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3"/>
  </p:notesMasterIdLst>
  <p:sldIdLst>
    <p:sldId id="256" r:id="rId2"/>
    <p:sldId id="258" r:id="rId3"/>
    <p:sldId id="296" r:id="rId4"/>
    <p:sldId id="263" r:id="rId5"/>
    <p:sldId id="297" r:id="rId6"/>
    <p:sldId id="260" r:id="rId7"/>
    <p:sldId id="261" r:id="rId8"/>
    <p:sldId id="298" r:id="rId9"/>
    <p:sldId id="262" r:id="rId10"/>
    <p:sldId id="269" r:id="rId11"/>
    <p:sldId id="264" r:id="rId12"/>
    <p:sldId id="275" r:id="rId13"/>
    <p:sldId id="300" r:id="rId14"/>
    <p:sldId id="301" r:id="rId15"/>
    <p:sldId id="302" r:id="rId16"/>
    <p:sldId id="303" r:id="rId17"/>
    <p:sldId id="304" r:id="rId18"/>
    <p:sldId id="316" r:id="rId19"/>
    <p:sldId id="317" r:id="rId20"/>
    <p:sldId id="306" r:id="rId21"/>
    <p:sldId id="305" r:id="rId22"/>
    <p:sldId id="307" r:id="rId23"/>
    <p:sldId id="308" r:id="rId24"/>
    <p:sldId id="309" r:id="rId25"/>
    <p:sldId id="311" r:id="rId26"/>
    <p:sldId id="310" r:id="rId27"/>
    <p:sldId id="313" r:id="rId28"/>
    <p:sldId id="314" r:id="rId29"/>
    <p:sldId id="266" r:id="rId30"/>
    <p:sldId id="315" r:id="rId31"/>
    <p:sldId id="276" r:id="rId32"/>
  </p:sldIdLst>
  <p:sldSz cx="9144000" cy="5143500" type="screen16x9"/>
  <p:notesSz cx="6858000" cy="9144000"/>
  <p:embeddedFontLst>
    <p:embeddedFont>
      <p:font typeface="Nanum Gothic Coding" panose="020B0604020202020204" charset="-127"/>
      <p:regular r:id="rId34"/>
      <p:bold r:id="rId35"/>
    </p:embeddedFont>
    <p:embeddedFont>
      <p:font typeface="Fira Sans Condensed Medium" panose="020B0604020202020204" charset="0"/>
      <p:regular r:id="rId36"/>
      <p:bold r:id="rId37"/>
      <p:italic r:id="rId38"/>
      <p:boldItalic r:id="rId39"/>
    </p:embeddedFont>
    <p:embeddedFont>
      <p:font typeface="Fira Sans Extra Condensed Medium" panose="020B0604020202020204" charset="0"/>
      <p:regular r:id="rId40"/>
      <p:bold r:id="rId41"/>
      <p:italic r:id="rId42"/>
      <p:boldItalic r:id="rId43"/>
    </p:embeddedFont>
    <p:embeddedFont>
      <p:font typeface="Roboto Slab Regular" pitchFamily="2" charset="0"/>
      <p:regular r:id="rId44"/>
    </p:embeddedFont>
    <p:embeddedFont>
      <p:font typeface="Teko" panose="020B0604020202020204"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C601456-1D12-4909-9E3C-850A4D76E790}">
  <a:tblStyle styleId="{EC601456-1D12-4909-9E3C-850A4D76E7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1" autoAdjust="0"/>
    <p:restoredTop sz="94660"/>
  </p:normalViewPr>
  <p:slideViewPr>
    <p:cSldViewPr snapToGrid="0">
      <p:cViewPr varScale="1">
        <p:scale>
          <a:sx n="90" d="100"/>
          <a:sy n="90" d="100"/>
        </p:scale>
        <p:origin x="87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6d4d7b85ed_0_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6d4d7b85ed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3"/>
        <p:cNvGrpSpPr/>
        <p:nvPr/>
      </p:nvGrpSpPr>
      <p:grpSpPr>
        <a:xfrm>
          <a:off x="0" y="0"/>
          <a:ext cx="0" cy="0"/>
          <a:chOff x="0" y="0"/>
          <a:chExt cx="0" cy="0"/>
        </a:xfrm>
      </p:grpSpPr>
      <p:sp>
        <p:nvSpPr>
          <p:cNvPr id="2764" name="Google Shape;2764;g6d3e0cfa5e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5" name="Google Shape;2765;g6d3e0cfa5e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3"/>
        <p:cNvGrpSpPr/>
        <p:nvPr/>
      </p:nvGrpSpPr>
      <p:grpSpPr>
        <a:xfrm>
          <a:off x="0" y="0"/>
          <a:ext cx="0" cy="0"/>
          <a:chOff x="0" y="0"/>
          <a:chExt cx="0" cy="0"/>
        </a:xfrm>
      </p:grpSpPr>
      <p:sp>
        <p:nvSpPr>
          <p:cNvPr id="2764" name="Google Shape;2764;g6d3e0cfa5e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5" name="Google Shape;2765;g6d3e0cfa5e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9499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6d3e0cfa5e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6d3e0cfa5e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337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3"/>
        <p:cNvGrpSpPr/>
        <p:nvPr/>
      </p:nvGrpSpPr>
      <p:grpSpPr>
        <a:xfrm>
          <a:off x="0" y="0"/>
          <a:ext cx="0" cy="0"/>
          <a:chOff x="0" y="0"/>
          <a:chExt cx="0" cy="0"/>
        </a:xfrm>
      </p:grpSpPr>
      <p:sp>
        <p:nvSpPr>
          <p:cNvPr id="2484" name="Google Shape;2484;g6d1affa13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5" name="Google Shape;2485;g6d1affa13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085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6d3e0cfa5e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6d3e0cfa5e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581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3"/>
        <p:cNvGrpSpPr/>
        <p:nvPr/>
      </p:nvGrpSpPr>
      <p:grpSpPr>
        <a:xfrm>
          <a:off x="0" y="0"/>
          <a:ext cx="0" cy="0"/>
          <a:chOff x="0" y="0"/>
          <a:chExt cx="0" cy="0"/>
        </a:xfrm>
      </p:grpSpPr>
      <p:sp>
        <p:nvSpPr>
          <p:cNvPr id="2764" name="Google Shape;2764;g6d3e0cfa5e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5" name="Google Shape;2765;g6d3e0cfa5e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6868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6d3e0cfa5e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6d3e0cfa5e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7056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3"/>
        <p:cNvGrpSpPr/>
        <p:nvPr/>
      </p:nvGrpSpPr>
      <p:grpSpPr>
        <a:xfrm>
          <a:off x="0" y="0"/>
          <a:ext cx="0" cy="0"/>
          <a:chOff x="0" y="0"/>
          <a:chExt cx="0" cy="0"/>
        </a:xfrm>
      </p:grpSpPr>
      <p:sp>
        <p:nvSpPr>
          <p:cNvPr id="2764" name="Google Shape;2764;g6d3e0cfa5e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5" name="Google Shape;2765;g6d3e0cfa5e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3065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6d1affa139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6d1affa139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1"/>
        <p:cNvGrpSpPr/>
        <p:nvPr/>
      </p:nvGrpSpPr>
      <p:grpSpPr>
        <a:xfrm>
          <a:off x="0" y="0"/>
          <a:ext cx="0" cy="0"/>
          <a:chOff x="0" y="0"/>
          <a:chExt cx="0" cy="0"/>
        </a:xfrm>
      </p:grpSpPr>
      <p:sp>
        <p:nvSpPr>
          <p:cNvPr id="2872" name="Google Shape;2872;g6d1affa139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3" name="Google Shape;2873;g6d1affa13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6d4d7b85ed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6d4d7b85ed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6d1affa139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6d1affa139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6d1affa13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6d1affa13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6d4d7b85ed_0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6d4d7b85ed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6d1affa139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6d1affa139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641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6d1affa13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6d1affa13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g6d1affa139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4" name="Google Shape;2124;g6d1affa139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6d3e0cfa5e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6d3e0cfa5e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2417" y="665933"/>
            <a:ext cx="5632453" cy="2127741"/>
          </a:xfrm>
          <a:custGeom>
            <a:avLst/>
            <a:gdLst/>
            <a:ahLst/>
            <a:cxnLst/>
            <a:rect l="l" t="t" r="r" b="b"/>
            <a:pathLst>
              <a:path w="69455" h="46508" extrusionOk="0">
                <a:moveTo>
                  <a:pt x="0" y="1"/>
                </a:moveTo>
                <a:lnTo>
                  <a:pt x="0" y="46508"/>
                </a:lnTo>
                <a:lnTo>
                  <a:pt x="69455" y="46508"/>
                </a:lnTo>
                <a:lnTo>
                  <a:pt x="69455" y="42224"/>
                </a:lnTo>
                <a:lnTo>
                  <a:pt x="4628" y="1"/>
                </a:lnTo>
                <a:close/>
              </a:path>
            </a:pathLst>
          </a:custGeom>
          <a:solidFill>
            <a:srgbClr val="A4C1FF">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96588" y="571999"/>
            <a:ext cx="5642100" cy="21276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950150" y="867025"/>
            <a:ext cx="873905" cy="1063885"/>
          </a:xfrm>
          <a:custGeom>
            <a:avLst/>
            <a:gdLst/>
            <a:ahLst/>
            <a:cxnLst/>
            <a:rect l="l" t="t" r="r" b="b"/>
            <a:pathLst>
              <a:path w="18512" h="18512" extrusionOk="0">
                <a:moveTo>
                  <a:pt x="1" y="1"/>
                </a:moveTo>
                <a:lnTo>
                  <a:pt x="1" y="18512"/>
                </a:lnTo>
                <a:lnTo>
                  <a:pt x="18512" y="18512"/>
                </a:lnTo>
                <a:lnTo>
                  <a:pt x="18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950150" y="2187024"/>
            <a:ext cx="301398" cy="301432"/>
          </a:xfrm>
          <a:custGeom>
            <a:avLst/>
            <a:gdLst/>
            <a:ahLst/>
            <a:cxnLst/>
            <a:rect l="l" t="t" r="r" b="b"/>
            <a:pathLst>
              <a:path w="8721" h="8722" extrusionOk="0">
                <a:moveTo>
                  <a:pt x="0" y="1"/>
                </a:moveTo>
                <a:lnTo>
                  <a:pt x="0" y="8721"/>
                </a:lnTo>
                <a:lnTo>
                  <a:pt x="8720" y="8721"/>
                </a:lnTo>
                <a:lnTo>
                  <a:pt x="8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495989" y="2187024"/>
            <a:ext cx="301398" cy="301432"/>
          </a:xfrm>
          <a:custGeom>
            <a:avLst/>
            <a:gdLst/>
            <a:ahLst/>
            <a:cxnLst/>
            <a:rect l="l" t="t" r="r" b="b"/>
            <a:pathLst>
              <a:path w="8721" h="8722" extrusionOk="0">
                <a:moveTo>
                  <a:pt x="1" y="1"/>
                </a:moveTo>
                <a:lnTo>
                  <a:pt x="1" y="8721"/>
                </a:lnTo>
                <a:lnTo>
                  <a:pt x="8721" y="8721"/>
                </a:lnTo>
                <a:lnTo>
                  <a:pt x="8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41862" y="2187024"/>
            <a:ext cx="301398" cy="301432"/>
          </a:xfrm>
          <a:custGeom>
            <a:avLst/>
            <a:gdLst/>
            <a:ahLst/>
            <a:cxnLst/>
            <a:rect l="l" t="t" r="r" b="b"/>
            <a:pathLst>
              <a:path w="8721" h="8722" extrusionOk="0">
                <a:moveTo>
                  <a:pt x="0" y="1"/>
                </a:moveTo>
                <a:lnTo>
                  <a:pt x="0" y="8721"/>
                </a:lnTo>
                <a:lnTo>
                  <a:pt x="8720" y="8721"/>
                </a:lnTo>
                <a:lnTo>
                  <a:pt x="87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62947" y="646974"/>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074688" y="646974"/>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17;p2"/>
          <p:cNvCxnSpPr/>
          <p:nvPr/>
        </p:nvCxnSpPr>
        <p:spPr>
          <a:xfrm>
            <a:off x="796604" y="794175"/>
            <a:ext cx="5650500" cy="0"/>
          </a:xfrm>
          <a:prstGeom prst="straightConnector1">
            <a:avLst/>
          </a:prstGeom>
          <a:noFill/>
          <a:ln w="9525" cap="flat" cmpd="sng">
            <a:solidFill>
              <a:schemeClr val="accent1"/>
            </a:solidFill>
            <a:prstDash val="solid"/>
            <a:round/>
            <a:headEnd type="none" w="med" len="med"/>
            <a:tailEnd type="none" w="med" len="med"/>
          </a:ln>
        </p:spPr>
      </p:cxnSp>
      <p:sp>
        <p:nvSpPr>
          <p:cNvPr id="18" name="Google Shape;18;p2"/>
          <p:cNvSpPr/>
          <p:nvPr/>
        </p:nvSpPr>
        <p:spPr>
          <a:xfrm>
            <a:off x="1186426" y="646974"/>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a:off x="2028900" y="875350"/>
            <a:ext cx="1621800" cy="517425"/>
            <a:chOff x="2028900" y="875350"/>
            <a:chExt cx="1621800" cy="517425"/>
          </a:xfrm>
        </p:grpSpPr>
        <p:cxnSp>
          <p:nvCxnSpPr>
            <p:cNvPr id="20" name="Google Shape;20;p2"/>
            <p:cNvCxnSpPr/>
            <p:nvPr/>
          </p:nvCxnSpPr>
          <p:spPr>
            <a:xfrm>
              <a:off x="2028900" y="875350"/>
              <a:ext cx="1621800" cy="0"/>
            </a:xfrm>
            <a:prstGeom prst="straightConnector1">
              <a:avLst/>
            </a:prstGeom>
            <a:noFill/>
            <a:ln w="9525" cap="flat" cmpd="sng">
              <a:solidFill>
                <a:schemeClr val="lt1"/>
              </a:solidFill>
              <a:prstDash val="solid"/>
              <a:round/>
              <a:headEnd type="none" w="med" len="med"/>
              <a:tailEnd type="none" w="med" len="med"/>
            </a:ln>
          </p:spPr>
        </p:cxnSp>
        <p:cxnSp>
          <p:nvCxnSpPr>
            <p:cNvPr id="21" name="Google Shape;21;p2"/>
            <p:cNvCxnSpPr/>
            <p:nvPr/>
          </p:nvCxnSpPr>
          <p:spPr>
            <a:xfrm>
              <a:off x="2028900" y="1047825"/>
              <a:ext cx="1621800" cy="0"/>
            </a:xfrm>
            <a:prstGeom prst="straightConnector1">
              <a:avLst/>
            </a:prstGeom>
            <a:noFill/>
            <a:ln w="9525" cap="flat" cmpd="sng">
              <a:solidFill>
                <a:schemeClr val="lt1"/>
              </a:solidFill>
              <a:prstDash val="solid"/>
              <a:round/>
              <a:headEnd type="none" w="med" len="med"/>
              <a:tailEnd type="none" w="med" len="med"/>
            </a:ln>
          </p:spPr>
        </p:cxnSp>
        <p:cxnSp>
          <p:nvCxnSpPr>
            <p:cNvPr id="22" name="Google Shape;22;p2"/>
            <p:cNvCxnSpPr/>
            <p:nvPr/>
          </p:nvCxnSpPr>
          <p:spPr>
            <a:xfrm>
              <a:off x="2028900" y="1220300"/>
              <a:ext cx="1621800" cy="0"/>
            </a:xfrm>
            <a:prstGeom prst="straightConnector1">
              <a:avLst/>
            </a:prstGeom>
            <a:noFill/>
            <a:ln w="9525" cap="flat" cmpd="sng">
              <a:solidFill>
                <a:schemeClr val="lt1"/>
              </a:solidFill>
              <a:prstDash val="solid"/>
              <a:round/>
              <a:headEnd type="none" w="med" len="med"/>
              <a:tailEnd type="none" w="med" len="med"/>
            </a:ln>
          </p:spPr>
        </p:cxnSp>
        <p:cxnSp>
          <p:nvCxnSpPr>
            <p:cNvPr id="23" name="Google Shape;23;p2"/>
            <p:cNvCxnSpPr/>
            <p:nvPr/>
          </p:nvCxnSpPr>
          <p:spPr>
            <a:xfrm>
              <a:off x="2028900" y="1392775"/>
              <a:ext cx="828000" cy="0"/>
            </a:xfrm>
            <a:prstGeom prst="straightConnector1">
              <a:avLst/>
            </a:prstGeom>
            <a:noFill/>
            <a:ln w="9525" cap="flat" cmpd="sng">
              <a:solidFill>
                <a:schemeClr val="lt1"/>
              </a:solidFill>
              <a:prstDash val="solid"/>
              <a:round/>
              <a:headEnd type="none" w="med" len="med"/>
              <a:tailEnd type="none" w="med" len="med"/>
            </a:ln>
          </p:spPr>
        </p:cxnSp>
      </p:grpSp>
      <p:sp>
        <p:nvSpPr>
          <p:cNvPr id="24" name="Google Shape;24;p2"/>
          <p:cNvSpPr txBox="1">
            <a:spLocks noGrp="1"/>
          </p:cNvSpPr>
          <p:nvPr>
            <p:ph type="ctrTitle"/>
          </p:nvPr>
        </p:nvSpPr>
        <p:spPr>
          <a:xfrm>
            <a:off x="1173900" y="819525"/>
            <a:ext cx="4900500" cy="1633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6000"/>
              <a:buNone/>
              <a:defRPr sz="70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25" name="Google Shape;25;p2"/>
          <p:cNvSpPr txBox="1">
            <a:spLocks noGrp="1"/>
          </p:cNvSpPr>
          <p:nvPr>
            <p:ph type="subTitle" idx="1"/>
          </p:nvPr>
        </p:nvSpPr>
        <p:spPr>
          <a:xfrm>
            <a:off x="760725" y="2932325"/>
            <a:ext cx="26523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800"/>
              <a:buNone/>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14">
    <p:spTree>
      <p:nvGrpSpPr>
        <p:cNvPr id="1" name="Shape 117"/>
        <p:cNvGrpSpPr/>
        <p:nvPr/>
      </p:nvGrpSpPr>
      <p:grpSpPr>
        <a:xfrm>
          <a:off x="0" y="0"/>
          <a:ext cx="0" cy="0"/>
          <a:chOff x="0" y="0"/>
          <a:chExt cx="0" cy="0"/>
        </a:xfrm>
      </p:grpSpPr>
      <p:sp>
        <p:nvSpPr>
          <p:cNvPr id="118" name="Google Shape;118;p12"/>
          <p:cNvSpPr/>
          <p:nvPr/>
        </p:nvSpPr>
        <p:spPr>
          <a:xfrm>
            <a:off x="632622" y="1185303"/>
            <a:ext cx="6724500" cy="19044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12"/>
          <p:cNvGrpSpPr/>
          <p:nvPr/>
        </p:nvGrpSpPr>
        <p:grpSpPr>
          <a:xfrm>
            <a:off x="1284050" y="2652875"/>
            <a:ext cx="7138425" cy="2022925"/>
            <a:chOff x="1284050" y="2652875"/>
            <a:chExt cx="7138425" cy="2022925"/>
          </a:xfrm>
        </p:grpSpPr>
        <p:sp>
          <p:nvSpPr>
            <p:cNvPr id="120" name="Google Shape;120;p12"/>
            <p:cNvSpPr/>
            <p:nvPr/>
          </p:nvSpPr>
          <p:spPr>
            <a:xfrm>
              <a:off x="1284050" y="3089700"/>
              <a:ext cx="7050300" cy="15861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1372175" y="2652875"/>
              <a:ext cx="7050300" cy="1951500"/>
              <a:chOff x="702300" y="1123300"/>
              <a:chExt cx="7050300" cy="1951500"/>
            </a:xfrm>
          </p:grpSpPr>
          <p:grpSp>
            <p:nvGrpSpPr>
              <p:cNvPr id="122" name="Google Shape;122;p12"/>
              <p:cNvGrpSpPr/>
              <p:nvPr/>
            </p:nvGrpSpPr>
            <p:grpSpPr>
              <a:xfrm>
                <a:off x="712500" y="1123300"/>
                <a:ext cx="7029900" cy="1951500"/>
                <a:chOff x="712500" y="1123300"/>
                <a:chExt cx="7029900" cy="1951500"/>
              </a:xfrm>
            </p:grpSpPr>
            <p:sp>
              <p:nvSpPr>
                <p:cNvPr id="123" name="Google Shape;123;p12"/>
                <p:cNvSpPr/>
                <p:nvPr/>
              </p:nvSpPr>
              <p:spPr>
                <a:xfrm>
                  <a:off x="712500" y="1123300"/>
                  <a:ext cx="7029900" cy="19515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2"/>
                <p:cNvSpPr/>
                <p:nvPr/>
              </p:nvSpPr>
              <p:spPr>
                <a:xfrm>
                  <a:off x="858600" y="1198100"/>
                  <a:ext cx="108600" cy="108600"/>
                </a:xfrm>
                <a:prstGeom prst="ellipse">
                  <a:avLst/>
                </a:prstGeom>
                <a:solidFill>
                  <a:srgbClr val="FFCFCF"/>
                </a:solidFill>
                <a:ln w="9525" cap="flat" cmpd="sng">
                  <a:solidFill>
                    <a:srgbClr val="FF72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2"/>
                <p:cNvSpPr/>
                <p:nvPr/>
              </p:nvSpPr>
              <p:spPr>
                <a:xfrm>
                  <a:off x="1014675" y="1198100"/>
                  <a:ext cx="108600" cy="108600"/>
                </a:xfrm>
                <a:prstGeom prst="ellipse">
                  <a:avLst/>
                </a:prstGeom>
                <a:solidFill>
                  <a:srgbClr val="FFCFCF"/>
                </a:solidFill>
                <a:ln w="9525" cap="flat" cmpd="sng">
                  <a:solidFill>
                    <a:srgbClr val="FF72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2"/>
                <p:cNvSpPr/>
                <p:nvPr/>
              </p:nvSpPr>
              <p:spPr>
                <a:xfrm>
                  <a:off x="1170750" y="1198100"/>
                  <a:ext cx="108600" cy="108600"/>
                </a:xfrm>
                <a:prstGeom prst="ellipse">
                  <a:avLst/>
                </a:prstGeom>
                <a:solidFill>
                  <a:srgbClr val="FFCFCF"/>
                </a:solidFill>
                <a:ln w="9525" cap="flat" cmpd="sng">
                  <a:solidFill>
                    <a:srgbClr val="FF72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7" name="Google Shape;127;p12"/>
              <p:cNvCxnSpPr/>
              <p:nvPr/>
            </p:nvCxnSpPr>
            <p:spPr>
              <a:xfrm>
                <a:off x="702300" y="1377475"/>
                <a:ext cx="7050300" cy="0"/>
              </a:xfrm>
              <a:prstGeom prst="straightConnector1">
                <a:avLst/>
              </a:prstGeom>
              <a:noFill/>
              <a:ln w="9525" cap="flat" cmpd="sng">
                <a:solidFill>
                  <a:schemeClr val="accent1"/>
                </a:solidFill>
                <a:prstDash val="solid"/>
                <a:round/>
                <a:headEnd type="none" w="med" len="med"/>
                <a:tailEnd type="none" w="med" len="med"/>
              </a:ln>
            </p:spPr>
          </p:cxnSp>
        </p:grpSp>
      </p:grpSp>
      <p:grpSp>
        <p:nvGrpSpPr>
          <p:cNvPr id="128" name="Google Shape;128;p12"/>
          <p:cNvGrpSpPr/>
          <p:nvPr/>
        </p:nvGrpSpPr>
        <p:grpSpPr>
          <a:xfrm>
            <a:off x="702300" y="1047100"/>
            <a:ext cx="7050300" cy="1951500"/>
            <a:chOff x="702300" y="1123300"/>
            <a:chExt cx="7050300" cy="1951500"/>
          </a:xfrm>
        </p:grpSpPr>
        <p:grpSp>
          <p:nvGrpSpPr>
            <p:cNvPr id="129" name="Google Shape;129;p12"/>
            <p:cNvGrpSpPr/>
            <p:nvPr/>
          </p:nvGrpSpPr>
          <p:grpSpPr>
            <a:xfrm>
              <a:off x="712500" y="1123300"/>
              <a:ext cx="7029900" cy="1951500"/>
              <a:chOff x="712500" y="1123300"/>
              <a:chExt cx="7029900" cy="1951500"/>
            </a:xfrm>
          </p:grpSpPr>
          <p:sp>
            <p:nvSpPr>
              <p:cNvPr id="130" name="Google Shape;130;p12"/>
              <p:cNvSpPr/>
              <p:nvPr/>
            </p:nvSpPr>
            <p:spPr>
              <a:xfrm>
                <a:off x="712500" y="1123300"/>
                <a:ext cx="7029900" cy="19515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2"/>
              <p:cNvSpPr/>
              <p:nvPr/>
            </p:nvSpPr>
            <p:spPr>
              <a:xfrm>
                <a:off x="858600" y="1198100"/>
                <a:ext cx="108600" cy="108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2"/>
              <p:cNvSpPr/>
              <p:nvPr/>
            </p:nvSpPr>
            <p:spPr>
              <a:xfrm>
                <a:off x="1014675" y="1198100"/>
                <a:ext cx="108600" cy="108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2"/>
              <p:cNvSpPr/>
              <p:nvPr/>
            </p:nvSpPr>
            <p:spPr>
              <a:xfrm>
                <a:off x="1170750" y="1198100"/>
                <a:ext cx="108600" cy="108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4" name="Google Shape;134;p12"/>
            <p:cNvCxnSpPr/>
            <p:nvPr/>
          </p:nvCxnSpPr>
          <p:spPr>
            <a:xfrm>
              <a:off x="702300" y="1377475"/>
              <a:ext cx="7050300" cy="0"/>
            </a:xfrm>
            <a:prstGeom prst="straightConnector1">
              <a:avLst/>
            </a:prstGeom>
            <a:noFill/>
            <a:ln w="9525" cap="flat" cmpd="sng">
              <a:solidFill>
                <a:schemeClr val="accent1"/>
              </a:solidFill>
              <a:prstDash val="solid"/>
              <a:round/>
              <a:headEnd type="none" w="med" len="med"/>
              <a:tailEnd type="none" w="med" len="med"/>
            </a:ln>
          </p:spPr>
        </p:cxnSp>
      </p:grpSp>
      <p:sp>
        <p:nvSpPr>
          <p:cNvPr id="135" name="Google Shape;135;p12"/>
          <p:cNvSpPr txBox="1">
            <a:spLocks noGrp="1"/>
          </p:cNvSpPr>
          <p:nvPr>
            <p:ph type="ctrTitle"/>
          </p:nvPr>
        </p:nvSpPr>
        <p:spPr>
          <a:xfrm>
            <a:off x="1650771" y="178981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3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36" name="Google Shape;136;p12"/>
          <p:cNvSpPr txBox="1">
            <a:spLocks noGrp="1"/>
          </p:cNvSpPr>
          <p:nvPr>
            <p:ph type="subTitle" idx="1"/>
          </p:nvPr>
        </p:nvSpPr>
        <p:spPr>
          <a:xfrm>
            <a:off x="1650782" y="2189270"/>
            <a:ext cx="2334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37" name="Google Shape;137;p12"/>
          <p:cNvSpPr txBox="1">
            <a:spLocks noGrp="1"/>
          </p:cNvSpPr>
          <p:nvPr>
            <p:ph type="title" idx="2" hasCustomPrompt="1"/>
          </p:nvPr>
        </p:nvSpPr>
        <p:spPr>
          <a:xfrm>
            <a:off x="800808" y="1624564"/>
            <a:ext cx="862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38" name="Google Shape;138;p12"/>
          <p:cNvSpPr txBox="1">
            <a:spLocks noGrp="1"/>
          </p:cNvSpPr>
          <p:nvPr>
            <p:ph type="ctrTitle" idx="3"/>
          </p:nvPr>
        </p:nvSpPr>
        <p:spPr>
          <a:xfrm>
            <a:off x="5200068" y="1791642"/>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3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39" name="Google Shape;139;p12"/>
          <p:cNvSpPr txBox="1">
            <a:spLocks noGrp="1"/>
          </p:cNvSpPr>
          <p:nvPr>
            <p:ph type="subTitle" idx="4"/>
          </p:nvPr>
        </p:nvSpPr>
        <p:spPr>
          <a:xfrm>
            <a:off x="5200052" y="2189270"/>
            <a:ext cx="23820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0" name="Google Shape;140;p12"/>
          <p:cNvSpPr txBox="1">
            <a:spLocks noGrp="1"/>
          </p:cNvSpPr>
          <p:nvPr>
            <p:ph type="title" idx="5" hasCustomPrompt="1"/>
          </p:nvPr>
        </p:nvSpPr>
        <p:spPr>
          <a:xfrm>
            <a:off x="4278816" y="1624559"/>
            <a:ext cx="9909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41" name="Google Shape;141;p12"/>
          <p:cNvSpPr txBox="1">
            <a:spLocks noGrp="1"/>
          </p:cNvSpPr>
          <p:nvPr>
            <p:ph type="ctrTitle" idx="6"/>
          </p:nvPr>
        </p:nvSpPr>
        <p:spPr>
          <a:xfrm>
            <a:off x="2311792" y="3403236"/>
            <a:ext cx="2652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3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42" name="Google Shape;142;p12"/>
          <p:cNvSpPr txBox="1">
            <a:spLocks noGrp="1"/>
          </p:cNvSpPr>
          <p:nvPr>
            <p:ph type="subTitle" idx="7"/>
          </p:nvPr>
        </p:nvSpPr>
        <p:spPr>
          <a:xfrm>
            <a:off x="2311806" y="3795208"/>
            <a:ext cx="24309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3" name="Google Shape;143;p12"/>
          <p:cNvSpPr txBox="1">
            <a:spLocks noGrp="1"/>
          </p:cNvSpPr>
          <p:nvPr>
            <p:ph type="title" idx="8" hasCustomPrompt="1"/>
          </p:nvPr>
        </p:nvSpPr>
        <p:spPr>
          <a:xfrm>
            <a:off x="1495410" y="3230813"/>
            <a:ext cx="7746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44" name="Google Shape;144;p12"/>
          <p:cNvSpPr txBox="1">
            <a:spLocks noGrp="1"/>
          </p:cNvSpPr>
          <p:nvPr>
            <p:ph type="ctrTitle" idx="9"/>
          </p:nvPr>
        </p:nvSpPr>
        <p:spPr>
          <a:xfrm>
            <a:off x="5880101" y="341524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3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45" name="Google Shape;145;p12"/>
          <p:cNvSpPr txBox="1">
            <a:spLocks noGrp="1"/>
          </p:cNvSpPr>
          <p:nvPr>
            <p:ph type="subTitle" idx="13"/>
          </p:nvPr>
        </p:nvSpPr>
        <p:spPr>
          <a:xfrm>
            <a:off x="5880103" y="3809133"/>
            <a:ext cx="24309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6" name="Google Shape;146;p12"/>
          <p:cNvSpPr txBox="1">
            <a:spLocks noGrp="1"/>
          </p:cNvSpPr>
          <p:nvPr>
            <p:ph type="title" idx="14" hasCustomPrompt="1"/>
          </p:nvPr>
        </p:nvSpPr>
        <p:spPr>
          <a:xfrm>
            <a:off x="5021251" y="3233181"/>
            <a:ext cx="862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47" name="Google Shape;147;p12"/>
          <p:cNvSpPr txBox="1">
            <a:spLocks noGrp="1"/>
          </p:cNvSpPr>
          <p:nvPr>
            <p:ph type="title" idx="15"/>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s">
  <p:cSld name="TITLE_ONLY_2_1">
    <p:spTree>
      <p:nvGrpSpPr>
        <p:cNvPr id="1" name="Shape 148"/>
        <p:cNvGrpSpPr/>
        <p:nvPr/>
      </p:nvGrpSpPr>
      <p:grpSpPr>
        <a:xfrm>
          <a:off x="0" y="0"/>
          <a:ext cx="0" cy="0"/>
          <a:chOff x="0" y="0"/>
          <a:chExt cx="0" cy="0"/>
        </a:xfrm>
      </p:grpSpPr>
      <p:grpSp>
        <p:nvGrpSpPr>
          <p:cNvPr id="149" name="Google Shape;149;p13"/>
          <p:cNvGrpSpPr/>
          <p:nvPr/>
        </p:nvGrpSpPr>
        <p:grpSpPr>
          <a:xfrm>
            <a:off x="644025" y="2201325"/>
            <a:ext cx="2243100" cy="2403746"/>
            <a:chOff x="644025" y="2201325"/>
            <a:chExt cx="2243100" cy="2403746"/>
          </a:xfrm>
        </p:grpSpPr>
        <p:sp>
          <p:nvSpPr>
            <p:cNvPr id="150" name="Google Shape;150;p13"/>
            <p:cNvSpPr/>
            <p:nvPr/>
          </p:nvSpPr>
          <p:spPr>
            <a:xfrm>
              <a:off x="644025" y="2271971"/>
              <a:ext cx="2166900" cy="23331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720225" y="2201325"/>
              <a:ext cx="2166900" cy="23331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 name="Google Shape;152;p13"/>
            <p:cNvCxnSpPr/>
            <p:nvPr/>
          </p:nvCxnSpPr>
          <p:spPr>
            <a:xfrm>
              <a:off x="701750" y="2857500"/>
              <a:ext cx="2145000" cy="0"/>
            </a:xfrm>
            <a:prstGeom prst="straightConnector1">
              <a:avLst/>
            </a:prstGeom>
            <a:noFill/>
            <a:ln w="9525" cap="flat" cmpd="sng">
              <a:solidFill>
                <a:schemeClr val="accent1"/>
              </a:solidFill>
              <a:prstDash val="solid"/>
              <a:round/>
              <a:headEnd type="none" w="med" len="med"/>
              <a:tailEnd type="none" w="med" len="med"/>
            </a:ln>
          </p:spPr>
        </p:cxnSp>
      </p:grpSp>
      <p:grpSp>
        <p:nvGrpSpPr>
          <p:cNvPr id="153" name="Google Shape;153;p13"/>
          <p:cNvGrpSpPr/>
          <p:nvPr/>
        </p:nvGrpSpPr>
        <p:grpSpPr>
          <a:xfrm>
            <a:off x="3412350" y="2201325"/>
            <a:ext cx="2243100" cy="2403746"/>
            <a:chOff x="3412350" y="2201325"/>
            <a:chExt cx="2243100" cy="2403746"/>
          </a:xfrm>
        </p:grpSpPr>
        <p:sp>
          <p:nvSpPr>
            <p:cNvPr id="154" name="Google Shape;154;p13"/>
            <p:cNvSpPr/>
            <p:nvPr/>
          </p:nvSpPr>
          <p:spPr>
            <a:xfrm>
              <a:off x="3412350" y="2271971"/>
              <a:ext cx="2166900" cy="23331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3488550" y="2201325"/>
              <a:ext cx="2166900" cy="23331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6" name="Google Shape;156;p13"/>
            <p:cNvCxnSpPr/>
            <p:nvPr/>
          </p:nvCxnSpPr>
          <p:spPr>
            <a:xfrm>
              <a:off x="3499500" y="2857500"/>
              <a:ext cx="2145000" cy="0"/>
            </a:xfrm>
            <a:prstGeom prst="straightConnector1">
              <a:avLst/>
            </a:prstGeom>
            <a:noFill/>
            <a:ln w="9525" cap="flat" cmpd="sng">
              <a:solidFill>
                <a:schemeClr val="accent1"/>
              </a:solidFill>
              <a:prstDash val="solid"/>
              <a:round/>
              <a:headEnd type="none" w="med" len="med"/>
              <a:tailEnd type="none" w="med" len="med"/>
            </a:ln>
          </p:spPr>
        </p:cxnSp>
      </p:grpSp>
      <p:grpSp>
        <p:nvGrpSpPr>
          <p:cNvPr id="157" name="Google Shape;157;p13"/>
          <p:cNvGrpSpPr/>
          <p:nvPr/>
        </p:nvGrpSpPr>
        <p:grpSpPr>
          <a:xfrm>
            <a:off x="6180675" y="2201325"/>
            <a:ext cx="2261575" cy="2403746"/>
            <a:chOff x="6180675" y="2201325"/>
            <a:chExt cx="2261575" cy="2403746"/>
          </a:xfrm>
        </p:grpSpPr>
        <p:sp>
          <p:nvSpPr>
            <p:cNvPr id="158" name="Google Shape;158;p13"/>
            <p:cNvSpPr/>
            <p:nvPr/>
          </p:nvSpPr>
          <p:spPr>
            <a:xfrm>
              <a:off x="6180675" y="2271971"/>
              <a:ext cx="2166900" cy="23331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6256875" y="2201325"/>
              <a:ext cx="2166900" cy="23331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 name="Google Shape;160;p13"/>
            <p:cNvCxnSpPr/>
            <p:nvPr/>
          </p:nvCxnSpPr>
          <p:spPr>
            <a:xfrm>
              <a:off x="6249550" y="2857500"/>
              <a:ext cx="2192700" cy="0"/>
            </a:xfrm>
            <a:prstGeom prst="straightConnector1">
              <a:avLst/>
            </a:prstGeom>
            <a:noFill/>
            <a:ln w="9525" cap="flat" cmpd="sng">
              <a:solidFill>
                <a:schemeClr val="accent1"/>
              </a:solidFill>
              <a:prstDash val="solid"/>
              <a:round/>
              <a:headEnd type="none" w="med" len="med"/>
              <a:tailEnd type="none" w="med" len="med"/>
            </a:ln>
          </p:spPr>
        </p:cxnSp>
      </p:grpSp>
      <p:sp>
        <p:nvSpPr>
          <p:cNvPr id="161" name="Google Shape;161;p13"/>
          <p:cNvSpPr txBox="1">
            <a:spLocks noGrp="1"/>
          </p:cNvSpPr>
          <p:nvPr>
            <p:ph type="subTitle" idx="1"/>
          </p:nvPr>
        </p:nvSpPr>
        <p:spPr>
          <a:xfrm>
            <a:off x="865200" y="2928925"/>
            <a:ext cx="1818000" cy="142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62" name="Google Shape;162;p13"/>
          <p:cNvSpPr txBox="1">
            <a:spLocks noGrp="1"/>
          </p:cNvSpPr>
          <p:nvPr>
            <p:ph type="subTitle" idx="2"/>
          </p:nvPr>
        </p:nvSpPr>
        <p:spPr>
          <a:xfrm>
            <a:off x="3560725" y="2928925"/>
            <a:ext cx="2022600" cy="142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63" name="Google Shape;163;p13"/>
          <p:cNvSpPr txBox="1">
            <a:spLocks noGrp="1"/>
          </p:cNvSpPr>
          <p:nvPr>
            <p:ph type="ctrTitle"/>
          </p:nvPr>
        </p:nvSpPr>
        <p:spPr>
          <a:xfrm>
            <a:off x="1044600" y="2372550"/>
            <a:ext cx="1459200" cy="356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Font typeface="Fira Sans Condensed Medium"/>
              <a:buNone/>
              <a:defRPr sz="30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64" name="Google Shape;164;p13"/>
          <p:cNvSpPr txBox="1">
            <a:spLocks noGrp="1"/>
          </p:cNvSpPr>
          <p:nvPr>
            <p:ph type="ctrTitle" idx="3"/>
          </p:nvPr>
        </p:nvSpPr>
        <p:spPr>
          <a:xfrm>
            <a:off x="3824075" y="2372550"/>
            <a:ext cx="1495800" cy="356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Font typeface="Fira Sans Condensed Medium"/>
              <a:buNone/>
              <a:defRPr sz="30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65" name="Google Shape;165;p13"/>
          <p:cNvSpPr txBox="1">
            <a:spLocks noGrp="1"/>
          </p:cNvSpPr>
          <p:nvPr>
            <p:ph type="subTitle" idx="4"/>
          </p:nvPr>
        </p:nvSpPr>
        <p:spPr>
          <a:xfrm>
            <a:off x="6460800" y="2928925"/>
            <a:ext cx="1818000" cy="142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66" name="Google Shape;166;p13"/>
          <p:cNvSpPr txBox="1">
            <a:spLocks noGrp="1"/>
          </p:cNvSpPr>
          <p:nvPr>
            <p:ph type="ctrTitle" idx="5"/>
          </p:nvPr>
        </p:nvSpPr>
        <p:spPr>
          <a:xfrm>
            <a:off x="6460800" y="2372550"/>
            <a:ext cx="1818000" cy="356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Font typeface="Fira Sans Condensed Medium"/>
              <a:buNone/>
              <a:defRPr sz="30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67" name="Google Shape;167;p13"/>
          <p:cNvSpPr txBox="1">
            <a:spLocks noGrp="1"/>
          </p:cNvSpPr>
          <p:nvPr>
            <p:ph type="title" idx="6"/>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TITLE_ONLY_2_1_1">
    <p:spTree>
      <p:nvGrpSpPr>
        <p:cNvPr id="1" name="Shape 168"/>
        <p:cNvGrpSpPr/>
        <p:nvPr/>
      </p:nvGrpSpPr>
      <p:grpSpPr>
        <a:xfrm>
          <a:off x="0" y="0"/>
          <a:ext cx="0" cy="0"/>
          <a:chOff x="0" y="0"/>
          <a:chExt cx="0" cy="0"/>
        </a:xfrm>
      </p:grpSpPr>
      <p:grpSp>
        <p:nvGrpSpPr>
          <p:cNvPr id="169" name="Google Shape;169;p14"/>
          <p:cNvGrpSpPr/>
          <p:nvPr/>
        </p:nvGrpSpPr>
        <p:grpSpPr>
          <a:xfrm>
            <a:off x="587025" y="1333764"/>
            <a:ext cx="7900756" cy="3269643"/>
            <a:chOff x="587025" y="1333764"/>
            <a:chExt cx="7900756" cy="3269643"/>
          </a:xfrm>
        </p:grpSpPr>
        <p:sp>
          <p:nvSpPr>
            <p:cNvPr id="170" name="Google Shape;170;p14"/>
            <p:cNvSpPr/>
            <p:nvPr/>
          </p:nvSpPr>
          <p:spPr>
            <a:xfrm>
              <a:off x="3366900" y="1415008"/>
              <a:ext cx="2257800" cy="31884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a:off x="6146775" y="1415008"/>
              <a:ext cx="2257800" cy="31884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587025" y="1415008"/>
              <a:ext cx="2257800" cy="31884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663225" y="1340550"/>
              <a:ext cx="2257800" cy="31884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3443100" y="1340550"/>
              <a:ext cx="2257800" cy="31884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6222975" y="1333764"/>
              <a:ext cx="2257800" cy="31884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6" name="Google Shape;176;p14"/>
            <p:cNvCxnSpPr/>
            <p:nvPr/>
          </p:nvCxnSpPr>
          <p:spPr>
            <a:xfrm>
              <a:off x="663225" y="1948307"/>
              <a:ext cx="2257800" cy="0"/>
            </a:xfrm>
            <a:prstGeom prst="straightConnector1">
              <a:avLst/>
            </a:prstGeom>
            <a:noFill/>
            <a:ln w="9525" cap="flat" cmpd="sng">
              <a:solidFill>
                <a:schemeClr val="accent1"/>
              </a:solidFill>
              <a:prstDash val="solid"/>
              <a:round/>
              <a:headEnd type="none" w="med" len="med"/>
              <a:tailEnd type="none" w="med" len="med"/>
            </a:ln>
          </p:spPr>
        </p:cxnSp>
        <p:cxnSp>
          <p:nvCxnSpPr>
            <p:cNvPr id="177" name="Google Shape;177;p14"/>
            <p:cNvCxnSpPr/>
            <p:nvPr/>
          </p:nvCxnSpPr>
          <p:spPr>
            <a:xfrm>
              <a:off x="663225" y="3507108"/>
              <a:ext cx="2257800" cy="0"/>
            </a:xfrm>
            <a:prstGeom prst="straightConnector1">
              <a:avLst/>
            </a:prstGeom>
            <a:noFill/>
            <a:ln w="9525" cap="flat" cmpd="sng">
              <a:solidFill>
                <a:schemeClr val="accent1"/>
              </a:solidFill>
              <a:prstDash val="solid"/>
              <a:round/>
              <a:headEnd type="none" w="med" len="med"/>
              <a:tailEnd type="none" w="med" len="med"/>
            </a:ln>
          </p:spPr>
        </p:cxnSp>
        <p:cxnSp>
          <p:nvCxnSpPr>
            <p:cNvPr id="178" name="Google Shape;178;p14"/>
            <p:cNvCxnSpPr/>
            <p:nvPr/>
          </p:nvCxnSpPr>
          <p:spPr>
            <a:xfrm>
              <a:off x="3443100" y="1948307"/>
              <a:ext cx="2257800" cy="0"/>
            </a:xfrm>
            <a:prstGeom prst="straightConnector1">
              <a:avLst/>
            </a:prstGeom>
            <a:noFill/>
            <a:ln w="9525" cap="flat" cmpd="sng">
              <a:solidFill>
                <a:schemeClr val="accent1"/>
              </a:solidFill>
              <a:prstDash val="solid"/>
              <a:round/>
              <a:headEnd type="none" w="med" len="med"/>
              <a:tailEnd type="none" w="med" len="med"/>
            </a:ln>
          </p:spPr>
        </p:cxnSp>
        <p:cxnSp>
          <p:nvCxnSpPr>
            <p:cNvPr id="179" name="Google Shape;179;p14"/>
            <p:cNvCxnSpPr/>
            <p:nvPr/>
          </p:nvCxnSpPr>
          <p:spPr>
            <a:xfrm>
              <a:off x="3443100" y="3507108"/>
              <a:ext cx="2257800" cy="0"/>
            </a:xfrm>
            <a:prstGeom prst="straightConnector1">
              <a:avLst/>
            </a:prstGeom>
            <a:noFill/>
            <a:ln w="9525" cap="flat" cmpd="sng">
              <a:solidFill>
                <a:schemeClr val="accent1"/>
              </a:solidFill>
              <a:prstDash val="solid"/>
              <a:round/>
              <a:headEnd type="none" w="med" len="med"/>
              <a:tailEnd type="none" w="med" len="med"/>
            </a:ln>
          </p:spPr>
        </p:cxnSp>
        <p:cxnSp>
          <p:nvCxnSpPr>
            <p:cNvPr id="180" name="Google Shape;180;p14"/>
            <p:cNvCxnSpPr/>
            <p:nvPr/>
          </p:nvCxnSpPr>
          <p:spPr>
            <a:xfrm>
              <a:off x="6229981" y="1948307"/>
              <a:ext cx="2257800" cy="0"/>
            </a:xfrm>
            <a:prstGeom prst="straightConnector1">
              <a:avLst/>
            </a:prstGeom>
            <a:noFill/>
            <a:ln w="9525" cap="flat" cmpd="sng">
              <a:solidFill>
                <a:schemeClr val="accent1"/>
              </a:solidFill>
              <a:prstDash val="solid"/>
              <a:round/>
              <a:headEnd type="none" w="med" len="med"/>
              <a:tailEnd type="none" w="med" len="med"/>
            </a:ln>
          </p:spPr>
        </p:cxnSp>
        <p:cxnSp>
          <p:nvCxnSpPr>
            <p:cNvPr id="181" name="Google Shape;181;p14"/>
            <p:cNvCxnSpPr/>
            <p:nvPr/>
          </p:nvCxnSpPr>
          <p:spPr>
            <a:xfrm>
              <a:off x="6229981" y="3507108"/>
              <a:ext cx="2257800" cy="0"/>
            </a:xfrm>
            <a:prstGeom prst="straightConnector1">
              <a:avLst/>
            </a:prstGeom>
            <a:noFill/>
            <a:ln w="9525" cap="flat" cmpd="sng">
              <a:solidFill>
                <a:schemeClr val="accent1"/>
              </a:solidFill>
              <a:prstDash val="solid"/>
              <a:round/>
              <a:headEnd type="none" w="med" len="med"/>
              <a:tailEnd type="none" w="med" len="med"/>
            </a:ln>
          </p:spPr>
        </p:cxnSp>
      </p:grpSp>
      <p:sp>
        <p:nvSpPr>
          <p:cNvPr id="182" name="Google Shape;182;p14"/>
          <p:cNvSpPr txBox="1">
            <a:spLocks noGrp="1"/>
          </p:cNvSpPr>
          <p:nvPr>
            <p:ph type="subTitle" idx="1"/>
          </p:nvPr>
        </p:nvSpPr>
        <p:spPr>
          <a:xfrm>
            <a:off x="877800" y="1948307"/>
            <a:ext cx="1817700" cy="81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83" name="Google Shape;183;p14"/>
          <p:cNvSpPr txBox="1">
            <a:spLocks noGrp="1"/>
          </p:cNvSpPr>
          <p:nvPr>
            <p:ph type="subTitle" idx="2"/>
          </p:nvPr>
        </p:nvSpPr>
        <p:spPr>
          <a:xfrm>
            <a:off x="3512536" y="1948307"/>
            <a:ext cx="1975800" cy="81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84" name="Google Shape;184;p14"/>
          <p:cNvSpPr txBox="1">
            <a:spLocks noGrp="1"/>
          </p:cNvSpPr>
          <p:nvPr>
            <p:ph type="ctrTitle"/>
          </p:nvPr>
        </p:nvSpPr>
        <p:spPr>
          <a:xfrm>
            <a:off x="1349875" y="1639707"/>
            <a:ext cx="13455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85" name="Google Shape;185;p14"/>
          <p:cNvSpPr txBox="1">
            <a:spLocks noGrp="1"/>
          </p:cNvSpPr>
          <p:nvPr>
            <p:ph type="ctrTitle" idx="3"/>
          </p:nvPr>
        </p:nvSpPr>
        <p:spPr>
          <a:xfrm>
            <a:off x="4217536" y="1639707"/>
            <a:ext cx="12708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86" name="Google Shape;186;p14"/>
          <p:cNvSpPr txBox="1">
            <a:spLocks noGrp="1"/>
          </p:cNvSpPr>
          <p:nvPr>
            <p:ph type="subTitle" idx="4"/>
          </p:nvPr>
        </p:nvSpPr>
        <p:spPr>
          <a:xfrm>
            <a:off x="6367358" y="1948307"/>
            <a:ext cx="1925700" cy="81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87" name="Google Shape;187;p14"/>
          <p:cNvSpPr txBox="1">
            <a:spLocks noGrp="1"/>
          </p:cNvSpPr>
          <p:nvPr>
            <p:ph type="ctrTitle" idx="5"/>
          </p:nvPr>
        </p:nvSpPr>
        <p:spPr>
          <a:xfrm>
            <a:off x="6889483" y="1639707"/>
            <a:ext cx="14037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88" name="Google Shape;188;p14"/>
          <p:cNvSpPr txBox="1">
            <a:spLocks noGrp="1"/>
          </p:cNvSpPr>
          <p:nvPr>
            <p:ph type="subTitle" idx="6"/>
          </p:nvPr>
        </p:nvSpPr>
        <p:spPr>
          <a:xfrm>
            <a:off x="877500" y="3509275"/>
            <a:ext cx="1818000" cy="946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89" name="Google Shape;189;p14"/>
          <p:cNvSpPr txBox="1">
            <a:spLocks noGrp="1"/>
          </p:cNvSpPr>
          <p:nvPr>
            <p:ph type="subTitle" idx="7"/>
          </p:nvPr>
        </p:nvSpPr>
        <p:spPr>
          <a:xfrm>
            <a:off x="3512536" y="3519167"/>
            <a:ext cx="1975800" cy="946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90" name="Google Shape;190;p14"/>
          <p:cNvSpPr txBox="1">
            <a:spLocks noGrp="1"/>
          </p:cNvSpPr>
          <p:nvPr>
            <p:ph type="ctrTitle" idx="8"/>
          </p:nvPr>
        </p:nvSpPr>
        <p:spPr>
          <a:xfrm>
            <a:off x="1349875" y="3194621"/>
            <a:ext cx="13455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91" name="Google Shape;191;p14"/>
          <p:cNvSpPr txBox="1">
            <a:spLocks noGrp="1"/>
          </p:cNvSpPr>
          <p:nvPr>
            <p:ph type="ctrTitle" idx="9"/>
          </p:nvPr>
        </p:nvSpPr>
        <p:spPr>
          <a:xfrm>
            <a:off x="4217536" y="3194621"/>
            <a:ext cx="12708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92" name="Google Shape;192;p14"/>
          <p:cNvSpPr txBox="1">
            <a:spLocks noGrp="1"/>
          </p:cNvSpPr>
          <p:nvPr>
            <p:ph type="subTitle" idx="13"/>
          </p:nvPr>
        </p:nvSpPr>
        <p:spPr>
          <a:xfrm>
            <a:off x="6367358" y="3519167"/>
            <a:ext cx="1925700" cy="946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93" name="Google Shape;193;p14"/>
          <p:cNvSpPr txBox="1">
            <a:spLocks noGrp="1"/>
          </p:cNvSpPr>
          <p:nvPr>
            <p:ph type="ctrTitle" idx="14"/>
          </p:nvPr>
        </p:nvSpPr>
        <p:spPr>
          <a:xfrm>
            <a:off x="6889483" y="3194621"/>
            <a:ext cx="14037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94" name="Google Shape;194;p14"/>
          <p:cNvSpPr txBox="1">
            <a:spLocks noGrp="1"/>
          </p:cNvSpPr>
          <p:nvPr>
            <p:ph type="title" idx="15"/>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TITLE_ONLY_2_1_1_1">
    <p:spTree>
      <p:nvGrpSpPr>
        <p:cNvPr id="1" name="Shape 195"/>
        <p:cNvGrpSpPr/>
        <p:nvPr/>
      </p:nvGrpSpPr>
      <p:grpSpPr>
        <a:xfrm>
          <a:off x="0" y="0"/>
          <a:ext cx="0" cy="0"/>
          <a:chOff x="0" y="0"/>
          <a:chExt cx="0" cy="0"/>
        </a:xfrm>
      </p:grpSpPr>
      <p:grpSp>
        <p:nvGrpSpPr>
          <p:cNvPr id="196" name="Google Shape;196;p15"/>
          <p:cNvGrpSpPr/>
          <p:nvPr/>
        </p:nvGrpSpPr>
        <p:grpSpPr>
          <a:xfrm>
            <a:off x="6220500" y="1252375"/>
            <a:ext cx="2203400" cy="3446525"/>
            <a:chOff x="6220500" y="1252375"/>
            <a:chExt cx="2203400" cy="3446525"/>
          </a:xfrm>
        </p:grpSpPr>
        <p:sp>
          <p:nvSpPr>
            <p:cNvPr id="197" name="Google Shape;197;p15"/>
            <p:cNvSpPr/>
            <p:nvPr/>
          </p:nvSpPr>
          <p:spPr>
            <a:xfrm>
              <a:off x="6220500" y="1388100"/>
              <a:ext cx="2108400" cy="33108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6315500" y="1252375"/>
              <a:ext cx="2108400" cy="33510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 name="Google Shape;199;p15"/>
            <p:cNvCxnSpPr>
              <a:endCxn id="198" idx="3"/>
            </p:cNvCxnSpPr>
            <p:nvPr/>
          </p:nvCxnSpPr>
          <p:spPr>
            <a:xfrm>
              <a:off x="6297800" y="2927875"/>
              <a:ext cx="2126100" cy="0"/>
            </a:xfrm>
            <a:prstGeom prst="straightConnector1">
              <a:avLst/>
            </a:prstGeom>
            <a:noFill/>
            <a:ln w="9525" cap="flat" cmpd="sng">
              <a:solidFill>
                <a:schemeClr val="accent1"/>
              </a:solidFill>
              <a:prstDash val="solid"/>
              <a:round/>
              <a:headEnd type="none" w="med" len="med"/>
              <a:tailEnd type="none" w="med" len="med"/>
            </a:ln>
          </p:spPr>
        </p:cxnSp>
      </p:grpSp>
      <p:grpSp>
        <p:nvGrpSpPr>
          <p:cNvPr id="200" name="Google Shape;200;p15"/>
          <p:cNvGrpSpPr/>
          <p:nvPr/>
        </p:nvGrpSpPr>
        <p:grpSpPr>
          <a:xfrm>
            <a:off x="3748725" y="1252375"/>
            <a:ext cx="2203400" cy="3446525"/>
            <a:chOff x="3748725" y="1252375"/>
            <a:chExt cx="2203400" cy="3446525"/>
          </a:xfrm>
        </p:grpSpPr>
        <p:sp>
          <p:nvSpPr>
            <p:cNvPr id="201" name="Google Shape;201;p15"/>
            <p:cNvSpPr/>
            <p:nvPr/>
          </p:nvSpPr>
          <p:spPr>
            <a:xfrm>
              <a:off x="3748725" y="1388100"/>
              <a:ext cx="2108400" cy="33108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3843725" y="1252375"/>
              <a:ext cx="2108400" cy="33510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3" name="Google Shape;203;p15"/>
            <p:cNvCxnSpPr>
              <a:stCxn id="202" idx="1"/>
              <a:endCxn id="202" idx="3"/>
            </p:cNvCxnSpPr>
            <p:nvPr/>
          </p:nvCxnSpPr>
          <p:spPr>
            <a:xfrm>
              <a:off x="3843725" y="2927875"/>
              <a:ext cx="2108400" cy="0"/>
            </a:xfrm>
            <a:prstGeom prst="straightConnector1">
              <a:avLst/>
            </a:prstGeom>
            <a:noFill/>
            <a:ln w="9525" cap="flat" cmpd="sng">
              <a:solidFill>
                <a:schemeClr val="accent1"/>
              </a:solidFill>
              <a:prstDash val="solid"/>
              <a:round/>
              <a:headEnd type="none" w="med" len="med"/>
              <a:tailEnd type="none" w="med" len="med"/>
            </a:ln>
          </p:spPr>
        </p:cxnSp>
      </p:grpSp>
      <p:sp>
        <p:nvSpPr>
          <p:cNvPr id="204" name="Google Shape;204;p15"/>
          <p:cNvSpPr txBox="1">
            <a:spLocks noGrp="1"/>
          </p:cNvSpPr>
          <p:nvPr>
            <p:ph type="subTitle" idx="1"/>
          </p:nvPr>
        </p:nvSpPr>
        <p:spPr>
          <a:xfrm>
            <a:off x="4072800" y="1856625"/>
            <a:ext cx="1690500" cy="8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5" name="Google Shape;205;p15"/>
          <p:cNvSpPr txBox="1">
            <a:spLocks noGrp="1"/>
          </p:cNvSpPr>
          <p:nvPr>
            <p:ph type="ctrTitle"/>
          </p:nvPr>
        </p:nvSpPr>
        <p:spPr>
          <a:xfrm>
            <a:off x="4014025" y="1624225"/>
            <a:ext cx="180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06" name="Google Shape;206;p15"/>
          <p:cNvSpPr txBox="1">
            <a:spLocks noGrp="1"/>
          </p:cNvSpPr>
          <p:nvPr>
            <p:ph type="subTitle" idx="2"/>
          </p:nvPr>
        </p:nvSpPr>
        <p:spPr>
          <a:xfrm>
            <a:off x="6524375" y="1856625"/>
            <a:ext cx="1690500" cy="8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7" name="Google Shape;207;p15"/>
          <p:cNvSpPr txBox="1">
            <a:spLocks noGrp="1"/>
          </p:cNvSpPr>
          <p:nvPr>
            <p:ph type="ctrTitle" idx="3"/>
          </p:nvPr>
        </p:nvSpPr>
        <p:spPr>
          <a:xfrm>
            <a:off x="6465750" y="1624225"/>
            <a:ext cx="180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08" name="Google Shape;208;p15"/>
          <p:cNvSpPr txBox="1">
            <a:spLocks noGrp="1"/>
          </p:cNvSpPr>
          <p:nvPr>
            <p:ph type="subTitle" idx="4"/>
          </p:nvPr>
        </p:nvSpPr>
        <p:spPr>
          <a:xfrm>
            <a:off x="4072750" y="3533600"/>
            <a:ext cx="1690500" cy="9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9" name="Google Shape;209;p15"/>
          <p:cNvSpPr txBox="1">
            <a:spLocks noGrp="1"/>
          </p:cNvSpPr>
          <p:nvPr>
            <p:ph type="ctrTitle" idx="5"/>
          </p:nvPr>
        </p:nvSpPr>
        <p:spPr>
          <a:xfrm>
            <a:off x="4014025" y="3301201"/>
            <a:ext cx="180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10" name="Google Shape;210;p15"/>
          <p:cNvSpPr txBox="1">
            <a:spLocks noGrp="1"/>
          </p:cNvSpPr>
          <p:nvPr>
            <p:ph type="subTitle" idx="6"/>
          </p:nvPr>
        </p:nvSpPr>
        <p:spPr>
          <a:xfrm>
            <a:off x="6524525" y="3533600"/>
            <a:ext cx="1690500" cy="94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chemeClr val="lt1"/>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11" name="Google Shape;211;p15"/>
          <p:cNvSpPr txBox="1">
            <a:spLocks noGrp="1"/>
          </p:cNvSpPr>
          <p:nvPr>
            <p:ph type="ctrTitle" idx="7"/>
          </p:nvPr>
        </p:nvSpPr>
        <p:spPr>
          <a:xfrm>
            <a:off x="6465750" y="3301200"/>
            <a:ext cx="180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600"/>
              <a:buFont typeface="Fira Sans Condensed Medium"/>
              <a:buNone/>
              <a:defRPr sz="2400"/>
            </a:lvl1pPr>
            <a:lvl2pPr lvl="1"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12" name="Google Shape;212;p15"/>
          <p:cNvSpPr txBox="1">
            <a:spLocks noGrp="1"/>
          </p:cNvSpPr>
          <p:nvPr>
            <p:ph type="title" idx="8"/>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SECTION_TITLE_AND_DESCRIPTION_1">
    <p:spTree>
      <p:nvGrpSpPr>
        <p:cNvPr id="1" name="Shape 213"/>
        <p:cNvGrpSpPr/>
        <p:nvPr/>
      </p:nvGrpSpPr>
      <p:grpSpPr>
        <a:xfrm>
          <a:off x="0" y="0"/>
          <a:ext cx="0" cy="0"/>
          <a:chOff x="0" y="0"/>
          <a:chExt cx="0" cy="0"/>
        </a:xfrm>
      </p:grpSpPr>
      <p:sp>
        <p:nvSpPr>
          <p:cNvPr id="214" name="Google Shape;214;p16"/>
          <p:cNvSpPr txBox="1">
            <a:spLocks noGrp="1"/>
          </p:cNvSpPr>
          <p:nvPr>
            <p:ph type="subTitle" idx="1"/>
          </p:nvPr>
        </p:nvSpPr>
        <p:spPr>
          <a:xfrm>
            <a:off x="867400" y="1861004"/>
            <a:ext cx="3168300" cy="14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15" name="Google Shape;215;p16"/>
          <p:cNvSpPr txBox="1"/>
          <p:nvPr/>
        </p:nvSpPr>
        <p:spPr>
          <a:xfrm>
            <a:off x="643800" y="3580575"/>
            <a:ext cx="4427700" cy="931500"/>
          </a:xfrm>
          <a:prstGeom prst="rect">
            <a:avLst/>
          </a:prstGeom>
          <a:noFill/>
          <a:ln>
            <a:noFill/>
          </a:ln>
        </p:spPr>
        <p:txBody>
          <a:bodyPr spcFirstLastPara="1" wrap="square" lIns="91425" tIns="91425" rIns="91425" bIns="91425" anchor="b" anchorCtr="0">
            <a:noAutofit/>
          </a:bodyPr>
          <a:lstStyle/>
          <a:p>
            <a:pPr marL="0" lvl="0" indent="0" algn="l" rtl="0">
              <a:lnSpc>
                <a:spcPct val="114000"/>
              </a:lnSpc>
              <a:spcBef>
                <a:spcPts val="0"/>
              </a:spcBef>
              <a:spcAft>
                <a:spcPts val="0"/>
              </a:spcAft>
              <a:buNone/>
            </a:pPr>
            <a:r>
              <a:rPr lang="en" sz="1000">
                <a:solidFill>
                  <a:schemeClr val="dk1"/>
                </a:solidFill>
                <a:latin typeface="Nanum Gothic Coding"/>
                <a:ea typeface="Nanum Gothic Coding"/>
                <a:cs typeface="Nanum Gothic Coding"/>
                <a:sym typeface="Nanum Gothic Coding"/>
              </a:rPr>
              <a:t>CREDITS: This presentation template was created by </a:t>
            </a:r>
            <a:r>
              <a:rPr lang="en" sz="1000" b="1">
                <a:solidFill>
                  <a:schemeClr val="accent2"/>
                </a:solidFill>
                <a:uFill>
                  <a:noFill/>
                </a:uFill>
                <a:latin typeface="Nanum Gothic Coding"/>
                <a:ea typeface="Nanum Gothic Coding"/>
                <a:cs typeface="Nanum Gothic Coding"/>
                <a:sym typeface="Nanum Gothic Coding"/>
                <a:hlinkClick r:id="rId2">
                  <a:extLst>
                    <a:ext uri="{A12FA001-AC4F-418D-AE19-62706E023703}">
                      <ahyp:hlinkClr xmlns:ahyp="http://schemas.microsoft.com/office/drawing/2018/hyperlinkcolor" val="tx"/>
                    </a:ext>
                  </a:extLst>
                </a:hlinkClick>
              </a:rPr>
              <a:t>Slidesgo</a:t>
            </a:r>
            <a:r>
              <a:rPr lang="en" sz="1000" b="1">
                <a:solidFill>
                  <a:schemeClr val="dk1"/>
                </a:solidFill>
                <a:latin typeface="Nanum Gothic Coding"/>
                <a:ea typeface="Nanum Gothic Coding"/>
                <a:cs typeface="Nanum Gothic Coding"/>
                <a:sym typeface="Nanum Gothic Coding"/>
              </a:rPr>
              <a:t>,</a:t>
            </a:r>
            <a:r>
              <a:rPr lang="en" sz="1000">
                <a:solidFill>
                  <a:schemeClr val="dk1"/>
                </a:solidFill>
                <a:latin typeface="Nanum Gothic Coding"/>
                <a:ea typeface="Nanum Gothic Coding"/>
                <a:cs typeface="Nanum Gothic Coding"/>
                <a:sym typeface="Nanum Gothic Coding"/>
              </a:rPr>
              <a:t> including icons by </a:t>
            </a:r>
            <a:r>
              <a:rPr lang="en" sz="1000" b="1">
                <a:solidFill>
                  <a:schemeClr val="accent2"/>
                </a:solidFill>
                <a:uFill>
                  <a:noFill/>
                </a:uFill>
                <a:latin typeface="Nanum Gothic Coding"/>
                <a:ea typeface="Nanum Gothic Coding"/>
                <a:cs typeface="Nanum Gothic Coding"/>
                <a:sym typeface="Nanum Gothic Coding"/>
                <a:hlinkClick r:id="rId3">
                  <a:extLst>
                    <a:ext uri="{A12FA001-AC4F-418D-AE19-62706E023703}">
                      <ahyp:hlinkClr xmlns:ahyp="http://schemas.microsoft.com/office/drawing/2018/hyperlinkcolor" val="tx"/>
                    </a:ext>
                  </a:extLst>
                </a:hlinkClick>
              </a:rPr>
              <a:t>Flaticon</a:t>
            </a:r>
            <a:r>
              <a:rPr lang="en" sz="1000">
                <a:solidFill>
                  <a:schemeClr val="dk1"/>
                </a:solidFill>
                <a:latin typeface="Nanum Gothic Coding"/>
                <a:ea typeface="Nanum Gothic Coding"/>
                <a:cs typeface="Nanum Gothic Coding"/>
                <a:sym typeface="Nanum Gothic Coding"/>
              </a:rPr>
              <a:t>, infographics &amp; images by </a:t>
            </a:r>
            <a:r>
              <a:rPr lang="en" sz="1000" b="1">
                <a:solidFill>
                  <a:schemeClr val="accent2"/>
                </a:solidFill>
                <a:uFill>
                  <a:noFill/>
                </a:uFill>
                <a:latin typeface="Nanum Gothic Coding"/>
                <a:ea typeface="Nanum Gothic Coding"/>
                <a:cs typeface="Nanum Gothic Coding"/>
                <a:sym typeface="Nanum Gothic Coding"/>
                <a:hlinkClick r:id="rId4">
                  <a:extLst>
                    <a:ext uri="{A12FA001-AC4F-418D-AE19-62706E023703}">
                      <ahyp:hlinkClr xmlns:ahyp="http://schemas.microsoft.com/office/drawing/2018/hyperlinkcolor" val="tx"/>
                    </a:ext>
                  </a:extLst>
                </a:hlinkClick>
              </a:rPr>
              <a:t>Freepik</a:t>
            </a:r>
            <a:r>
              <a:rPr lang="en" sz="1000">
                <a:solidFill>
                  <a:schemeClr val="accent2"/>
                </a:solidFill>
                <a:latin typeface="Nanum Gothic Coding"/>
                <a:ea typeface="Nanum Gothic Coding"/>
                <a:cs typeface="Nanum Gothic Coding"/>
                <a:sym typeface="Nanum Gothic Coding"/>
              </a:rPr>
              <a:t> </a:t>
            </a:r>
            <a:r>
              <a:rPr lang="en" sz="1000">
                <a:solidFill>
                  <a:schemeClr val="dk1"/>
                </a:solidFill>
                <a:latin typeface="Nanum Gothic Coding"/>
                <a:ea typeface="Nanum Gothic Coding"/>
                <a:cs typeface="Nanum Gothic Coding"/>
                <a:sym typeface="Nanum Gothic Coding"/>
              </a:rPr>
              <a:t>and illustrations by </a:t>
            </a:r>
            <a:r>
              <a:rPr lang="en" sz="1000" b="1">
                <a:solidFill>
                  <a:schemeClr val="accent2"/>
                </a:solidFill>
                <a:uFill>
                  <a:noFill/>
                </a:uFill>
                <a:latin typeface="Nanum Gothic Coding"/>
                <a:ea typeface="Nanum Gothic Coding"/>
                <a:cs typeface="Nanum Gothic Coding"/>
                <a:sym typeface="Nanum Gothic Coding"/>
                <a:hlinkClick r:id="rId5">
                  <a:extLst>
                    <a:ext uri="{A12FA001-AC4F-418D-AE19-62706E023703}">
                      <ahyp:hlinkClr xmlns:ahyp="http://schemas.microsoft.com/office/drawing/2018/hyperlinkcolor" val="tx"/>
                    </a:ext>
                  </a:extLst>
                </a:hlinkClick>
              </a:rPr>
              <a:t>Stories</a:t>
            </a:r>
            <a:endParaRPr sz="1000" b="1">
              <a:solidFill>
                <a:schemeClr val="accent2"/>
              </a:solidFill>
              <a:latin typeface="Nanum Gothic Coding"/>
              <a:ea typeface="Nanum Gothic Coding"/>
              <a:cs typeface="Nanum Gothic Coding"/>
              <a:sym typeface="Nanum Gothic Coding"/>
            </a:endParaRPr>
          </a:p>
        </p:txBody>
      </p:sp>
      <p:sp>
        <p:nvSpPr>
          <p:cNvPr id="216" name="Google Shape;216;p16"/>
          <p:cNvSpPr txBox="1">
            <a:spLocks noGrp="1"/>
          </p:cNvSpPr>
          <p:nvPr>
            <p:ph type="title"/>
          </p:nvPr>
        </p:nvSpPr>
        <p:spPr>
          <a:xfrm>
            <a:off x="859675" y="822488"/>
            <a:ext cx="3896100" cy="937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9600"/>
            </a:lvl1pPr>
            <a:lvl2pPr lvl="1" rtl="0">
              <a:spcBef>
                <a:spcPts val="0"/>
              </a:spcBef>
              <a:spcAft>
                <a:spcPts val="0"/>
              </a:spcAft>
              <a:buNone/>
              <a:defRPr sz="9600"/>
            </a:lvl2pPr>
            <a:lvl3pPr lvl="2" rtl="0">
              <a:spcBef>
                <a:spcPts val="0"/>
              </a:spcBef>
              <a:spcAft>
                <a:spcPts val="0"/>
              </a:spcAft>
              <a:buNone/>
              <a:defRPr sz="9600"/>
            </a:lvl3pPr>
            <a:lvl4pPr lvl="3" rtl="0">
              <a:spcBef>
                <a:spcPts val="0"/>
              </a:spcBef>
              <a:spcAft>
                <a:spcPts val="0"/>
              </a:spcAft>
              <a:buNone/>
              <a:defRPr sz="9600"/>
            </a:lvl4pPr>
            <a:lvl5pPr lvl="4" rtl="0">
              <a:spcBef>
                <a:spcPts val="0"/>
              </a:spcBef>
              <a:spcAft>
                <a:spcPts val="0"/>
              </a:spcAft>
              <a:buNone/>
              <a:defRPr sz="9600"/>
            </a:lvl5pPr>
            <a:lvl6pPr lvl="5" rtl="0">
              <a:spcBef>
                <a:spcPts val="0"/>
              </a:spcBef>
              <a:spcAft>
                <a:spcPts val="0"/>
              </a:spcAft>
              <a:buNone/>
              <a:defRPr sz="9600"/>
            </a:lvl6pPr>
            <a:lvl7pPr lvl="6" rtl="0">
              <a:spcBef>
                <a:spcPts val="0"/>
              </a:spcBef>
              <a:spcAft>
                <a:spcPts val="0"/>
              </a:spcAft>
              <a:buNone/>
              <a:defRPr sz="9600"/>
            </a:lvl7pPr>
            <a:lvl8pPr lvl="7" rtl="0">
              <a:spcBef>
                <a:spcPts val="0"/>
              </a:spcBef>
              <a:spcAft>
                <a:spcPts val="0"/>
              </a:spcAft>
              <a:buNone/>
              <a:defRPr sz="9600"/>
            </a:lvl8pPr>
            <a:lvl9pPr lvl="8" rtl="0">
              <a:spcBef>
                <a:spcPts val="0"/>
              </a:spcBef>
              <a:spcAft>
                <a:spcPts val="0"/>
              </a:spcAft>
              <a:buNone/>
              <a:defRPr sz="9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240"/>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4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p:nvPr/>
        </p:nvSpPr>
        <p:spPr>
          <a:xfrm>
            <a:off x="3154724" y="645568"/>
            <a:ext cx="5092788" cy="2127741"/>
          </a:xfrm>
          <a:custGeom>
            <a:avLst/>
            <a:gdLst/>
            <a:ahLst/>
            <a:cxnLst/>
            <a:rect l="l" t="t" r="r" b="b"/>
            <a:pathLst>
              <a:path w="69455" h="46508" extrusionOk="0">
                <a:moveTo>
                  <a:pt x="0" y="1"/>
                </a:moveTo>
                <a:lnTo>
                  <a:pt x="0" y="46508"/>
                </a:lnTo>
                <a:lnTo>
                  <a:pt x="69455" y="46508"/>
                </a:lnTo>
                <a:lnTo>
                  <a:pt x="69455" y="42224"/>
                </a:lnTo>
                <a:lnTo>
                  <a:pt x="4628" y="1"/>
                </a:lnTo>
                <a:close/>
              </a:path>
            </a:pathLst>
          </a:custGeom>
          <a:solidFill>
            <a:srgbClr val="A4C1FF">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3228899" y="551643"/>
            <a:ext cx="5181600" cy="21276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395247" y="626617"/>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3506988" y="626617"/>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p:cNvCxnSpPr/>
          <p:nvPr/>
        </p:nvCxnSpPr>
        <p:spPr>
          <a:xfrm>
            <a:off x="3228904" y="773818"/>
            <a:ext cx="5195100" cy="0"/>
          </a:xfrm>
          <a:prstGeom prst="straightConnector1">
            <a:avLst/>
          </a:prstGeom>
          <a:noFill/>
          <a:ln w="9525" cap="flat" cmpd="sng">
            <a:solidFill>
              <a:schemeClr val="accent1"/>
            </a:solidFill>
            <a:prstDash val="solid"/>
            <a:round/>
            <a:headEnd type="none" w="med" len="med"/>
            <a:tailEnd type="none" w="med" len="med"/>
          </a:ln>
        </p:spPr>
      </p:cxnSp>
      <p:sp>
        <p:nvSpPr>
          <p:cNvPr id="32" name="Google Shape;32;p3"/>
          <p:cNvSpPr/>
          <p:nvPr/>
        </p:nvSpPr>
        <p:spPr>
          <a:xfrm>
            <a:off x="3618726" y="626617"/>
            <a:ext cx="78000" cy="7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txBox="1">
            <a:spLocks noGrp="1"/>
          </p:cNvSpPr>
          <p:nvPr>
            <p:ph type="ctrTitle"/>
          </p:nvPr>
        </p:nvSpPr>
        <p:spPr>
          <a:xfrm>
            <a:off x="4848951" y="721767"/>
            <a:ext cx="3492000" cy="946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6000"/>
            </a:lvl1pPr>
            <a:lvl2pPr lvl="1" rtl="0">
              <a:spcBef>
                <a:spcPts val="0"/>
              </a:spcBef>
              <a:spcAft>
                <a:spcPts val="0"/>
              </a:spcAft>
              <a:buClr>
                <a:srgbClr val="000000"/>
              </a:buClr>
              <a:buSzPts val="4800"/>
              <a:buNone/>
              <a:defRPr>
                <a:solidFill>
                  <a:srgbClr val="000000"/>
                </a:solidFill>
              </a:defRPr>
            </a:lvl2pPr>
            <a:lvl3pPr lvl="2" rtl="0">
              <a:spcBef>
                <a:spcPts val="0"/>
              </a:spcBef>
              <a:spcAft>
                <a:spcPts val="0"/>
              </a:spcAft>
              <a:buClr>
                <a:srgbClr val="000000"/>
              </a:buClr>
              <a:buSzPts val="4800"/>
              <a:buNone/>
              <a:defRPr>
                <a:solidFill>
                  <a:srgbClr val="000000"/>
                </a:solidFill>
              </a:defRPr>
            </a:lvl3pPr>
            <a:lvl4pPr lvl="3" rtl="0">
              <a:spcBef>
                <a:spcPts val="0"/>
              </a:spcBef>
              <a:spcAft>
                <a:spcPts val="0"/>
              </a:spcAft>
              <a:buClr>
                <a:srgbClr val="000000"/>
              </a:buClr>
              <a:buSzPts val="4800"/>
              <a:buNone/>
              <a:defRPr>
                <a:solidFill>
                  <a:srgbClr val="000000"/>
                </a:solidFill>
              </a:defRPr>
            </a:lvl4pPr>
            <a:lvl5pPr lvl="4" rtl="0">
              <a:spcBef>
                <a:spcPts val="0"/>
              </a:spcBef>
              <a:spcAft>
                <a:spcPts val="0"/>
              </a:spcAft>
              <a:buClr>
                <a:srgbClr val="000000"/>
              </a:buClr>
              <a:buSzPts val="4800"/>
              <a:buNone/>
              <a:defRPr>
                <a:solidFill>
                  <a:srgbClr val="000000"/>
                </a:solidFill>
              </a:defRPr>
            </a:lvl5pPr>
            <a:lvl6pPr lvl="5" rtl="0">
              <a:spcBef>
                <a:spcPts val="0"/>
              </a:spcBef>
              <a:spcAft>
                <a:spcPts val="0"/>
              </a:spcAft>
              <a:buClr>
                <a:srgbClr val="000000"/>
              </a:buClr>
              <a:buSzPts val="4800"/>
              <a:buNone/>
              <a:defRPr>
                <a:solidFill>
                  <a:srgbClr val="000000"/>
                </a:solidFill>
              </a:defRPr>
            </a:lvl6pPr>
            <a:lvl7pPr lvl="6" rtl="0">
              <a:spcBef>
                <a:spcPts val="0"/>
              </a:spcBef>
              <a:spcAft>
                <a:spcPts val="0"/>
              </a:spcAft>
              <a:buClr>
                <a:srgbClr val="000000"/>
              </a:buClr>
              <a:buSzPts val="4800"/>
              <a:buNone/>
              <a:defRPr>
                <a:solidFill>
                  <a:srgbClr val="000000"/>
                </a:solidFill>
              </a:defRPr>
            </a:lvl7pPr>
            <a:lvl8pPr lvl="7" rtl="0">
              <a:spcBef>
                <a:spcPts val="0"/>
              </a:spcBef>
              <a:spcAft>
                <a:spcPts val="0"/>
              </a:spcAft>
              <a:buClr>
                <a:srgbClr val="000000"/>
              </a:buClr>
              <a:buSzPts val="4800"/>
              <a:buNone/>
              <a:defRPr>
                <a:solidFill>
                  <a:srgbClr val="000000"/>
                </a:solidFill>
              </a:defRPr>
            </a:lvl8pPr>
            <a:lvl9pPr lvl="8" rtl="0">
              <a:spcBef>
                <a:spcPts val="0"/>
              </a:spcBef>
              <a:spcAft>
                <a:spcPts val="0"/>
              </a:spcAft>
              <a:buClr>
                <a:srgbClr val="000000"/>
              </a:buClr>
              <a:buSzPts val="4800"/>
              <a:buNone/>
              <a:defRPr>
                <a:solidFill>
                  <a:srgbClr val="000000"/>
                </a:solidFill>
              </a:defRPr>
            </a:lvl9pPr>
          </a:lstStyle>
          <a:p>
            <a:endParaRPr/>
          </a:p>
        </p:txBody>
      </p:sp>
      <p:sp>
        <p:nvSpPr>
          <p:cNvPr id="34" name="Google Shape;34;p3"/>
          <p:cNvSpPr txBox="1">
            <a:spLocks noGrp="1"/>
          </p:cNvSpPr>
          <p:nvPr>
            <p:ph type="subTitle" idx="1"/>
          </p:nvPr>
        </p:nvSpPr>
        <p:spPr>
          <a:xfrm>
            <a:off x="4848950" y="1626807"/>
            <a:ext cx="32718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 name="Google Shape;35;p3"/>
          <p:cNvSpPr txBox="1">
            <a:spLocks noGrp="1"/>
          </p:cNvSpPr>
          <p:nvPr>
            <p:ph type="title" idx="2" hasCustomPrompt="1"/>
          </p:nvPr>
        </p:nvSpPr>
        <p:spPr>
          <a:xfrm>
            <a:off x="3316276" y="1287568"/>
            <a:ext cx="13863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6000"/>
              <a:buNone/>
              <a:defRPr sz="9600"/>
            </a:lvl1pPr>
            <a:lvl2pPr lvl="1"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sp>
        <p:nvSpPr>
          <p:cNvPr id="37" name="Google Shape;37;p4"/>
          <p:cNvSpPr txBox="1">
            <a:spLocks noGrp="1"/>
          </p:cNvSpPr>
          <p:nvPr>
            <p:ph type="ctrTitle"/>
          </p:nvPr>
        </p:nvSpPr>
        <p:spPr>
          <a:xfrm>
            <a:off x="984900" y="1895675"/>
            <a:ext cx="2794800" cy="790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36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8" name="Google Shape;38;p4"/>
          <p:cNvSpPr txBox="1">
            <a:spLocks noGrp="1"/>
          </p:cNvSpPr>
          <p:nvPr>
            <p:ph type="subTitle" idx="1"/>
          </p:nvPr>
        </p:nvSpPr>
        <p:spPr>
          <a:xfrm>
            <a:off x="984900" y="2686175"/>
            <a:ext cx="2557200" cy="122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39" name="Google Shape;39;p4"/>
          <p:cNvGrpSpPr/>
          <p:nvPr/>
        </p:nvGrpSpPr>
        <p:grpSpPr>
          <a:xfrm rot="2700000">
            <a:off x="480744" y="4208292"/>
            <a:ext cx="701302" cy="591865"/>
            <a:chOff x="5495733" y="3271125"/>
            <a:chExt cx="1159989" cy="978975"/>
          </a:xfrm>
        </p:grpSpPr>
        <p:sp>
          <p:nvSpPr>
            <p:cNvPr id="40" name="Google Shape;40;p4"/>
            <p:cNvSpPr/>
            <p:nvPr/>
          </p:nvSpPr>
          <p:spPr>
            <a:xfrm rot="1394850">
              <a:off x="5924709" y="3308199"/>
              <a:ext cx="228548" cy="228548"/>
            </a:xfrm>
            <a:custGeom>
              <a:avLst/>
              <a:gdLst/>
              <a:ahLst/>
              <a:cxnLst/>
              <a:rect l="l" t="t" r="r" b="b"/>
              <a:pathLst>
                <a:path w="9142" h="9142" extrusionOk="0">
                  <a:moveTo>
                    <a:pt x="4592" y="2909"/>
                  </a:moveTo>
                  <a:cubicBezTo>
                    <a:pt x="4705" y="2909"/>
                    <a:pt x="4820" y="2921"/>
                    <a:pt x="4934" y="2946"/>
                  </a:cubicBezTo>
                  <a:cubicBezTo>
                    <a:pt x="6349" y="3252"/>
                    <a:pt x="6732" y="5126"/>
                    <a:pt x="5508" y="5929"/>
                  </a:cubicBezTo>
                  <a:cubicBezTo>
                    <a:pt x="5223" y="6116"/>
                    <a:pt x="4917" y="6199"/>
                    <a:pt x="4620" y="6199"/>
                  </a:cubicBezTo>
                  <a:cubicBezTo>
                    <a:pt x="3640" y="6199"/>
                    <a:pt x="2749" y="5294"/>
                    <a:pt x="2984" y="4208"/>
                  </a:cubicBezTo>
                  <a:cubicBezTo>
                    <a:pt x="3150" y="3443"/>
                    <a:pt x="3837" y="2909"/>
                    <a:pt x="4592" y="2909"/>
                  </a:cubicBezTo>
                  <a:close/>
                  <a:moveTo>
                    <a:pt x="4743" y="1"/>
                  </a:moveTo>
                  <a:lnTo>
                    <a:pt x="4360" y="842"/>
                  </a:lnTo>
                  <a:cubicBezTo>
                    <a:pt x="4054" y="881"/>
                    <a:pt x="3710" y="919"/>
                    <a:pt x="3404" y="1034"/>
                  </a:cubicBezTo>
                  <a:lnTo>
                    <a:pt x="2754" y="383"/>
                  </a:lnTo>
                  <a:lnTo>
                    <a:pt x="1492" y="1225"/>
                  </a:lnTo>
                  <a:lnTo>
                    <a:pt x="1798" y="2104"/>
                  </a:lnTo>
                  <a:cubicBezTo>
                    <a:pt x="1568" y="2334"/>
                    <a:pt x="1377" y="2602"/>
                    <a:pt x="1224" y="2908"/>
                  </a:cubicBezTo>
                  <a:lnTo>
                    <a:pt x="306" y="2908"/>
                  </a:lnTo>
                  <a:lnTo>
                    <a:pt x="0" y="4399"/>
                  </a:lnTo>
                  <a:lnTo>
                    <a:pt x="842" y="4782"/>
                  </a:lnTo>
                  <a:cubicBezTo>
                    <a:pt x="842" y="5088"/>
                    <a:pt x="918" y="5432"/>
                    <a:pt x="995" y="5738"/>
                  </a:cubicBezTo>
                  <a:lnTo>
                    <a:pt x="345" y="6388"/>
                  </a:lnTo>
                  <a:lnTo>
                    <a:pt x="1186" y="7688"/>
                  </a:lnTo>
                  <a:lnTo>
                    <a:pt x="2066" y="7344"/>
                  </a:lnTo>
                  <a:cubicBezTo>
                    <a:pt x="2295" y="7574"/>
                    <a:pt x="2601" y="7765"/>
                    <a:pt x="2869" y="7918"/>
                  </a:cubicBezTo>
                  <a:lnTo>
                    <a:pt x="2869" y="8836"/>
                  </a:lnTo>
                  <a:lnTo>
                    <a:pt x="4360" y="9142"/>
                  </a:lnTo>
                  <a:lnTo>
                    <a:pt x="4743" y="8339"/>
                  </a:lnTo>
                  <a:cubicBezTo>
                    <a:pt x="5087" y="8300"/>
                    <a:pt x="5393" y="8224"/>
                    <a:pt x="5699" y="8147"/>
                  </a:cubicBezTo>
                  <a:lnTo>
                    <a:pt x="6387" y="8798"/>
                  </a:lnTo>
                  <a:lnTo>
                    <a:pt x="7650" y="7956"/>
                  </a:lnTo>
                  <a:lnTo>
                    <a:pt x="7344" y="7076"/>
                  </a:lnTo>
                  <a:cubicBezTo>
                    <a:pt x="7573" y="6847"/>
                    <a:pt x="7764" y="6579"/>
                    <a:pt x="7917" y="6273"/>
                  </a:cubicBezTo>
                  <a:lnTo>
                    <a:pt x="8835" y="6273"/>
                  </a:lnTo>
                  <a:lnTo>
                    <a:pt x="9141" y="4782"/>
                  </a:lnTo>
                  <a:lnTo>
                    <a:pt x="8300" y="4399"/>
                  </a:lnTo>
                  <a:cubicBezTo>
                    <a:pt x="8300" y="4055"/>
                    <a:pt x="8223" y="3749"/>
                    <a:pt x="8109" y="3443"/>
                  </a:cubicBezTo>
                  <a:lnTo>
                    <a:pt x="8759" y="2793"/>
                  </a:lnTo>
                  <a:lnTo>
                    <a:pt x="7917" y="1493"/>
                  </a:lnTo>
                  <a:lnTo>
                    <a:pt x="7076" y="1799"/>
                  </a:lnTo>
                  <a:cubicBezTo>
                    <a:pt x="6808" y="1607"/>
                    <a:pt x="6540" y="1416"/>
                    <a:pt x="6234" y="1263"/>
                  </a:cubicBezTo>
                  <a:lnTo>
                    <a:pt x="6234" y="345"/>
                  </a:lnTo>
                  <a:lnTo>
                    <a:pt x="474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rot="1394850">
              <a:off x="5923606" y="3307022"/>
              <a:ext cx="229498" cy="231423"/>
            </a:xfrm>
            <a:custGeom>
              <a:avLst/>
              <a:gdLst/>
              <a:ahLst/>
              <a:cxnLst/>
              <a:rect l="l" t="t" r="r" b="b"/>
              <a:pathLst>
                <a:path w="9180" h="9257" extrusionOk="0">
                  <a:moveTo>
                    <a:pt x="4743" y="1"/>
                  </a:moveTo>
                  <a:lnTo>
                    <a:pt x="4743" y="39"/>
                  </a:lnTo>
                  <a:lnTo>
                    <a:pt x="4360" y="880"/>
                  </a:lnTo>
                  <a:lnTo>
                    <a:pt x="4398" y="880"/>
                  </a:lnTo>
                  <a:cubicBezTo>
                    <a:pt x="4065" y="880"/>
                    <a:pt x="3731" y="952"/>
                    <a:pt x="3432" y="1061"/>
                  </a:cubicBezTo>
                  <a:lnTo>
                    <a:pt x="3432" y="1061"/>
                  </a:lnTo>
                  <a:lnTo>
                    <a:pt x="2792" y="421"/>
                  </a:lnTo>
                  <a:lnTo>
                    <a:pt x="1606" y="1378"/>
                  </a:lnTo>
                  <a:lnTo>
                    <a:pt x="1912" y="2257"/>
                  </a:lnTo>
                  <a:cubicBezTo>
                    <a:pt x="1759" y="2448"/>
                    <a:pt x="1606" y="2640"/>
                    <a:pt x="1492" y="2869"/>
                  </a:cubicBezTo>
                  <a:cubicBezTo>
                    <a:pt x="1606" y="2640"/>
                    <a:pt x="1759" y="2448"/>
                    <a:pt x="1951" y="2257"/>
                  </a:cubicBezTo>
                  <a:lnTo>
                    <a:pt x="1645" y="1416"/>
                  </a:lnTo>
                  <a:lnTo>
                    <a:pt x="2884" y="590"/>
                  </a:lnTo>
                  <a:lnTo>
                    <a:pt x="2884" y="590"/>
                  </a:lnTo>
                  <a:lnTo>
                    <a:pt x="3519" y="1225"/>
                  </a:lnTo>
                  <a:cubicBezTo>
                    <a:pt x="3825" y="1110"/>
                    <a:pt x="4169" y="1072"/>
                    <a:pt x="4475" y="1033"/>
                  </a:cubicBezTo>
                  <a:cubicBezTo>
                    <a:pt x="4627" y="768"/>
                    <a:pt x="4741" y="503"/>
                    <a:pt x="4892" y="200"/>
                  </a:cubicBezTo>
                  <a:lnTo>
                    <a:pt x="4892" y="200"/>
                  </a:lnTo>
                  <a:lnTo>
                    <a:pt x="6349" y="536"/>
                  </a:lnTo>
                  <a:lnTo>
                    <a:pt x="6311" y="498"/>
                  </a:lnTo>
                  <a:lnTo>
                    <a:pt x="6311" y="345"/>
                  </a:lnTo>
                  <a:lnTo>
                    <a:pt x="6272" y="345"/>
                  </a:lnTo>
                  <a:lnTo>
                    <a:pt x="4781" y="1"/>
                  </a:lnTo>
                  <a:close/>
                  <a:moveTo>
                    <a:pt x="1492" y="2869"/>
                  </a:moveTo>
                  <a:cubicBezTo>
                    <a:pt x="1453" y="2907"/>
                    <a:pt x="1415" y="2946"/>
                    <a:pt x="1377" y="3022"/>
                  </a:cubicBezTo>
                  <a:lnTo>
                    <a:pt x="1492" y="2869"/>
                  </a:lnTo>
                  <a:close/>
                  <a:moveTo>
                    <a:pt x="6311" y="1263"/>
                  </a:moveTo>
                  <a:lnTo>
                    <a:pt x="6311" y="1416"/>
                  </a:lnTo>
                  <a:cubicBezTo>
                    <a:pt x="6617" y="1569"/>
                    <a:pt x="6884" y="1760"/>
                    <a:pt x="7114" y="1990"/>
                  </a:cubicBezTo>
                  <a:lnTo>
                    <a:pt x="7963" y="1657"/>
                  </a:lnTo>
                  <a:lnTo>
                    <a:pt x="7963" y="1657"/>
                  </a:lnTo>
                  <a:cubicBezTo>
                    <a:pt x="8219" y="2060"/>
                    <a:pt x="8475" y="2463"/>
                    <a:pt x="8731" y="2900"/>
                  </a:cubicBezTo>
                  <a:lnTo>
                    <a:pt x="8731" y="2900"/>
                  </a:lnTo>
                  <a:lnTo>
                    <a:pt x="8452" y="3213"/>
                  </a:lnTo>
                  <a:lnTo>
                    <a:pt x="8744" y="2922"/>
                  </a:lnTo>
                  <a:lnTo>
                    <a:pt x="8744" y="2922"/>
                  </a:lnTo>
                  <a:cubicBezTo>
                    <a:pt x="8749" y="2930"/>
                    <a:pt x="8754" y="2938"/>
                    <a:pt x="8758" y="2946"/>
                  </a:cubicBezTo>
                  <a:lnTo>
                    <a:pt x="8758" y="2907"/>
                  </a:lnTo>
                  <a:lnTo>
                    <a:pt x="8797" y="2869"/>
                  </a:lnTo>
                  <a:lnTo>
                    <a:pt x="8797" y="2831"/>
                  </a:lnTo>
                  <a:lnTo>
                    <a:pt x="8797" y="2793"/>
                  </a:lnTo>
                  <a:lnTo>
                    <a:pt x="7994" y="1531"/>
                  </a:lnTo>
                  <a:lnTo>
                    <a:pt x="7994" y="1492"/>
                  </a:lnTo>
                  <a:lnTo>
                    <a:pt x="7955" y="1492"/>
                  </a:lnTo>
                  <a:lnTo>
                    <a:pt x="7104" y="1788"/>
                  </a:lnTo>
                  <a:lnTo>
                    <a:pt x="7104" y="1788"/>
                  </a:lnTo>
                  <a:cubicBezTo>
                    <a:pt x="6876" y="1563"/>
                    <a:pt x="6575" y="1376"/>
                    <a:pt x="6311" y="1263"/>
                  </a:cubicBezTo>
                  <a:close/>
                  <a:moveTo>
                    <a:pt x="8452" y="3213"/>
                  </a:moveTo>
                  <a:lnTo>
                    <a:pt x="8157" y="3509"/>
                  </a:lnTo>
                  <a:lnTo>
                    <a:pt x="8157" y="3509"/>
                  </a:lnTo>
                  <a:cubicBezTo>
                    <a:pt x="8153" y="3500"/>
                    <a:pt x="8150" y="3490"/>
                    <a:pt x="8147" y="3481"/>
                  </a:cubicBezTo>
                  <a:lnTo>
                    <a:pt x="8147" y="3519"/>
                  </a:lnTo>
                  <a:lnTo>
                    <a:pt x="8157" y="3509"/>
                  </a:lnTo>
                  <a:lnTo>
                    <a:pt x="8157" y="3509"/>
                  </a:lnTo>
                  <a:cubicBezTo>
                    <a:pt x="8160" y="3518"/>
                    <a:pt x="8163" y="3527"/>
                    <a:pt x="8166" y="3535"/>
                  </a:cubicBezTo>
                  <a:lnTo>
                    <a:pt x="8166" y="3535"/>
                  </a:lnTo>
                  <a:lnTo>
                    <a:pt x="8452" y="3213"/>
                  </a:lnTo>
                  <a:close/>
                  <a:moveTo>
                    <a:pt x="344" y="2946"/>
                  </a:moveTo>
                  <a:cubicBezTo>
                    <a:pt x="297" y="3182"/>
                    <a:pt x="235" y="3462"/>
                    <a:pt x="168" y="3786"/>
                  </a:cubicBezTo>
                  <a:lnTo>
                    <a:pt x="168" y="3786"/>
                  </a:lnTo>
                  <a:cubicBezTo>
                    <a:pt x="240" y="3478"/>
                    <a:pt x="299" y="3211"/>
                    <a:pt x="344" y="2984"/>
                  </a:cubicBezTo>
                  <a:lnTo>
                    <a:pt x="1300" y="2984"/>
                  </a:lnTo>
                  <a:lnTo>
                    <a:pt x="1262" y="2946"/>
                  </a:lnTo>
                  <a:close/>
                  <a:moveTo>
                    <a:pt x="168" y="3786"/>
                  </a:moveTo>
                  <a:cubicBezTo>
                    <a:pt x="118" y="3997"/>
                    <a:pt x="62" y="4227"/>
                    <a:pt x="0" y="4476"/>
                  </a:cubicBezTo>
                  <a:lnTo>
                    <a:pt x="842" y="4858"/>
                  </a:lnTo>
                  <a:cubicBezTo>
                    <a:pt x="878" y="5183"/>
                    <a:pt x="914" y="5474"/>
                    <a:pt x="1014" y="5795"/>
                  </a:cubicBezTo>
                  <a:lnTo>
                    <a:pt x="1014" y="5795"/>
                  </a:lnTo>
                  <a:lnTo>
                    <a:pt x="1033" y="5776"/>
                  </a:lnTo>
                  <a:cubicBezTo>
                    <a:pt x="956" y="5432"/>
                    <a:pt x="880" y="5126"/>
                    <a:pt x="880" y="4820"/>
                  </a:cubicBezTo>
                  <a:lnTo>
                    <a:pt x="45" y="4402"/>
                  </a:lnTo>
                  <a:lnTo>
                    <a:pt x="45" y="4402"/>
                  </a:lnTo>
                  <a:cubicBezTo>
                    <a:pt x="87" y="4182"/>
                    <a:pt x="128" y="3976"/>
                    <a:pt x="168" y="3786"/>
                  </a:cubicBezTo>
                  <a:close/>
                  <a:moveTo>
                    <a:pt x="383" y="6388"/>
                  </a:moveTo>
                  <a:lnTo>
                    <a:pt x="383" y="6426"/>
                  </a:lnTo>
                  <a:lnTo>
                    <a:pt x="398" y="6411"/>
                  </a:lnTo>
                  <a:lnTo>
                    <a:pt x="398" y="6411"/>
                  </a:lnTo>
                  <a:lnTo>
                    <a:pt x="383" y="6388"/>
                  </a:lnTo>
                  <a:close/>
                  <a:moveTo>
                    <a:pt x="1014" y="5795"/>
                  </a:moveTo>
                  <a:lnTo>
                    <a:pt x="398" y="6411"/>
                  </a:lnTo>
                  <a:lnTo>
                    <a:pt x="398" y="6411"/>
                  </a:lnTo>
                  <a:lnTo>
                    <a:pt x="413" y="6434"/>
                  </a:lnTo>
                  <a:lnTo>
                    <a:pt x="1023" y="5824"/>
                  </a:lnTo>
                  <a:lnTo>
                    <a:pt x="1023" y="5824"/>
                  </a:lnTo>
                  <a:cubicBezTo>
                    <a:pt x="1026" y="5833"/>
                    <a:pt x="1030" y="5843"/>
                    <a:pt x="1033" y="5852"/>
                  </a:cubicBezTo>
                  <a:lnTo>
                    <a:pt x="1033" y="5814"/>
                  </a:lnTo>
                  <a:lnTo>
                    <a:pt x="1023" y="5824"/>
                  </a:lnTo>
                  <a:lnTo>
                    <a:pt x="1023" y="5824"/>
                  </a:lnTo>
                  <a:cubicBezTo>
                    <a:pt x="1020" y="5814"/>
                    <a:pt x="1017" y="5804"/>
                    <a:pt x="1014" y="5795"/>
                  </a:cubicBezTo>
                  <a:close/>
                  <a:moveTo>
                    <a:pt x="8166" y="3535"/>
                  </a:moveTo>
                  <a:lnTo>
                    <a:pt x="8147" y="3558"/>
                  </a:lnTo>
                  <a:cubicBezTo>
                    <a:pt x="8223" y="3864"/>
                    <a:pt x="8300" y="4208"/>
                    <a:pt x="8300" y="4514"/>
                  </a:cubicBezTo>
                  <a:lnTo>
                    <a:pt x="9135" y="4894"/>
                  </a:lnTo>
                  <a:lnTo>
                    <a:pt x="9135" y="4894"/>
                  </a:lnTo>
                  <a:cubicBezTo>
                    <a:pt x="9061" y="5366"/>
                    <a:pt x="8953" y="5839"/>
                    <a:pt x="8844" y="6311"/>
                  </a:cubicBezTo>
                  <a:lnTo>
                    <a:pt x="7841" y="6311"/>
                  </a:lnTo>
                  <a:lnTo>
                    <a:pt x="7841" y="6350"/>
                  </a:lnTo>
                  <a:cubicBezTo>
                    <a:pt x="7688" y="6617"/>
                    <a:pt x="7496" y="6885"/>
                    <a:pt x="7305" y="7153"/>
                  </a:cubicBezTo>
                  <a:lnTo>
                    <a:pt x="7305" y="7191"/>
                  </a:lnTo>
                  <a:cubicBezTo>
                    <a:pt x="7416" y="7449"/>
                    <a:pt x="7491" y="7742"/>
                    <a:pt x="7599" y="8003"/>
                  </a:cubicBezTo>
                  <a:lnTo>
                    <a:pt x="7599" y="8003"/>
                  </a:lnTo>
                  <a:lnTo>
                    <a:pt x="6372" y="8820"/>
                  </a:lnTo>
                  <a:lnTo>
                    <a:pt x="5737" y="8185"/>
                  </a:lnTo>
                  <a:cubicBezTo>
                    <a:pt x="5431" y="8262"/>
                    <a:pt x="5087" y="8338"/>
                    <a:pt x="4781" y="8338"/>
                  </a:cubicBezTo>
                  <a:lnTo>
                    <a:pt x="4743" y="8338"/>
                  </a:lnTo>
                  <a:lnTo>
                    <a:pt x="4363" y="9173"/>
                  </a:lnTo>
                  <a:lnTo>
                    <a:pt x="4363" y="9173"/>
                  </a:lnTo>
                  <a:lnTo>
                    <a:pt x="2945" y="8882"/>
                  </a:lnTo>
                  <a:lnTo>
                    <a:pt x="2945" y="8882"/>
                  </a:lnTo>
                  <a:lnTo>
                    <a:pt x="2945" y="7994"/>
                  </a:lnTo>
                  <a:lnTo>
                    <a:pt x="2945" y="7956"/>
                  </a:lnTo>
                  <a:lnTo>
                    <a:pt x="2907" y="7956"/>
                  </a:lnTo>
                  <a:cubicBezTo>
                    <a:pt x="2639" y="7803"/>
                    <a:pt x="2371" y="7650"/>
                    <a:pt x="2104" y="7420"/>
                  </a:cubicBezTo>
                  <a:lnTo>
                    <a:pt x="1255" y="7716"/>
                  </a:lnTo>
                  <a:lnTo>
                    <a:pt x="1255" y="7716"/>
                  </a:lnTo>
                  <a:lnTo>
                    <a:pt x="413" y="6434"/>
                  </a:lnTo>
                  <a:lnTo>
                    <a:pt x="383" y="6464"/>
                  </a:lnTo>
                  <a:lnTo>
                    <a:pt x="1224" y="7765"/>
                  </a:lnTo>
                  <a:lnTo>
                    <a:pt x="2075" y="7469"/>
                  </a:lnTo>
                  <a:lnTo>
                    <a:pt x="2075" y="7469"/>
                  </a:lnTo>
                  <a:cubicBezTo>
                    <a:pt x="2304" y="7694"/>
                    <a:pt x="2605" y="7882"/>
                    <a:pt x="2907" y="8032"/>
                  </a:cubicBezTo>
                  <a:lnTo>
                    <a:pt x="2907" y="8912"/>
                  </a:lnTo>
                  <a:lnTo>
                    <a:pt x="2907" y="8950"/>
                  </a:lnTo>
                  <a:lnTo>
                    <a:pt x="2945" y="8950"/>
                  </a:lnTo>
                  <a:lnTo>
                    <a:pt x="4437" y="9256"/>
                  </a:lnTo>
                  <a:cubicBezTo>
                    <a:pt x="4590" y="8989"/>
                    <a:pt x="4704" y="8683"/>
                    <a:pt x="4857" y="8415"/>
                  </a:cubicBezTo>
                  <a:lnTo>
                    <a:pt x="4819" y="8415"/>
                  </a:lnTo>
                  <a:cubicBezTo>
                    <a:pt x="5116" y="8378"/>
                    <a:pt x="5449" y="8341"/>
                    <a:pt x="5748" y="8234"/>
                  </a:cubicBezTo>
                  <a:lnTo>
                    <a:pt x="5748" y="8234"/>
                  </a:lnTo>
                  <a:lnTo>
                    <a:pt x="6370" y="8821"/>
                  </a:lnTo>
                  <a:lnTo>
                    <a:pt x="6370" y="8821"/>
                  </a:lnTo>
                  <a:lnTo>
                    <a:pt x="6349" y="8836"/>
                  </a:lnTo>
                  <a:lnTo>
                    <a:pt x="6385" y="8836"/>
                  </a:lnTo>
                  <a:lnTo>
                    <a:pt x="6425" y="8874"/>
                  </a:lnTo>
                  <a:lnTo>
                    <a:pt x="6464" y="8874"/>
                  </a:lnTo>
                  <a:lnTo>
                    <a:pt x="7764" y="8032"/>
                  </a:lnTo>
                  <a:lnTo>
                    <a:pt x="7764" y="7994"/>
                  </a:lnTo>
                  <a:lnTo>
                    <a:pt x="7468" y="7180"/>
                  </a:lnTo>
                  <a:lnTo>
                    <a:pt x="7468" y="7180"/>
                  </a:lnTo>
                  <a:cubicBezTo>
                    <a:pt x="7683" y="6927"/>
                    <a:pt x="7865" y="6674"/>
                    <a:pt x="8012" y="6388"/>
                  </a:cubicBezTo>
                  <a:lnTo>
                    <a:pt x="8873" y="6388"/>
                  </a:lnTo>
                  <a:lnTo>
                    <a:pt x="8873" y="6350"/>
                  </a:lnTo>
                  <a:cubicBezTo>
                    <a:pt x="8988" y="5852"/>
                    <a:pt x="9103" y="5355"/>
                    <a:pt x="9179" y="4858"/>
                  </a:cubicBezTo>
                  <a:lnTo>
                    <a:pt x="9179" y="4820"/>
                  </a:lnTo>
                  <a:lnTo>
                    <a:pt x="8338" y="4437"/>
                  </a:lnTo>
                  <a:lnTo>
                    <a:pt x="8338" y="4476"/>
                  </a:lnTo>
                  <a:cubicBezTo>
                    <a:pt x="8338" y="4151"/>
                    <a:pt x="8270" y="3827"/>
                    <a:pt x="8166" y="3535"/>
                  </a:cubicBezTo>
                  <a:close/>
                </a:path>
              </a:pathLst>
            </a:custGeom>
            <a:solidFill>
              <a:srgbClr val="407BFF"/>
            </a:solidFill>
            <a:ln w="9525" cap="flat" cmpd="sng">
              <a:solidFill>
                <a:srgbClr val="407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rot="1394850">
              <a:off x="6110428" y="3704786"/>
              <a:ext cx="471396" cy="471421"/>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rot="1394912">
              <a:off x="5541379" y="3654666"/>
              <a:ext cx="291161" cy="291177"/>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4"/>
          <p:cNvGrpSpPr/>
          <p:nvPr/>
        </p:nvGrpSpPr>
        <p:grpSpPr>
          <a:xfrm>
            <a:off x="4180818" y="396434"/>
            <a:ext cx="541058" cy="638888"/>
            <a:chOff x="8226513" y="2012350"/>
            <a:chExt cx="644500" cy="761125"/>
          </a:xfrm>
        </p:grpSpPr>
        <p:sp>
          <p:nvSpPr>
            <p:cNvPr id="45" name="Google Shape;45;p4"/>
            <p:cNvSpPr/>
            <p:nvPr/>
          </p:nvSpPr>
          <p:spPr>
            <a:xfrm>
              <a:off x="8646288" y="2547800"/>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8644363" y="2547800"/>
              <a:ext cx="226650" cy="225675"/>
            </a:xfrm>
            <a:custGeom>
              <a:avLst/>
              <a:gdLst/>
              <a:ahLst/>
              <a:cxnLst/>
              <a:rect l="l" t="t" r="r" b="b"/>
              <a:pathLst>
                <a:path w="9066" h="9027" extrusionOk="0">
                  <a:moveTo>
                    <a:pt x="2198" y="1118"/>
                  </a:moveTo>
                  <a:cubicBezTo>
                    <a:pt x="2221" y="1264"/>
                    <a:pt x="2239" y="1402"/>
                    <a:pt x="2257" y="1530"/>
                  </a:cubicBezTo>
                  <a:cubicBezTo>
                    <a:pt x="2066" y="1683"/>
                    <a:pt x="1875" y="1836"/>
                    <a:pt x="1722" y="2027"/>
                  </a:cubicBezTo>
                  <a:cubicBezTo>
                    <a:pt x="1684" y="2104"/>
                    <a:pt x="1607" y="2142"/>
                    <a:pt x="1607" y="2180"/>
                  </a:cubicBezTo>
                  <a:lnTo>
                    <a:pt x="1722" y="2066"/>
                  </a:lnTo>
                  <a:cubicBezTo>
                    <a:pt x="1913" y="1874"/>
                    <a:pt x="2066" y="1683"/>
                    <a:pt x="2296" y="1530"/>
                  </a:cubicBezTo>
                  <a:cubicBezTo>
                    <a:pt x="2257" y="1413"/>
                    <a:pt x="2228" y="1276"/>
                    <a:pt x="2198" y="1118"/>
                  </a:cubicBezTo>
                  <a:close/>
                  <a:moveTo>
                    <a:pt x="1607" y="2180"/>
                  </a:moveTo>
                  <a:lnTo>
                    <a:pt x="1607" y="2180"/>
                  </a:lnTo>
                  <a:cubicBezTo>
                    <a:pt x="1569" y="2219"/>
                    <a:pt x="1569" y="2257"/>
                    <a:pt x="1569" y="2257"/>
                  </a:cubicBezTo>
                  <a:lnTo>
                    <a:pt x="1607" y="2180"/>
                  </a:lnTo>
                  <a:close/>
                  <a:moveTo>
                    <a:pt x="575" y="2104"/>
                  </a:moveTo>
                  <a:lnTo>
                    <a:pt x="1" y="3557"/>
                  </a:lnTo>
                  <a:lnTo>
                    <a:pt x="39" y="3582"/>
                  </a:lnTo>
                  <a:lnTo>
                    <a:pt x="39" y="3595"/>
                  </a:lnTo>
                  <a:lnTo>
                    <a:pt x="44" y="3585"/>
                  </a:lnTo>
                  <a:lnTo>
                    <a:pt x="536" y="3905"/>
                  </a:lnTo>
                  <a:lnTo>
                    <a:pt x="51" y="3566"/>
                  </a:lnTo>
                  <a:lnTo>
                    <a:pt x="613" y="2180"/>
                  </a:lnTo>
                  <a:lnTo>
                    <a:pt x="1301" y="2257"/>
                  </a:lnTo>
                  <a:lnTo>
                    <a:pt x="1454" y="2257"/>
                  </a:lnTo>
                  <a:lnTo>
                    <a:pt x="1263" y="2219"/>
                  </a:lnTo>
                  <a:lnTo>
                    <a:pt x="575" y="2104"/>
                  </a:lnTo>
                  <a:close/>
                  <a:moveTo>
                    <a:pt x="536" y="3905"/>
                  </a:moveTo>
                  <a:lnTo>
                    <a:pt x="765" y="4065"/>
                  </a:lnTo>
                  <a:lnTo>
                    <a:pt x="765" y="4065"/>
                  </a:lnTo>
                  <a:cubicBezTo>
                    <a:pt x="765" y="4061"/>
                    <a:pt x="766" y="4058"/>
                    <a:pt x="766" y="4054"/>
                  </a:cubicBezTo>
                  <a:lnTo>
                    <a:pt x="536" y="3905"/>
                  </a:lnTo>
                  <a:close/>
                  <a:moveTo>
                    <a:pt x="7574" y="6770"/>
                  </a:moveTo>
                  <a:lnTo>
                    <a:pt x="7608" y="6776"/>
                  </a:lnTo>
                  <a:lnTo>
                    <a:pt x="7608" y="6776"/>
                  </a:lnTo>
                  <a:cubicBezTo>
                    <a:pt x="7610" y="6774"/>
                    <a:pt x="7611" y="6772"/>
                    <a:pt x="7612" y="6770"/>
                  </a:cubicBezTo>
                  <a:close/>
                  <a:moveTo>
                    <a:pt x="7608" y="6776"/>
                  </a:moveTo>
                  <a:cubicBezTo>
                    <a:pt x="7606" y="6780"/>
                    <a:pt x="7603" y="6784"/>
                    <a:pt x="7601" y="6788"/>
                  </a:cubicBezTo>
                  <a:lnTo>
                    <a:pt x="7601" y="6788"/>
                  </a:lnTo>
                  <a:lnTo>
                    <a:pt x="7918" y="6827"/>
                  </a:lnTo>
                  <a:lnTo>
                    <a:pt x="7918" y="6827"/>
                  </a:lnTo>
                  <a:lnTo>
                    <a:pt x="7608" y="6776"/>
                  </a:lnTo>
                  <a:close/>
                  <a:moveTo>
                    <a:pt x="3481" y="0"/>
                  </a:moveTo>
                  <a:lnTo>
                    <a:pt x="2105" y="612"/>
                  </a:lnTo>
                  <a:lnTo>
                    <a:pt x="2105" y="650"/>
                  </a:lnTo>
                  <a:lnTo>
                    <a:pt x="2112" y="648"/>
                  </a:lnTo>
                  <a:lnTo>
                    <a:pt x="2112" y="648"/>
                  </a:lnTo>
                  <a:cubicBezTo>
                    <a:pt x="2145" y="821"/>
                    <a:pt x="2172" y="977"/>
                    <a:pt x="2198" y="1118"/>
                  </a:cubicBezTo>
                  <a:lnTo>
                    <a:pt x="2198" y="1118"/>
                  </a:lnTo>
                  <a:cubicBezTo>
                    <a:pt x="2175" y="970"/>
                    <a:pt x="2148" y="813"/>
                    <a:pt x="2112" y="647"/>
                  </a:cubicBezTo>
                  <a:lnTo>
                    <a:pt x="2112" y="647"/>
                  </a:lnTo>
                  <a:lnTo>
                    <a:pt x="2112" y="648"/>
                  </a:lnTo>
                  <a:lnTo>
                    <a:pt x="2112" y="648"/>
                  </a:lnTo>
                  <a:cubicBezTo>
                    <a:pt x="2109" y="636"/>
                    <a:pt x="2107" y="624"/>
                    <a:pt x="2105" y="612"/>
                  </a:cubicBezTo>
                  <a:lnTo>
                    <a:pt x="2105" y="612"/>
                  </a:lnTo>
                  <a:cubicBezTo>
                    <a:pt x="2107" y="624"/>
                    <a:pt x="2110" y="636"/>
                    <a:pt x="2112" y="647"/>
                  </a:cubicBezTo>
                  <a:lnTo>
                    <a:pt x="2112" y="647"/>
                  </a:lnTo>
                  <a:lnTo>
                    <a:pt x="3490" y="89"/>
                  </a:lnTo>
                  <a:lnTo>
                    <a:pt x="3490" y="89"/>
                  </a:lnTo>
                  <a:lnTo>
                    <a:pt x="4017" y="803"/>
                  </a:lnTo>
                  <a:cubicBezTo>
                    <a:pt x="4189" y="784"/>
                    <a:pt x="4361" y="775"/>
                    <a:pt x="4528" y="775"/>
                  </a:cubicBezTo>
                  <a:cubicBezTo>
                    <a:pt x="4696" y="775"/>
                    <a:pt x="4858" y="784"/>
                    <a:pt x="5011" y="803"/>
                  </a:cubicBezTo>
                  <a:lnTo>
                    <a:pt x="5049" y="803"/>
                  </a:lnTo>
                  <a:lnTo>
                    <a:pt x="5568" y="62"/>
                  </a:lnTo>
                  <a:lnTo>
                    <a:pt x="5568" y="62"/>
                  </a:lnTo>
                  <a:lnTo>
                    <a:pt x="6921" y="596"/>
                  </a:lnTo>
                  <a:lnTo>
                    <a:pt x="6921" y="596"/>
                  </a:lnTo>
                  <a:cubicBezTo>
                    <a:pt x="6883" y="893"/>
                    <a:pt x="6846" y="1156"/>
                    <a:pt x="6809" y="1492"/>
                  </a:cubicBezTo>
                  <a:cubicBezTo>
                    <a:pt x="7038" y="1683"/>
                    <a:pt x="7306" y="1913"/>
                    <a:pt x="7497" y="2180"/>
                  </a:cubicBezTo>
                  <a:lnTo>
                    <a:pt x="7535" y="2180"/>
                  </a:lnTo>
                  <a:lnTo>
                    <a:pt x="8379" y="2034"/>
                  </a:lnTo>
                  <a:lnTo>
                    <a:pt x="8379" y="2034"/>
                  </a:lnTo>
                  <a:lnTo>
                    <a:pt x="8863" y="3450"/>
                  </a:lnTo>
                  <a:lnTo>
                    <a:pt x="8109" y="3978"/>
                  </a:lnTo>
                  <a:lnTo>
                    <a:pt x="8109" y="4016"/>
                  </a:lnTo>
                  <a:cubicBezTo>
                    <a:pt x="8147" y="4322"/>
                    <a:pt x="8147" y="4666"/>
                    <a:pt x="8109" y="5011"/>
                  </a:cubicBezTo>
                  <a:cubicBezTo>
                    <a:pt x="8373" y="5199"/>
                    <a:pt x="8599" y="5350"/>
                    <a:pt x="8862" y="5537"/>
                  </a:cubicBezTo>
                  <a:lnTo>
                    <a:pt x="8862" y="5537"/>
                  </a:lnTo>
                  <a:lnTo>
                    <a:pt x="8319" y="6877"/>
                  </a:lnTo>
                  <a:lnTo>
                    <a:pt x="8319" y="6877"/>
                  </a:lnTo>
                  <a:lnTo>
                    <a:pt x="7918" y="6827"/>
                  </a:lnTo>
                  <a:lnTo>
                    <a:pt x="7918" y="6827"/>
                  </a:lnTo>
                  <a:lnTo>
                    <a:pt x="8312" y="6893"/>
                  </a:lnTo>
                  <a:lnTo>
                    <a:pt x="8312" y="6893"/>
                  </a:lnTo>
                  <a:lnTo>
                    <a:pt x="8300" y="6923"/>
                  </a:lnTo>
                  <a:lnTo>
                    <a:pt x="8348" y="6899"/>
                  </a:lnTo>
                  <a:lnTo>
                    <a:pt x="8348" y="6899"/>
                  </a:lnTo>
                  <a:lnTo>
                    <a:pt x="8492" y="6923"/>
                  </a:lnTo>
                  <a:lnTo>
                    <a:pt x="8530" y="6923"/>
                  </a:lnTo>
                  <a:lnTo>
                    <a:pt x="8530" y="6885"/>
                  </a:lnTo>
                  <a:cubicBezTo>
                    <a:pt x="8721" y="6426"/>
                    <a:pt x="8912" y="5928"/>
                    <a:pt x="9065" y="5469"/>
                  </a:cubicBezTo>
                  <a:lnTo>
                    <a:pt x="9065" y="5431"/>
                  </a:lnTo>
                  <a:cubicBezTo>
                    <a:pt x="8799" y="5241"/>
                    <a:pt x="8533" y="5089"/>
                    <a:pt x="8305" y="4899"/>
                  </a:cubicBezTo>
                  <a:lnTo>
                    <a:pt x="8305" y="4899"/>
                  </a:lnTo>
                  <a:cubicBezTo>
                    <a:pt x="8337" y="4613"/>
                    <a:pt x="8337" y="4294"/>
                    <a:pt x="8304" y="3975"/>
                  </a:cubicBezTo>
                  <a:lnTo>
                    <a:pt x="8304" y="3975"/>
                  </a:lnTo>
                  <a:lnTo>
                    <a:pt x="9027" y="3442"/>
                  </a:lnTo>
                  <a:lnTo>
                    <a:pt x="9065" y="3442"/>
                  </a:lnTo>
                  <a:lnTo>
                    <a:pt x="9065" y="3404"/>
                  </a:lnTo>
                  <a:lnTo>
                    <a:pt x="8453" y="2027"/>
                  </a:lnTo>
                  <a:lnTo>
                    <a:pt x="8453" y="1989"/>
                  </a:lnTo>
                  <a:lnTo>
                    <a:pt x="8415" y="1989"/>
                  </a:lnTo>
                  <a:lnTo>
                    <a:pt x="7569" y="2136"/>
                  </a:lnTo>
                  <a:lnTo>
                    <a:pt x="7569" y="2136"/>
                  </a:lnTo>
                  <a:cubicBezTo>
                    <a:pt x="7343" y="1873"/>
                    <a:pt x="7116" y="1647"/>
                    <a:pt x="6853" y="1458"/>
                  </a:cubicBezTo>
                  <a:lnTo>
                    <a:pt x="6853" y="1458"/>
                  </a:lnTo>
                  <a:lnTo>
                    <a:pt x="7000" y="574"/>
                  </a:lnTo>
                  <a:lnTo>
                    <a:pt x="7000" y="536"/>
                  </a:lnTo>
                  <a:lnTo>
                    <a:pt x="6962" y="536"/>
                  </a:lnTo>
                  <a:lnTo>
                    <a:pt x="5508" y="0"/>
                  </a:lnTo>
                  <a:lnTo>
                    <a:pt x="4976" y="723"/>
                  </a:lnTo>
                  <a:lnTo>
                    <a:pt x="4976" y="723"/>
                  </a:lnTo>
                  <a:cubicBezTo>
                    <a:pt x="4815" y="707"/>
                    <a:pt x="4656" y="698"/>
                    <a:pt x="4500" y="698"/>
                  </a:cubicBezTo>
                  <a:cubicBezTo>
                    <a:pt x="4332" y="698"/>
                    <a:pt x="4170" y="708"/>
                    <a:pt x="4017" y="727"/>
                  </a:cubicBezTo>
                  <a:lnTo>
                    <a:pt x="3481" y="0"/>
                  </a:lnTo>
                  <a:close/>
                  <a:moveTo>
                    <a:pt x="765" y="4065"/>
                  </a:moveTo>
                  <a:cubicBezTo>
                    <a:pt x="729" y="4394"/>
                    <a:pt x="728" y="4723"/>
                    <a:pt x="762" y="5052"/>
                  </a:cubicBezTo>
                  <a:lnTo>
                    <a:pt x="762" y="5052"/>
                  </a:lnTo>
                  <a:lnTo>
                    <a:pt x="39" y="5584"/>
                  </a:lnTo>
                  <a:lnTo>
                    <a:pt x="39" y="5622"/>
                  </a:lnTo>
                  <a:lnTo>
                    <a:pt x="613" y="6999"/>
                  </a:lnTo>
                  <a:lnTo>
                    <a:pt x="613" y="7038"/>
                  </a:lnTo>
                  <a:lnTo>
                    <a:pt x="651" y="7038"/>
                  </a:lnTo>
                  <a:lnTo>
                    <a:pt x="1535" y="6890"/>
                  </a:lnTo>
                  <a:lnTo>
                    <a:pt x="1535" y="6890"/>
                  </a:lnTo>
                  <a:cubicBezTo>
                    <a:pt x="1724" y="7116"/>
                    <a:pt x="1949" y="7378"/>
                    <a:pt x="2248" y="7567"/>
                  </a:cubicBezTo>
                  <a:lnTo>
                    <a:pt x="2248" y="7567"/>
                  </a:lnTo>
                  <a:cubicBezTo>
                    <a:pt x="2181" y="7818"/>
                    <a:pt x="2144" y="8100"/>
                    <a:pt x="2109" y="8416"/>
                  </a:cubicBezTo>
                  <a:lnTo>
                    <a:pt x="2109" y="8416"/>
                  </a:lnTo>
                  <a:lnTo>
                    <a:pt x="2105" y="8414"/>
                  </a:lnTo>
                  <a:lnTo>
                    <a:pt x="2108" y="8418"/>
                  </a:lnTo>
                  <a:lnTo>
                    <a:pt x="2108" y="8418"/>
                  </a:lnTo>
                  <a:cubicBezTo>
                    <a:pt x="2107" y="8430"/>
                    <a:pt x="2106" y="8441"/>
                    <a:pt x="2105" y="8453"/>
                  </a:cubicBezTo>
                  <a:lnTo>
                    <a:pt x="2105" y="8491"/>
                  </a:lnTo>
                  <a:lnTo>
                    <a:pt x="3558" y="9026"/>
                  </a:lnTo>
                  <a:lnTo>
                    <a:pt x="3596" y="9026"/>
                  </a:lnTo>
                  <a:lnTo>
                    <a:pt x="4126" y="8269"/>
                  </a:lnTo>
                  <a:lnTo>
                    <a:pt x="4126" y="8269"/>
                  </a:lnTo>
                  <a:cubicBezTo>
                    <a:pt x="4275" y="8283"/>
                    <a:pt x="4423" y="8290"/>
                    <a:pt x="4571" y="8290"/>
                  </a:cubicBezTo>
                  <a:cubicBezTo>
                    <a:pt x="4732" y="8290"/>
                    <a:pt x="4892" y="8282"/>
                    <a:pt x="5052" y="8265"/>
                  </a:cubicBezTo>
                  <a:lnTo>
                    <a:pt x="5052" y="8265"/>
                  </a:lnTo>
                  <a:lnTo>
                    <a:pt x="5575" y="8937"/>
                  </a:lnTo>
                  <a:lnTo>
                    <a:pt x="5575" y="8937"/>
                  </a:lnTo>
                  <a:lnTo>
                    <a:pt x="5547" y="8950"/>
                  </a:lnTo>
                  <a:lnTo>
                    <a:pt x="5585" y="8950"/>
                  </a:lnTo>
                  <a:lnTo>
                    <a:pt x="5623" y="8988"/>
                  </a:lnTo>
                  <a:lnTo>
                    <a:pt x="5661" y="8988"/>
                  </a:lnTo>
                  <a:lnTo>
                    <a:pt x="7038" y="8414"/>
                  </a:lnTo>
                  <a:lnTo>
                    <a:pt x="7076" y="8414"/>
                  </a:lnTo>
                  <a:lnTo>
                    <a:pt x="7076" y="8376"/>
                  </a:lnTo>
                  <a:cubicBezTo>
                    <a:pt x="7040" y="8082"/>
                    <a:pt x="6968" y="7788"/>
                    <a:pt x="6928" y="7493"/>
                  </a:cubicBezTo>
                  <a:lnTo>
                    <a:pt x="6928" y="7493"/>
                  </a:lnTo>
                  <a:cubicBezTo>
                    <a:pt x="7189" y="7306"/>
                    <a:pt x="7413" y="7083"/>
                    <a:pt x="7601" y="6788"/>
                  </a:cubicBezTo>
                  <a:lnTo>
                    <a:pt x="7601" y="6788"/>
                  </a:lnTo>
                  <a:lnTo>
                    <a:pt x="7459" y="6770"/>
                  </a:lnTo>
                  <a:lnTo>
                    <a:pt x="7421" y="6770"/>
                  </a:lnTo>
                  <a:cubicBezTo>
                    <a:pt x="7229" y="6999"/>
                    <a:pt x="7000" y="7267"/>
                    <a:pt x="6732" y="7458"/>
                  </a:cubicBezTo>
                  <a:lnTo>
                    <a:pt x="6732" y="7497"/>
                  </a:lnTo>
                  <a:lnTo>
                    <a:pt x="6876" y="8359"/>
                  </a:lnTo>
                  <a:lnTo>
                    <a:pt x="6876" y="8359"/>
                  </a:lnTo>
                  <a:lnTo>
                    <a:pt x="5576" y="8937"/>
                  </a:lnTo>
                  <a:lnTo>
                    <a:pt x="5576" y="8937"/>
                  </a:lnTo>
                  <a:cubicBezTo>
                    <a:pt x="5398" y="8690"/>
                    <a:pt x="5222" y="8475"/>
                    <a:pt x="5076" y="8263"/>
                  </a:cubicBezTo>
                  <a:lnTo>
                    <a:pt x="5076" y="8263"/>
                  </a:lnTo>
                  <a:cubicBezTo>
                    <a:pt x="5080" y="8262"/>
                    <a:pt x="5084" y="8262"/>
                    <a:pt x="5088" y="8261"/>
                  </a:cubicBezTo>
                  <a:lnTo>
                    <a:pt x="5075" y="8261"/>
                  </a:lnTo>
                  <a:cubicBezTo>
                    <a:pt x="5067" y="8249"/>
                    <a:pt x="5058" y="8236"/>
                    <a:pt x="5049" y="8223"/>
                  </a:cubicBezTo>
                  <a:lnTo>
                    <a:pt x="5049" y="8185"/>
                  </a:lnTo>
                  <a:lnTo>
                    <a:pt x="5011" y="8185"/>
                  </a:lnTo>
                  <a:cubicBezTo>
                    <a:pt x="4858" y="8204"/>
                    <a:pt x="4696" y="8214"/>
                    <a:pt x="4528" y="8214"/>
                  </a:cubicBezTo>
                  <a:cubicBezTo>
                    <a:pt x="4361" y="8214"/>
                    <a:pt x="4189" y="8204"/>
                    <a:pt x="4017" y="8185"/>
                  </a:cubicBezTo>
                  <a:lnTo>
                    <a:pt x="4017" y="8223"/>
                  </a:lnTo>
                  <a:cubicBezTo>
                    <a:pt x="3832" y="8482"/>
                    <a:pt x="3647" y="8705"/>
                    <a:pt x="3497" y="8927"/>
                  </a:cubicBezTo>
                  <a:lnTo>
                    <a:pt x="3497" y="8927"/>
                  </a:lnTo>
                  <a:lnTo>
                    <a:pt x="2146" y="8430"/>
                  </a:lnTo>
                  <a:lnTo>
                    <a:pt x="2146" y="8430"/>
                  </a:lnTo>
                  <a:cubicBezTo>
                    <a:pt x="2183" y="8129"/>
                    <a:pt x="2221" y="7796"/>
                    <a:pt x="2296" y="7535"/>
                  </a:cubicBezTo>
                  <a:lnTo>
                    <a:pt x="2296" y="7497"/>
                  </a:lnTo>
                  <a:cubicBezTo>
                    <a:pt x="2028" y="7305"/>
                    <a:pt x="1760" y="7076"/>
                    <a:pt x="1569" y="6846"/>
                  </a:cubicBezTo>
                  <a:lnTo>
                    <a:pt x="687" y="6993"/>
                  </a:lnTo>
                  <a:lnTo>
                    <a:pt x="687" y="6993"/>
                  </a:lnTo>
                  <a:cubicBezTo>
                    <a:pt x="504" y="6519"/>
                    <a:pt x="287" y="6080"/>
                    <a:pt x="102" y="5642"/>
                  </a:cubicBezTo>
                  <a:lnTo>
                    <a:pt x="102" y="5642"/>
                  </a:lnTo>
                  <a:lnTo>
                    <a:pt x="804" y="5087"/>
                  </a:lnTo>
                  <a:cubicBezTo>
                    <a:pt x="766" y="4743"/>
                    <a:pt x="766" y="4399"/>
                    <a:pt x="804" y="4093"/>
                  </a:cubicBezTo>
                  <a:lnTo>
                    <a:pt x="765" y="4065"/>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8450288" y="2015225"/>
              <a:ext cx="375775" cy="376750"/>
            </a:xfrm>
            <a:custGeom>
              <a:avLst/>
              <a:gdLst/>
              <a:ahLst/>
              <a:cxnLst/>
              <a:rect l="l" t="t" r="r" b="b"/>
              <a:pathLst>
                <a:path w="15031" h="15070" extrusionOk="0">
                  <a:moveTo>
                    <a:pt x="7535" y="4655"/>
                  </a:moveTo>
                  <a:cubicBezTo>
                    <a:pt x="7879" y="4655"/>
                    <a:pt x="8228" y="4720"/>
                    <a:pt x="8567" y="4858"/>
                  </a:cubicBezTo>
                  <a:cubicBezTo>
                    <a:pt x="10824" y="5775"/>
                    <a:pt x="10862" y="8950"/>
                    <a:pt x="8605" y="9906"/>
                  </a:cubicBezTo>
                  <a:cubicBezTo>
                    <a:pt x="8242" y="10063"/>
                    <a:pt x="7876" y="10134"/>
                    <a:pt x="7523" y="10134"/>
                  </a:cubicBezTo>
                  <a:cubicBezTo>
                    <a:pt x="5721" y="10134"/>
                    <a:pt x="4243" y="8274"/>
                    <a:pt x="5010" y="6387"/>
                  </a:cubicBezTo>
                  <a:cubicBezTo>
                    <a:pt x="5418" y="5311"/>
                    <a:pt x="6444" y="4655"/>
                    <a:pt x="7535" y="4655"/>
                  </a:cubicBezTo>
                  <a:close/>
                  <a:moveTo>
                    <a:pt x="9103" y="0"/>
                  </a:moveTo>
                  <a:lnTo>
                    <a:pt x="8261" y="1301"/>
                  </a:lnTo>
                  <a:cubicBezTo>
                    <a:pt x="7974" y="1262"/>
                    <a:pt x="7687" y="1243"/>
                    <a:pt x="7405" y="1243"/>
                  </a:cubicBezTo>
                  <a:cubicBezTo>
                    <a:pt x="7123" y="1243"/>
                    <a:pt x="6846" y="1262"/>
                    <a:pt x="6578" y="1301"/>
                  </a:cubicBezTo>
                  <a:lnTo>
                    <a:pt x="5660" y="77"/>
                  </a:lnTo>
                  <a:lnTo>
                    <a:pt x="3327" y="1071"/>
                  </a:lnTo>
                  <a:lnTo>
                    <a:pt x="3595" y="2601"/>
                  </a:lnTo>
                  <a:cubicBezTo>
                    <a:pt x="3176" y="2944"/>
                    <a:pt x="2795" y="3325"/>
                    <a:pt x="2452" y="3781"/>
                  </a:cubicBezTo>
                  <a:lnTo>
                    <a:pt x="2452" y="3781"/>
                  </a:lnTo>
                  <a:lnTo>
                    <a:pt x="956" y="3557"/>
                  </a:lnTo>
                  <a:lnTo>
                    <a:pt x="0" y="5928"/>
                  </a:lnTo>
                  <a:lnTo>
                    <a:pt x="1224" y="6808"/>
                  </a:lnTo>
                  <a:cubicBezTo>
                    <a:pt x="1147" y="7344"/>
                    <a:pt x="1147" y="7917"/>
                    <a:pt x="1262" y="8453"/>
                  </a:cubicBezTo>
                  <a:lnTo>
                    <a:pt x="0" y="9371"/>
                  </a:lnTo>
                  <a:lnTo>
                    <a:pt x="1033" y="11704"/>
                  </a:lnTo>
                  <a:lnTo>
                    <a:pt x="2524" y="11436"/>
                  </a:lnTo>
                  <a:cubicBezTo>
                    <a:pt x="2868" y="11857"/>
                    <a:pt x="3289" y="12239"/>
                    <a:pt x="3710" y="12583"/>
                  </a:cubicBezTo>
                  <a:lnTo>
                    <a:pt x="3480" y="14113"/>
                  </a:lnTo>
                  <a:lnTo>
                    <a:pt x="5890" y="15069"/>
                  </a:lnTo>
                  <a:lnTo>
                    <a:pt x="6731" y="13807"/>
                  </a:lnTo>
                  <a:cubicBezTo>
                    <a:pt x="6969" y="13823"/>
                    <a:pt x="7200" y="13832"/>
                    <a:pt x="7430" y="13832"/>
                  </a:cubicBezTo>
                  <a:cubicBezTo>
                    <a:pt x="7755" y="13832"/>
                    <a:pt x="8078" y="13814"/>
                    <a:pt x="8414" y="13769"/>
                  </a:cubicBezTo>
                  <a:lnTo>
                    <a:pt x="9332" y="15031"/>
                  </a:lnTo>
                  <a:lnTo>
                    <a:pt x="11665" y="13998"/>
                  </a:lnTo>
                  <a:lnTo>
                    <a:pt x="11359" y="12507"/>
                  </a:lnTo>
                  <a:cubicBezTo>
                    <a:pt x="11818" y="12163"/>
                    <a:pt x="12201" y="11742"/>
                    <a:pt x="12545" y="11321"/>
                  </a:cubicBezTo>
                  <a:lnTo>
                    <a:pt x="14075" y="11551"/>
                  </a:lnTo>
                  <a:lnTo>
                    <a:pt x="15031" y="9141"/>
                  </a:lnTo>
                  <a:lnTo>
                    <a:pt x="13730" y="8300"/>
                  </a:lnTo>
                  <a:cubicBezTo>
                    <a:pt x="13807" y="7726"/>
                    <a:pt x="13807" y="7152"/>
                    <a:pt x="13730" y="6617"/>
                  </a:cubicBezTo>
                  <a:lnTo>
                    <a:pt x="14954" y="5699"/>
                  </a:lnTo>
                  <a:lnTo>
                    <a:pt x="13960" y="3366"/>
                  </a:lnTo>
                  <a:lnTo>
                    <a:pt x="12430" y="3634"/>
                  </a:lnTo>
                  <a:cubicBezTo>
                    <a:pt x="12086" y="3213"/>
                    <a:pt x="11703" y="2830"/>
                    <a:pt x="11244" y="2486"/>
                  </a:cubicBezTo>
                  <a:lnTo>
                    <a:pt x="11474" y="956"/>
                  </a:lnTo>
                  <a:lnTo>
                    <a:pt x="9103" y="0"/>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8450288" y="2012350"/>
              <a:ext cx="378650" cy="380575"/>
            </a:xfrm>
            <a:custGeom>
              <a:avLst/>
              <a:gdLst/>
              <a:ahLst/>
              <a:cxnLst/>
              <a:rect l="l" t="t" r="r" b="b"/>
              <a:pathLst>
                <a:path w="15146" h="15223" extrusionOk="0">
                  <a:moveTo>
                    <a:pt x="2677" y="3519"/>
                  </a:moveTo>
                  <a:lnTo>
                    <a:pt x="2626" y="3590"/>
                  </a:lnTo>
                  <a:lnTo>
                    <a:pt x="2626" y="3590"/>
                  </a:lnTo>
                  <a:cubicBezTo>
                    <a:pt x="2643" y="3568"/>
                    <a:pt x="2660" y="3545"/>
                    <a:pt x="2677" y="3519"/>
                  </a:cubicBezTo>
                  <a:close/>
                  <a:moveTo>
                    <a:pt x="2626" y="3590"/>
                  </a:moveTo>
                  <a:lnTo>
                    <a:pt x="2626" y="3590"/>
                  </a:lnTo>
                  <a:cubicBezTo>
                    <a:pt x="2569" y="3666"/>
                    <a:pt x="2516" y="3719"/>
                    <a:pt x="2486" y="3749"/>
                  </a:cubicBezTo>
                  <a:cubicBezTo>
                    <a:pt x="2451" y="3783"/>
                    <a:pt x="2448" y="3818"/>
                    <a:pt x="2419" y="3853"/>
                  </a:cubicBezTo>
                  <a:lnTo>
                    <a:pt x="2419" y="3853"/>
                  </a:lnTo>
                  <a:cubicBezTo>
                    <a:pt x="2414" y="3846"/>
                    <a:pt x="2410" y="3838"/>
                    <a:pt x="2410" y="3825"/>
                  </a:cubicBezTo>
                  <a:lnTo>
                    <a:pt x="2104" y="3787"/>
                  </a:lnTo>
                  <a:lnTo>
                    <a:pt x="956" y="3596"/>
                  </a:lnTo>
                  <a:cubicBezTo>
                    <a:pt x="947" y="3621"/>
                    <a:pt x="937" y="3646"/>
                    <a:pt x="927" y="3672"/>
                  </a:cubicBezTo>
                  <a:lnTo>
                    <a:pt x="918" y="3672"/>
                  </a:lnTo>
                  <a:lnTo>
                    <a:pt x="927" y="3674"/>
                  </a:lnTo>
                  <a:lnTo>
                    <a:pt x="927" y="3674"/>
                  </a:lnTo>
                  <a:cubicBezTo>
                    <a:pt x="701" y="4275"/>
                    <a:pt x="403" y="5051"/>
                    <a:pt x="0" y="5967"/>
                  </a:cubicBezTo>
                  <a:lnTo>
                    <a:pt x="0" y="6005"/>
                  </a:lnTo>
                  <a:lnTo>
                    <a:pt x="38" y="6005"/>
                  </a:lnTo>
                  <a:lnTo>
                    <a:pt x="61" y="6021"/>
                  </a:lnTo>
                  <a:lnTo>
                    <a:pt x="61" y="6021"/>
                  </a:lnTo>
                  <a:cubicBezTo>
                    <a:pt x="432" y="5058"/>
                    <a:pt x="729" y="4277"/>
                    <a:pt x="954" y="3678"/>
                  </a:cubicBezTo>
                  <a:lnTo>
                    <a:pt x="954" y="3678"/>
                  </a:lnTo>
                  <a:lnTo>
                    <a:pt x="2065" y="3863"/>
                  </a:lnTo>
                  <a:lnTo>
                    <a:pt x="2371" y="3902"/>
                  </a:lnTo>
                  <a:lnTo>
                    <a:pt x="2448" y="3902"/>
                  </a:lnTo>
                  <a:cubicBezTo>
                    <a:pt x="2448" y="3876"/>
                    <a:pt x="2431" y="3868"/>
                    <a:pt x="2419" y="3853"/>
                  </a:cubicBezTo>
                  <a:lnTo>
                    <a:pt x="2419" y="3853"/>
                  </a:lnTo>
                  <a:cubicBezTo>
                    <a:pt x="2454" y="3819"/>
                    <a:pt x="2486" y="3787"/>
                    <a:pt x="2486" y="3787"/>
                  </a:cubicBezTo>
                  <a:lnTo>
                    <a:pt x="2626" y="3590"/>
                  </a:lnTo>
                  <a:close/>
                  <a:moveTo>
                    <a:pt x="9064" y="1"/>
                  </a:moveTo>
                  <a:lnTo>
                    <a:pt x="9026" y="39"/>
                  </a:lnTo>
                  <a:cubicBezTo>
                    <a:pt x="8721" y="496"/>
                    <a:pt x="8455" y="915"/>
                    <a:pt x="8150" y="1296"/>
                  </a:cubicBezTo>
                  <a:lnTo>
                    <a:pt x="8150" y="1296"/>
                  </a:lnTo>
                  <a:cubicBezTo>
                    <a:pt x="7938" y="1283"/>
                    <a:pt x="7731" y="1276"/>
                    <a:pt x="7524" y="1276"/>
                  </a:cubicBezTo>
                  <a:cubicBezTo>
                    <a:pt x="7210" y="1276"/>
                    <a:pt x="6899" y="1293"/>
                    <a:pt x="6575" y="1335"/>
                  </a:cubicBezTo>
                  <a:lnTo>
                    <a:pt x="6575" y="1335"/>
                  </a:lnTo>
                  <a:lnTo>
                    <a:pt x="5660" y="115"/>
                  </a:lnTo>
                  <a:lnTo>
                    <a:pt x="5660" y="77"/>
                  </a:lnTo>
                  <a:lnTo>
                    <a:pt x="3289" y="1110"/>
                  </a:lnTo>
                  <a:cubicBezTo>
                    <a:pt x="3404" y="1722"/>
                    <a:pt x="3480" y="2219"/>
                    <a:pt x="3557" y="2639"/>
                  </a:cubicBezTo>
                  <a:cubicBezTo>
                    <a:pt x="3251" y="2907"/>
                    <a:pt x="2945" y="3175"/>
                    <a:pt x="2677" y="3519"/>
                  </a:cubicBezTo>
                  <a:cubicBezTo>
                    <a:pt x="2983" y="3213"/>
                    <a:pt x="3251" y="2945"/>
                    <a:pt x="3595" y="2678"/>
                  </a:cubicBezTo>
                  <a:cubicBezTo>
                    <a:pt x="3520" y="2265"/>
                    <a:pt x="3445" y="1779"/>
                    <a:pt x="3334" y="1183"/>
                  </a:cubicBezTo>
                  <a:lnTo>
                    <a:pt x="3334" y="1183"/>
                  </a:lnTo>
                  <a:lnTo>
                    <a:pt x="5631" y="204"/>
                  </a:lnTo>
                  <a:lnTo>
                    <a:pt x="6578" y="1492"/>
                  </a:lnTo>
                  <a:lnTo>
                    <a:pt x="6655" y="1492"/>
                  </a:lnTo>
                  <a:cubicBezTo>
                    <a:pt x="6923" y="1454"/>
                    <a:pt x="7200" y="1435"/>
                    <a:pt x="7477" y="1435"/>
                  </a:cubicBezTo>
                  <a:cubicBezTo>
                    <a:pt x="7754" y="1435"/>
                    <a:pt x="8032" y="1454"/>
                    <a:pt x="8299" y="1492"/>
                  </a:cubicBezTo>
                  <a:lnTo>
                    <a:pt x="8338" y="1492"/>
                  </a:lnTo>
                  <a:lnTo>
                    <a:pt x="8338" y="1454"/>
                  </a:lnTo>
                  <a:lnTo>
                    <a:pt x="9201" y="216"/>
                  </a:lnTo>
                  <a:lnTo>
                    <a:pt x="11465" y="1129"/>
                  </a:lnTo>
                  <a:lnTo>
                    <a:pt x="11465" y="1129"/>
                  </a:lnTo>
                  <a:cubicBezTo>
                    <a:pt x="11391" y="1607"/>
                    <a:pt x="11316" y="2086"/>
                    <a:pt x="11206" y="2601"/>
                  </a:cubicBezTo>
                  <a:lnTo>
                    <a:pt x="11206" y="2639"/>
                  </a:lnTo>
                  <a:lnTo>
                    <a:pt x="11244" y="2678"/>
                  </a:lnTo>
                  <a:cubicBezTo>
                    <a:pt x="11703" y="2984"/>
                    <a:pt x="12086" y="3404"/>
                    <a:pt x="12430" y="3825"/>
                  </a:cubicBezTo>
                  <a:lnTo>
                    <a:pt x="12468" y="3863"/>
                  </a:lnTo>
                  <a:lnTo>
                    <a:pt x="12506" y="3863"/>
                  </a:lnTo>
                  <a:lnTo>
                    <a:pt x="13944" y="3569"/>
                  </a:lnTo>
                  <a:lnTo>
                    <a:pt x="13944" y="3569"/>
                  </a:lnTo>
                  <a:cubicBezTo>
                    <a:pt x="14272" y="4300"/>
                    <a:pt x="14600" y="5064"/>
                    <a:pt x="14929" y="5795"/>
                  </a:cubicBezTo>
                  <a:lnTo>
                    <a:pt x="14929" y="5795"/>
                  </a:lnTo>
                  <a:lnTo>
                    <a:pt x="13730" y="6694"/>
                  </a:lnTo>
                  <a:lnTo>
                    <a:pt x="13692" y="6732"/>
                  </a:lnTo>
                  <a:lnTo>
                    <a:pt x="13692" y="6770"/>
                  </a:lnTo>
                  <a:cubicBezTo>
                    <a:pt x="13769" y="7306"/>
                    <a:pt x="13769" y="7879"/>
                    <a:pt x="13692" y="8415"/>
                  </a:cubicBezTo>
                  <a:lnTo>
                    <a:pt x="13692" y="8453"/>
                  </a:lnTo>
                  <a:lnTo>
                    <a:pt x="13730" y="8491"/>
                  </a:lnTo>
                  <a:lnTo>
                    <a:pt x="14938" y="9296"/>
                  </a:lnTo>
                  <a:lnTo>
                    <a:pt x="14031" y="11582"/>
                  </a:lnTo>
                  <a:lnTo>
                    <a:pt x="14031" y="11582"/>
                  </a:lnTo>
                  <a:lnTo>
                    <a:pt x="12583" y="11360"/>
                  </a:lnTo>
                  <a:lnTo>
                    <a:pt x="12506" y="11360"/>
                  </a:lnTo>
                  <a:lnTo>
                    <a:pt x="12506" y="11398"/>
                  </a:lnTo>
                  <a:cubicBezTo>
                    <a:pt x="12162" y="11819"/>
                    <a:pt x="11780" y="12239"/>
                    <a:pt x="11359" y="12583"/>
                  </a:cubicBezTo>
                  <a:lnTo>
                    <a:pt x="11321" y="12622"/>
                  </a:lnTo>
                  <a:lnTo>
                    <a:pt x="11321" y="12660"/>
                  </a:lnTo>
                  <a:cubicBezTo>
                    <a:pt x="11394" y="13137"/>
                    <a:pt x="11503" y="13650"/>
                    <a:pt x="11579" y="14096"/>
                  </a:cubicBezTo>
                  <a:lnTo>
                    <a:pt x="11579" y="14096"/>
                  </a:lnTo>
                  <a:lnTo>
                    <a:pt x="9352" y="15082"/>
                  </a:lnTo>
                  <a:lnTo>
                    <a:pt x="9352" y="15082"/>
                  </a:lnTo>
                  <a:lnTo>
                    <a:pt x="8491" y="13846"/>
                  </a:lnTo>
                  <a:lnTo>
                    <a:pt x="8452" y="13807"/>
                  </a:lnTo>
                  <a:lnTo>
                    <a:pt x="8414" y="13807"/>
                  </a:lnTo>
                  <a:cubicBezTo>
                    <a:pt x="8101" y="13852"/>
                    <a:pt x="7774" y="13871"/>
                    <a:pt x="7449" y="13871"/>
                  </a:cubicBezTo>
                  <a:cubicBezTo>
                    <a:pt x="7220" y="13871"/>
                    <a:pt x="6991" y="13861"/>
                    <a:pt x="6770" y="13846"/>
                  </a:cubicBezTo>
                  <a:lnTo>
                    <a:pt x="6731" y="13846"/>
                  </a:lnTo>
                  <a:lnTo>
                    <a:pt x="6693" y="13884"/>
                  </a:lnTo>
                  <a:lnTo>
                    <a:pt x="5851" y="15092"/>
                  </a:lnTo>
                  <a:lnTo>
                    <a:pt x="3566" y="14171"/>
                  </a:lnTo>
                  <a:lnTo>
                    <a:pt x="3566" y="14171"/>
                  </a:lnTo>
                  <a:cubicBezTo>
                    <a:pt x="3639" y="13690"/>
                    <a:pt x="3713" y="13178"/>
                    <a:pt x="3786" y="12736"/>
                  </a:cubicBezTo>
                  <a:lnTo>
                    <a:pt x="3786" y="12660"/>
                  </a:lnTo>
                  <a:lnTo>
                    <a:pt x="3748" y="12660"/>
                  </a:lnTo>
                  <a:cubicBezTo>
                    <a:pt x="3327" y="12316"/>
                    <a:pt x="2907" y="11933"/>
                    <a:pt x="2601" y="11513"/>
                  </a:cubicBezTo>
                  <a:lnTo>
                    <a:pt x="2563" y="11474"/>
                  </a:lnTo>
                  <a:lnTo>
                    <a:pt x="2524" y="11474"/>
                  </a:lnTo>
                  <a:lnTo>
                    <a:pt x="1050" y="11732"/>
                  </a:lnTo>
                  <a:lnTo>
                    <a:pt x="1050" y="11732"/>
                  </a:lnTo>
                  <a:lnTo>
                    <a:pt x="101" y="9505"/>
                  </a:lnTo>
                  <a:lnTo>
                    <a:pt x="1300" y="8606"/>
                  </a:lnTo>
                  <a:lnTo>
                    <a:pt x="1339" y="8606"/>
                  </a:lnTo>
                  <a:lnTo>
                    <a:pt x="1339" y="8568"/>
                  </a:lnTo>
                  <a:cubicBezTo>
                    <a:pt x="1262" y="8032"/>
                    <a:pt x="1224" y="7459"/>
                    <a:pt x="1300" y="6923"/>
                  </a:cubicBezTo>
                  <a:lnTo>
                    <a:pt x="1300" y="6885"/>
                  </a:lnTo>
                  <a:lnTo>
                    <a:pt x="1300" y="6847"/>
                  </a:lnTo>
                  <a:cubicBezTo>
                    <a:pt x="1299" y="6858"/>
                    <a:pt x="1297" y="6870"/>
                    <a:pt x="1296" y="6881"/>
                  </a:cubicBezTo>
                  <a:lnTo>
                    <a:pt x="1296" y="6881"/>
                  </a:lnTo>
                  <a:lnTo>
                    <a:pt x="61" y="6021"/>
                  </a:lnTo>
                  <a:lnTo>
                    <a:pt x="61" y="6021"/>
                  </a:lnTo>
                  <a:cubicBezTo>
                    <a:pt x="58" y="6031"/>
                    <a:pt x="54" y="6041"/>
                    <a:pt x="50" y="6051"/>
                  </a:cubicBezTo>
                  <a:lnTo>
                    <a:pt x="50" y="6051"/>
                  </a:lnTo>
                  <a:lnTo>
                    <a:pt x="38" y="6043"/>
                  </a:lnTo>
                  <a:lnTo>
                    <a:pt x="38" y="6082"/>
                  </a:lnTo>
                  <a:cubicBezTo>
                    <a:pt x="42" y="6071"/>
                    <a:pt x="46" y="6061"/>
                    <a:pt x="50" y="6051"/>
                  </a:cubicBezTo>
                  <a:lnTo>
                    <a:pt x="50" y="6051"/>
                  </a:lnTo>
                  <a:lnTo>
                    <a:pt x="1296" y="6882"/>
                  </a:lnTo>
                  <a:lnTo>
                    <a:pt x="1296" y="6882"/>
                  </a:lnTo>
                  <a:cubicBezTo>
                    <a:pt x="1296" y="6882"/>
                    <a:pt x="1296" y="6881"/>
                    <a:pt x="1296" y="6881"/>
                  </a:cubicBezTo>
                  <a:lnTo>
                    <a:pt x="1296" y="6881"/>
                  </a:lnTo>
                  <a:lnTo>
                    <a:pt x="1300" y="6885"/>
                  </a:lnTo>
                  <a:lnTo>
                    <a:pt x="1296" y="6882"/>
                  </a:lnTo>
                  <a:lnTo>
                    <a:pt x="1296" y="6882"/>
                  </a:lnTo>
                  <a:cubicBezTo>
                    <a:pt x="1226" y="7395"/>
                    <a:pt x="1226" y="7943"/>
                    <a:pt x="1296" y="8457"/>
                  </a:cubicBezTo>
                  <a:lnTo>
                    <a:pt x="1296" y="8457"/>
                  </a:lnTo>
                  <a:lnTo>
                    <a:pt x="77" y="9371"/>
                  </a:lnTo>
                  <a:lnTo>
                    <a:pt x="38" y="9409"/>
                  </a:lnTo>
                  <a:lnTo>
                    <a:pt x="38" y="9447"/>
                  </a:lnTo>
                  <a:cubicBezTo>
                    <a:pt x="339" y="10162"/>
                    <a:pt x="677" y="10913"/>
                    <a:pt x="1015" y="11738"/>
                  </a:cubicBezTo>
                  <a:lnTo>
                    <a:pt x="1015" y="11738"/>
                  </a:lnTo>
                  <a:lnTo>
                    <a:pt x="994" y="11742"/>
                  </a:lnTo>
                  <a:lnTo>
                    <a:pt x="1023" y="11756"/>
                  </a:lnTo>
                  <a:lnTo>
                    <a:pt x="1023" y="11756"/>
                  </a:lnTo>
                  <a:cubicBezTo>
                    <a:pt x="1026" y="11764"/>
                    <a:pt x="1029" y="11772"/>
                    <a:pt x="1033" y="11780"/>
                  </a:cubicBezTo>
                  <a:lnTo>
                    <a:pt x="1033" y="11819"/>
                  </a:lnTo>
                  <a:lnTo>
                    <a:pt x="1071" y="11819"/>
                  </a:lnTo>
                  <a:lnTo>
                    <a:pt x="2534" y="11563"/>
                  </a:lnTo>
                  <a:lnTo>
                    <a:pt x="2534" y="11563"/>
                  </a:lnTo>
                  <a:cubicBezTo>
                    <a:pt x="2865" y="11965"/>
                    <a:pt x="3266" y="12368"/>
                    <a:pt x="3703" y="12702"/>
                  </a:cubicBezTo>
                  <a:lnTo>
                    <a:pt x="3703" y="12702"/>
                  </a:lnTo>
                  <a:cubicBezTo>
                    <a:pt x="3629" y="13152"/>
                    <a:pt x="3555" y="13671"/>
                    <a:pt x="3480" y="14190"/>
                  </a:cubicBezTo>
                  <a:lnTo>
                    <a:pt x="3480" y="14228"/>
                  </a:lnTo>
                  <a:lnTo>
                    <a:pt x="3519" y="14228"/>
                  </a:lnTo>
                  <a:lnTo>
                    <a:pt x="5890" y="15184"/>
                  </a:lnTo>
                  <a:lnTo>
                    <a:pt x="5928" y="15222"/>
                  </a:lnTo>
                  <a:lnTo>
                    <a:pt x="5966" y="15146"/>
                  </a:lnTo>
                  <a:lnTo>
                    <a:pt x="6815" y="13928"/>
                  </a:lnTo>
                  <a:lnTo>
                    <a:pt x="6815" y="13928"/>
                  </a:lnTo>
                  <a:cubicBezTo>
                    <a:pt x="7057" y="13959"/>
                    <a:pt x="7292" y="13975"/>
                    <a:pt x="7527" y="13975"/>
                  </a:cubicBezTo>
                  <a:cubicBezTo>
                    <a:pt x="7811" y="13975"/>
                    <a:pt x="8094" y="13951"/>
                    <a:pt x="8386" y="13897"/>
                  </a:cubicBezTo>
                  <a:lnTo>
                    <a:pt x="8386" y="13897"/>
                  </a:lnTo>
                  <a:lnTo>
                    <a:pt x="9294" y="15108"/>
                  </a:lnTo>
                  <a:lnTo>
                    <a:pt x="9332" y="15184"/>
                  </a:lnTo>
                  <a:lnTo>
                    <a:pt x="9370" y="15146"/>
                  </a:lnTo>
                  <a:lnTo>
                    <a:pt x="11742" y="14152"/>
                  </a:lnTo>
                  <a:lnTo>
                    <a:pt x="11780" y="14113"/>
                  </a:lnTo>
                  <a:lnTo>
                    <a:pt x="11780" y="14037"/>
                  </a:lnTo>
                  <a:cubicBezTo>
                    <a:pt x="11705" y="13590"/>
                    <a:pt x="11595" y="13071"/>
                    <a:pt x="11518" y="12585"/>
                  </a:cubicBezTo>
                  <a:lnTo>
                    <a:pt x="11518" y="12585"/>
                  </a:lnTo>
                  <a:cubicBezTo>
                    <a:pt x="11910" y="12259"/>
                    <a:pt x="12300" y="11868"/>
                    <a:pt x="12626" y="11443"/>
                  </a:cubicBezTo>
                  <a:lnTo>
                    <a:pt x="12626" y="11443"/>
                  </a:lnTo>
                  <a:lnTo>
                    <a:pt x="14002" y="11654"/>
                  </a:lnTo>
                  <a:lnTo>
                    <a:pt x="14002" y="11654"/>
                  </a:lnTo>
                  <a:lnTo>
                    <a:pt x="13998" y="11666"/>
                  </a:lnTo>
                  <a:lnTo>
                    <a:pt x="14008" y="11655"/>
                  </a:lnTo>
                  <a:lnTo>
                    <a:pt x="14008" y="11655"/>
                  </a:lnTo>
                  <a:lnTo>
                    <a:pt x="14075" y="11666"/>
                  </a:lnTo>
                  <a:lnTo>
                    <a:pt x="14151" y="11666"/>
                  </a:lnTo>
                  <a:lnTo>
                    <a:pt x="14189" y="11627"/>
                  </a:lnTo>
                  <a:cubicBezTo>
                    <a:pt x="14495" y="10786"/>
                    <a:pt x="14801" y="10021"/>
                    <a:pt x="15145" y="9218"/>
                  </a:cubicBezTo>
                  <a:lnTo>
                    <a:pt x="15145" y="9180"/>
                  </a:lnTo>
                  <a:lnTo>
                    <a:pt x="15069" y="9141"/>
                  </a:lnTo>
                  <a:lnTo>
                    <a:pt x="13848" y="8290"/>
                  </a:lnTo>
                  <a:lnTo>
                    <a:pt x="13848" y="8290"/>
                  </a:lnTo>
                  <a:cubicBezTo>
                    <a:pt x="13882" y="7748"/>
                    <a:pt x="13881" y="7207"/>
                    <a:pt x="13813" y="6700"/>
                  </a:cubicBezTo>
                  <a:lnTo>
                    <a:pt x="13813" y="6700"/>
                  </a:lnTo>
                  <a:lnTo>
                    <a:pt x="15031" y="5814"/>
                  </a:lnTo>
                  <a:lnTo>
                    <a:pt x="15069" y="5776"/>
                  </a:lnTo>
                  <a:lnTo>
                    <a:pt x="15069" y="5737"/>
                  </a:lnTo>
                  <a:cubicBezTo>
                    <a:pt x="14687" y="4934"/>
                    <a:pt x="14381" y="4131"/>
                    <a:pt x="14036" y="3366"/>
                  </a:cubicBezTo>
                  <a:lnTo>
                    <a:pt x="13998" y="3328"/>
                  </a:lnTo>
                  <a:lnTo>
                    <a:pt x="13960" y="3328"/>
                  </a:lnTo>
                  <a:lnTo>
                    <a:pt x="12496" y="3621"/>
                  </a:lnTo>
                  <a:lnTo>
                    <a:pt x="12496" y="3621"/>
                  </a:lnTo>
                  <a:cubicBezTo>
                    <a:pt x="12156" y="3208"/>
                    <a:pt x="11744" y="2796"/>
                    <a:pt x="11331" y="2457"/>
                  </a:cubicBezTo>
                  <a:lnTo>
                    <a:pt x="11331" y="2457"/>
                  </a:lnTo>
                  <a:cubicBezTo>
                    <a:pt x="11404" y="1979"/>
                    <a:pt x="11477" y="1470"/>
                    <a:pt x="11550" y="995"/>
                  </a:cubicBezTo>
                  <a:lnTo>
                    <a:pt x="11550" y="957"/>
                  </a:lnTo>
                  <a:lnTo>
                    <a:pt x="11474" y="957"/>
                  </a:lnTo>
                  <a:lnTo>
                    <a:pt x="9103"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8226513" y="2459388"/>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sp>
        <p:nvSpPr>
          <p:cNvPr id="51" name="Google Shape;51;p5"/>
          <p:cNvSpPr txBox="1">
            <a:spLocks noGrp="1"/>
          </p:cNvSpPr>
          <p:nvPr>
            <p:ph type="subTitle" idx="1"/>
          </p:nvPr>
        </p:nvSpPr>
        <p:spPr>
          <a:xfrm>
            <a:off x="6532189" y="2016700"/>
            <a:ext cx="1966800" cy="136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2" name="Google Shape;52;p5"/>
          <p:cNvSpPr txBox="1">
            <a:spLocks noGrp="1"/>
          </p:cNvSpPr>
          <p:nvPr>
            <p:ph type="subTitle" idx="2"/>
          </p:nvPr>
        </p:nvSpPr>
        <p:spPr>
          <a:xfrm>
            <a:off x="620276" y="3079400"/>
            <a:ext cx="19668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3" name="Google Shape;53;p5"/>
          <p:cNvSpPr txBox="1">
            <a:spLocks noGrp="1"/>
          </p:cNvSpPr>
          <p:nvPr>
            <p:ph type="title"/>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6"/>
          <p:cNvSpPr txBox="1">
            <a:spLocks noGrp="1"/>
          </p:cNvSpPr>
          <p:nvPr>
            <p:ph type="title"/>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grpSp>
        <p:nvGrpSpPr>
          <p:cNvPr id="57" name="Google Shape;57;p7"/>
          <p:cNvGrpSpPr/>
          <p:nvPr/>
        </p:nvGrpSpPr>
        <p:grpSpPr>
          <a:xfrm>
            <a:off x="635850" y="1570475"/>
            <a:ext cx="5770726" cy="2595113"/>
            <a:chOff x="635850" y="1570475"/>
            <a:chExt cx="5770726" cy="2595113"/>
          </a:xfrm>
        </p:grpSpPr>
        <p:sp>
          <p:nvSpPr>
            <p:cNvPr id="58" name="Google Shape;58;p7"/>
            <p:cNvSpPr/>
            <p:nvPr/>
          </p:nvSpPr>
          <p:spPr>
            <a:xfrm>
              <a:off x="635850" y="1680200"/>
              <a:ext cx="5622382" cy="2485388"/>
            </a:xfrm>
            <a:custGeom>
              <a:avLst/>
              <a:gdLst/>
              <a:ahLst/>
              <a:cxnLst/>
              <a:rect l="l" t="t" r="r" b="b"/>
              <a:pathLst>
                <a:path w="69455" h="46508" extrusionOk="0">
                  <a:moveTo>
                    <a:pt x="0" y="1"/>
                  </a:moveTo>
                  <a:lnTo>
                    <a:pt x="0" y="46508"/>
                  </a:lnTo>
                  <a:lnTo>
                    <a:pt x="69455" y="46508"/>
                  </a:lnTo>
                  <a:lnTo>
                    <a:pt x="69455" y="42224"/>
                  </a:lnTo>
                  <a:lnTo>
                    <a:pt x="4628" y="1"/>
                  </a:lnTo>
                  <a:close/>
                </a:path>
              </a:pathLst>
            </a:custGeom>
            <a:solidFill>
              <a:srgbClr val="A4C1FF">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722476" y="1570475"/>
              <a:ext cx="5684100" cy="24852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916799" y="1658053"/>
              <a:ext cx="91200" cy="8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1047324" y="1658053"/>
              <a:ext cx="91200" cy="8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 name="Google Shape;62;p7"/>
            <p:cNvCxnSpPr/>
            <p:nvPr/>
          </p:nvCxnSpPr>
          <p:spPr>
            <a:xfrm>
              <a:off x="722493" y="1829998"/>
              <a:ext cx="5669700" cy="0"/>
            </a:xfrm>
            <a:prstGeom prst="straightConnector1">
              <a:avLst/>
            </a:prstGeom>
            <a:noFill/>
            <a:ln w="9525" cap="flat" cmpd="sng">
              <a:solidFill>
                <a:schemeClr val="accent1"/>
              </a:solidFill>
              <a:prstDash val="solid"/>
              <a:round/>
              <a:headEnd type="none" w="med" len="med"/>
              <a:tailEnd type="none" w="med" len="med"/>
            </a:ln>
          </p:spPr>
        </p:cxnSp>
        <p:sp>
          <p:nvSpPr>
            <p:cNvPr id="63" name="Google Shape;63;p7"/>
            <p:cNvSpPr/>
            <p:nvPr/>
          </p:nvSpPr>
          <p:spPr>
            <a:xfrm>
              <a:off x="1177844" y="1658053"/>
              <a:ext cx="91200" cy="8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7"/>
          <p:cNvSpPr txBox="1">
            <a:spLocks noGrp="1"/>
          </p:cNvSpPr>
          <p:nvPr>
            <p:ph type="body" idx="1"/>
          </p:nvPr>
        </p:nvSpPr>
        <p:spPr>
          <a:xfrm>
            <a:off x="683825" y="1914950"/>
            <a:ext cx="5482800" cy="19644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Clr>
                <a:schemeClr val="lt1"/>
              </a:buClr>
              <a:buSzPts val="1200"/>
              <a:buFont typeface="Roboto Slab Regular"/>
              <a:buChar char="●"/>
              <a:defRPr sz="1400">
                <a:solidFill>
                  <a:schemeClr val="lt1"/>
                </a:solidFill>
              </a:defRPr>
            </a:lvl1pPr>
            <a:lvl2pPr marL="914400" lvl="1" indent="-304800">
              <a:spcBef>
                <a:spcPts val="1600"/>
              </a:spcBef>
              <a:spcAft>
                <a:spcPts val="0"/>
              </a:spcAft>
              <a:buClr>
                <a:schemeClr val="lt1"/>
              </a:buClr>
              <a:buSzPts val="1200"/>
              <a:buFont typeface="Roboto Slab Regular"/>
              <a:buChar char="○"/>
              <a:defRPr sz="1200">
                <a:solidFill>
                  <a:schemeClr val="lt1"/>
                </a:solidFill>
              </a:defRPr>
            </a:lvl2pPr>
            <a:lvl3pPr marL="1371600" lvl="2" indent="-304800">
              <a:spcBef>
                <a:spcPts val="1600"/>
              </a:spcBef>
              <a:spcAft>
                <a:spcPts val="0"/>
              </a:spcAft>
              <a:buClr>
                <a:schemeClr val="lt1"/>
              </a:buClr>
              <a:buSzPts val="1200"/>
              <a:buFont typeface="Roboto Slab Regular"/>
              <a:buChar char="■"/>
              <a:defRPr sz="1200">
                <a:solidFill>
                  <a:schemeClr val="lt1"/>
                </a:solidFill>
              </a:defRPr>
            </a:lvl3pPr>
            <a:lvl4pPr marL="1828800" lvl="3" indent="-304800">
              <a:spcBef>
                <a:spcPts val="1600"/>
              </a:spcBef>
              <a:spcAft>
                <a:spcPts val="0"/>
              </a:spcAft>
              <a:buClr>
                <a:schemeClr val="lt1"/>
              </a:buClr>
              <a:buSzPts val="1200"/>
              <a:buFont typeface="Roboto Slab Regular"/>
              <a:buChar char="●"/>
              <a:defRPr sz="1200">
                <a:solidFill>
                  <a:schemeClr val="lt1"/>
                </a:solidFill>
              </a:defRPr>
            </a:lvl4pPr>
            <a:lvl5pPr marL="2286000" lvl="4" indent="-304800">
              <a:spcBef>
                <a:spcPts val="1600"/>
              </a:spcBef>
              <a:spcAft>
                <a:spcPts val="0"/>
              </a:spcAft>
              <a:buClr>
                <a:schemeClr val="lt1"/>
              </a:buClr>
              <a:buSzPts val="1200"/>
              <a:buFont typeface="Roboto Slab Regular"/>
              <a:buChar char="○"/>
              <a:defRPr sz="1200">
                <a:solidFill>
                  <a:schemeClr val="lt1"/>
                </a:solidFill>
              </a:defRPr>
            </a:lvl5pPr>
            <a:lvl6pPr marL="2743200" lvl="5" indent="-304800">
              <a:spcBef>
                <a:spcPts val="1600"/>
              </a:spcBef>
              <a:spcAft>
                <a:spcPts val="0"/>
              </a:spcAft>
              <a:buClr>
                <a:schemeClr val="lt1"/>
              </a:buClr>
              <a:buSzPts val="1200"/>
              <a:buFont typeface="Roboto Slab Regular"/>
              <a:buChar char="■"/>
              <a:defRPr sz="1200">
                <a:solidFill>
                  <a:schemeClr val="lt1"/>
                </a:solidFill>
              </a:defRPr>
            </a:lvl6pPr>
            <a:lvl7pPr marL="3200400" lvl="6" indent="-304800">
              <a:spcBef>
                <a:spcPts val="1600"/>
              </a:spcBef>
              <a:spcAft>
                <a:spcPts val="0"/>
              </a:spcAft>
              <a:buClr>
                <a:schemeClr val="lt1"/>
              </a:buClr>
              <a:buSzPts val="1200"/>
              <a:buFont typeface="Roboto Slab Regular"/>
              <a:buChar char="●"/>
              <a:defRPr sz="1200">
                <a:solidFill>
                  <a:schemeClr val="lt1"/>
                </a:solidFill>
              </a:defRPr>
            </a:lvl7pPr>
            <a:lvl8pPr marL="3657600" lvl="7" indent="-304800">
              <a:spcBef>
                <a:spcPts val="1600"/>
              </a:spcBef>
              <a:spcAft>
                <a:spcPts val="0"/>
              </a:spcAft>
              <a:buClr>
                <a:schemeClr val="lt1"/>
              </a:buClr>
              <a:buSzPts val="1200"/>
              <a:buFont typeface="Roboto Slab Regular"/>
              <a:buChar char="○"/>
              <a:defRPr sz="1200">
                <a:solidFill>
                  <a:schemeClr val="lt1"/>
                </a:solidFill>
              </a:defRPr>
            </a:lvl8pPr>
            <a:lvl9pPr marL="4114800" lvl="8" indent="-304800">
              <a:spcBef>
                <a:spcPts val="1600"/>
              </a:spcBef>
              <a:spcAft>
                <a:spcPts val="1600"/>
              </a:spcAft>
              <a:buClr>
                <a:schemeClr val="lt1"/>
              </a:buClr>
              <a:buSzPts val="1200"/>
              <a:buFont typeface="Roboto Slab Regular"/>
              <a:buChar char="■"/>
              <a:defRPr sz="1200">
                <a:solidFill>
                  <a:schemeClr val="lt1"/>
                </a:solidFill>
              </a:defRPr>
            </a:lvl9pPr>
          </a:lstStyle>
          <a:p>
            <a:endParaRPr/>
          </a:p>
        </p:txBody>
      </p:sp>
      <p:sp>
        <p:nvSpPr>
          <p:cNvPr id="65" name="Google Shape;65;p7"/>
          <p:cNvSpPr txBox="1">
            <a:spLocks noGrp="1"/>
          </p:cNvSpPr>
          <p:nvPr>
            <p:ph type="title"/>
          </p:nvPr>
        </p:nvSpPr>
        <p:spPr>
          <a:xfrm>
            <a:off x="4336000" y="294993"/>
            <a:ext cx="4177800" cy="650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6"/>
        <p:cNvGrpSpPr/>
        <p:nvPr/>
      </p:nvGrpSpPr>
      <p:grpSpPr>
        <a:xfrm>
          <a:off x="0" y="0"/>
          <a:ext cx="0" cy="0"/>
          <a:chOff x="0" y="0"/>
          <a:chExt cx="0" cy="0"/>
        </a:xfrm>
      </p:grpSpPr>
      <p:sp>
        <p:nvSpPr>
          <p:cNvPr id="67" name="Google Shape;67;p8"/>
          <p:cNvSpPr txBox="1">
            <a:spLocks noGrp="1"/>
          </p:cNvSpPr>
          <p:nvPr>
            <p:ph type="title"/>
          </p:nvPr>
        </p:nvSpPr>
        <p:spPr>
          <a:xfrm flipH="1">
            <a:off x="3264450" y="325295"/>
            <a:ext cx="3904800" cy="29370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8" name="Google Shape;68;p8"/>
          <p:cNvGrpSpPr/>
          <p:nvPr/>
        </p:nvGrpSpPr>
        <p:grpSpPr>
          <a:xfrm>
            <a:off x="2734725" y="1167875"/>
            <a:ext cx="598575" cy="245775"/>
            <a:chOff x="5602975" y="4064350"/>
            <a:chExt cx="598575" cy="245775"/>
          </a:xfrm>
        </p:grpSpPr>
        <p:sp>
          <p:nvSpPr>
            <p:cNvPr id="69" name="Google Shape;69;p8"/>
            <p:cNvSpPr/>
            <p:nvPr/>
          </p:nvSpPr>
          <p:spPr>
            <a:xfrm>
              <a:off x="5602975" y="4188500"/>
              <a:ext cx="460300" cy="121625"/>
            </a:xfrm>
            <a:custGeom>
              <a:avLst/>
              <a:gdLst/>
              <a:ahLst/>
              <a:cxnLst/>
              <a:rect l="l" t="t" r="r" b="b"/>
              <a:pathLst>
                <a:path w="18412" h="4865" extrusionOk="0">
                  <a:moveTo>
                    <a:pt x="0" y="1"/>
                  </a:moveTo>
                  <a:lnTo>
                    <a:pt x="0" y="4864"/>
                  </a:lnTo>
                  <a:lnTo>
                    <a:pt x="18412" y="4864"/>
                  </a:lnTo>
                  <a:lnTo>
                    <a:pt x="18412"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5737575" y="4064350"/>
              <a:ext cx="463975" cy="125850"/>
            </a:xfrm>
            <a:custGeom>
              <a:avLst/>
              <a:gdLst/>
              <a:ahLst/>
              <a:cxnLst/>
              <a:rect l="l" t="t" r="r" b="b"/>
              <a:pathLst>
                <a:path w="18559" h="5034" extrusionOk="0">
                  <a:moveTo>
                    <a:pt x="99" y="1"/>
                  </a:moveTo>
                  <a:lnTo>
                    <a:pt x="99" y="1"/>
                  </a:lnTo>
                  <a:cubicBezTo>
                    <a:pt x="98" y="1"/>
                    <a:pt x="79" y="18"/>
                    <a:pt x="82" y="18"/>
                  </a:cubicBezTo>
                  <a:cubicBezTo>
                    <a:pt x="83" y="18"/>
                    <a:pt x="84" y="17"/>
                    <a:pt x="87" y="15"/>
                  </a:cubicBezTo>
                  <a:lnTo>
                    <a:pt x="87" y="15"/>
                  </a:lnTo>
                  <a:cubicBezTo>
                    <a:pt x="74" y="29"/>
                    <a:pt x="48" y="56"/>
                    <a:pt x="1" y="104"/>
                  </a:cubicBezTo>
                  <a:lnTo>
                    <a:pt x="1" y="2549"/>
                  </a:lnTo>
                  <a:lnTo>
                    <a:pt x="1" y="4940"/>
                  </a:lnTo>
                  <a:lnTo>
                    <a:pt x="1" y="5034"/>
                  </a:lnTo>
                  <a:lnTo>
                    <a:pt x="81" y="5034"/>
                  </a:lnTo>
                  <a:lnTo>
                    <a:pt x="13268" y="4994"/>
                  </a:lnTo>
                  <a:lnTo>
                    <a:pt x="17116" y="4967"/>
                  </a:lnTo>
                  <a:lnTo>
                    <a:pt x="18145" y="4954"/>
                  </a:lnTo>
                  <a:lnTo>
                    <a:pt x="18118" y="4954"/>
                  </a:lnTo>
                  <a:lnTo>
                    <a:pt x="17076" y="4940"/>
                  </a:lnTo>
                  <a:lnTo>
                    <a:pt x="13201" y="4913"/>
                  </a:lnTo>
                  <a:lnTo>
                    <a:pt x="175" y="4874"/>
                  </a:lnTo>
                  <a:lnTo>
                    <a:pt x="175" y="4874"/>
                  </a:lnTo>
                  <a:lnTo>
                    <a:pt x="175" y="2562"/>
                  </a:lnTo>
                  <a:lnTo>
                    <a:pt x="175" y="184"/>
                  </a:lnTo>
                  <a:lnTo>
                    <a:pt x="175" y="184"/>
                  </a:lnTo>
                  <a:lnTo>
                    <a:pt x="18439" y="157"/>
                  </a:lnTo>
                  <a:lnTo>
                    <a:pt x="18439" y="157"/>
                  </a:lnTo>
                  <a:cubicBezTo>
                    <a:pt x="18452" y="1649"/>
                    <a:pt x="18465" y="2842"/>
                    <a:pt x="18465" y="3671"/>
                  </a:cubicBezTo>
                  <a:cubicBezTo>
                    <a:pt x="18479" y="4072"/>
                    <a:pt x="18479" y="4392"/>
                    <a:pt x="18479" y="4633"/>
                  </a:cubicBezTo>
                  <a:lnTo>
                    <a:pt x="18479" y="4873"/>
                  </a:lnTo>
                  <a:cubicBezTo>
                    <a:pt x="18479" y="4900"/>
                    <a:pt x="18479" y="4940"/>
                    <a:pt x="18479" y="4967"/>
                  </a:cubicBezTo>
                  <a:cubicBezTo>
                    <a:pt x="18492" y="4940"/>
                    <a:pt x="18505" y="4913"/>
                    <a:pt x="18505" y="4887"/>
                  </a:cubicBezTo>
                  <a:lnTo>
                    <a:pt x="18505" y="4646"/>
                  </a:lnTo>
                  <a:cubicBezTo>
                    <a:pt x="18505" y="4419"/>
                    <a:pt x="18519" y="4112"/>
                    <a:pt x="18519" y="3711"/>
                  </a:cubicBezTo>
                  <a:cubicBezTo>
                    <a:pt x="18532" y="2856"/>
                    <a:pt x="18546" y="1640"/>
                    <a:pt x="18559" y="104"/>
                  </a:cubicBezTo>
                  <a:lnTo>
                    <a:pt x="18559" y="37"/>
                  </a:lnTo>
                  <a:lnTo>
                    <a:pt x="18492" y="37"/>
                  </a:lnTo>
                  <a:lnTo>
                    <a:pt x="94" y="10"/>
                  </a:lnTo>
                  <a:cubicBezTo>
                    <a:pt x="91" y="12"/>
                    <a:pt x="89" y="14"/>
                    <a:pt x="87" y="15"/>
                  </a:cubicBezTo>
                  <a:lnTo>
                    <a:pt x="87" y="15"/>
                  </a:lnTo>
                  <a:cubicBezTo>
                    <a:pt x="97" y="4"/>
                    <a:pt x="100" y="1"/>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8"/>
          <p:cNvGrpSpPr/>
          <p:nvPr/>
        </p:nvGrpSpPr>
        <p:grpSpPr>
          <a:xfrm>
            <a:off x="1707863" y="3842200"/>
            <a:ext cx="473000" cy="222150"/>
            <a:chOff x="2128638" y="3414700"/>
            <a:chExt cx="473000" cy="222150"/>
          </a:xfrm>
        </p:grpSpPr>
        <p:sp>
          <p:nvSpPr>
            <p:cNvPr id="72" name="Google Shape;72;p8"/>
            <p:cNvSpPr/>
            <p:nvPr/>
          </p:nvSpPr>
          <p:spPr>
            <a:xfrm>
              <a:off x="2128638" y="3523925"/>
              <a:ext cx="416875" cy="112925"/>
            </a:xfrm>
            <a:custGeom>
              <a:avLst/>
              <a:gdLst/>
              <a:ahLst/>
              <a:cxnLst/>
              <a:rect l="l" t="t" r="r" b="b"/>
              <a:pathLst>
                <a:path w="16675" h="4517" extrusionOk="0">
                  <a:moveTo>
                    <a:pt x="94" y="0"/>
                  </a:moveTo>
                  <a:lnTo>
                    <a:pt x="94" y="0"/>
                  </a:lnTo>
                  <a:cubicBezTo>
                    <a:pt x="85" y="9"/>
                    <a:pt x="60" y="34"/>
                    <a:pt x="0" y="94"/>
                  </a:cubicBezTo>
                  <a:lnTo>
                    <a:pt x="0" y="2285"/>
                  </a:lnTo>
                  <a:lnTo>
                    <a:pt x="0" y="4436"/>
                  </a:lnTo>
                  <a:lnTo>
                    <a:pt x="0" y="4516"/>
                  </a:lnTo>
                  <a:lnTo>
                    <a:pt x="94" y="4516"/>
                  </a:lnTo>
                  <a:lnTo>
                    <a:pt x="11931" y="4490"/>
                  </a:lnTo>
                  <a:lnTo>
                    <a:pt x="15392" y="4463"/>
                  </a:lnTo>
                  <a:lnTo>
                    <a:pt x="16314" y="4450"/>
                  </a:lnTo>
                  <a:lnTo>
                    <a:pt x="16300" y="4450"/>
                  </a:lnTo>
                  <a:lnTo>
                    <a:pt x="15352" y="4436"/>
                  </a:lnTo>
                  <a:lnTo>
                    <a:pt x="11878" y="4409"/>
                  </a:lnTo>
                  <a:lnTo>
                    <a:pt x="174" y="4383"/>
                  </a:lnTo>
                  <a:lnTo>
                    <a:pt x="174" y="4383"/>
                  </a:lnTo>
                  <a:lnTo>
                    <a:pt x="174" y="2312"/>
                  </a:lnTo>
                  <a:lnTo>
                    <a:pt x="174" y="174"/>
                  </a:lnTo>
                  <a:lnTo>
                    <a:pt x="174" y="174"/>
                  </a:lnTo>
                  <a:lnTo>
                    <a:pt x="16581" y="134"/>
                  </a:lnTo>
                  <a:lnTo>
                    <a:pt x="16581" y="134"/>
                  </a:lnTo>
                  <a:cubicBezTo>
                    <a:pt x="16595" y="1485"/>
                    <a:pt x="16608" y="2549"/>
                    <a:pt x="16608" y="3300"/>
                  </a:cubicBezTo>
                  <a:cubicBezTo>
                    <a:pt x="16621" y="3648"/>
                    <a:pt x="16621" y="3955"/>
                    <a:pt x="16621" y="4156"/>
                  </a:cubicBezTo>
                  <a:lnTo>
                    <a:pt x="16621" y="4383"/>
                  </a:lnTo>
                  <a:cubicBezTo>
                    <a:pt x="16621" y="4409"/>
                    <a:pt x="16621" y="4436"/>
                    <a:pt x="16621" y="4463"/>
                  </a:cubicBezTo>
                  <a:cubicBezTo>
                    <a:pt x="16621" y="4463"/>
                    <a:pt x="16634" y="4450"/>
                    <a:pt x="16634" y="4396"/>
                  </a:cubicBezTo>
                  <a:lnTo>
                    <a:pt x="16634" y="4182"/>
                  </a:lnTo>
                  <a:cubicBezTo>
                    <a:pt x="16648" y="3969"/>
                    <a:pt x="16648" y="3688"/>
                    <a:pt x="16648" y="3327"/>
                  </a:cubicBezTo>
                  <a:cubicBezTo>
                    <a:pt x="16661" y="2566"/>
                    <a:pt x="16661" y="1470"/>
                    <a:pt x="16675" y="94"/>
                  </a:cubicBezTo>
                  <a:lnTo>
                    <a:pt x="16675" y="40"/>
                  </a:lnTo>
                  <a:lnTo>
                    <a:pt x="16621" y="40"/>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2350088" y="3414700"/>
              <a:ext cx="251550" cy="113250"/>
            </a:xfrm>
            <a:custGeom>
              <a:avLst/>
              <a:gdLst/>
              <a:ahLst/>
              <a:cxnLst/>
              <a:rect l="l" t="t" r="r" b="b"/>
              <a:pathLst>
                <a:path w="10062" h="4530" extrusionOk="0">
                  <a:moveTo>
                    <a:pt x="94" y="0"/>
                  </a:moveTo>
                  <a:lnTo>
                    <a:pt x="0" y="81"/>
                  </a:lnTo>
                  <a:lnTo>
                    <a:pt x="0" y="1230"/>
                  </a:lnTo>
                  <a:lnTo>
                    <a:pt x="0" y="2339"/>
                  </a:lnTo>
                  <a:lnTo>
                    <a:pt x="0" y="4463"/>
                  </a:lnTo>
                  <a:lnTo>
                    <a:pt x="0" y="4530"/>
                  </a:lnTo>
                  <a:lnTo>
                    <a:pt x="81" y="4530"/>
                  </a:lnTo>
                  <a:lnTo>
                    <a:pt x="7242" y="4503"/>
                  </a:lnTo>
                  <a:lnTo>
                    <a:pt x="9300" y="4476"/>
                  </a:lnTo>
                  <a:lnTo>
                    <a:pt x="9834" y="4463"/>
                  </a:lnTo>
                  <a:lnTo>
                    <a:pt x="10021" y="4463"/>
                  </a:lnTo>
                  <a:cubicBezTo>
                    <a:pt x="10017" y="4462"/>
                    <a:pt x="10012" y="4461"/>
                    <a:pt x="10008" y="4460"/>
                  </a:cubicBezTo>
                  <a:lnTo>
                    <a:pt x="10008" y="4460"/>
                  </a:lnTo>
                  <a:cubicBezTo>
                    <a:pt x="10008" y="4355"/>
                    <a:pt x="10021" y="4262"/>
                    <a:pt x="10008" y="4169"/>
                  </a:cubicBezTo>
                  <a:lnTo>
                    <a:pt x="10008" y="4369"/>
                  </a:lnTo>
                  <a:cubicBezTo>
                    <a:pt x="9995" y="4395"/>
                    <a:pt x="9994" y="4422"/>
                    <a:pt x="10007" y="4460"/>
                  </a:cubicBezTo>
                  <a:lnTo>
                    <a:pt x="10007" y="4460"/>
                  </a:lnTo>
                  <a:cubicBezTo>
                    <a:pt x="9945" y="4450"/>
                    <a:pt x="9883" y="4450"/>
                    <a:pt x="9821" y="4450"/>
                  </a:cubicBezTo>
                  <a:lnTo>
                    <a:pt x="9259" y="4436"/>
                  </a:lnTo>
                  <a:lnTo>
                    <a:pt x="7189" y="4409"/>
                  </a:lnTo>
                  <a:lnTo>
                    <a:pt x="161" y="4383"/>
                  </a:lnTo>
                  <a:lnTo>
                    <a:pt x="161" y="4383"/>
                  </a:lnTo>
                  <a:lnTo>
                    <a:pt x="161" y="2339"/>
                  </a:lnTo>
                  <a:lnTo>
                    <a:pt x="161" y="174"/>
                  </a:lnTo>
                  <a:lnTo>
                    <a:pt x="161" y="174"/>
                  </a:lnTo>
                  <a:lnTo>
                    <a:pt x="9955" y="148"/>
                  </a:lnTo>
                  <a:lnTo>
                    <a:pt x="9955" y="148"/>
                  </a:lnTo>
                  <a:cubicBezTo>
                    <a:pt x="9968" y="1453"/>
                    <a:pt x="9994" y="2512"/>
                    <a:pt x="9994" y="3260"/>
                  </a:cubicBezTo>
                  <a:cubicBezTo>
                    <a:pt x="9994" y="3635"/>
                    <a:pt x="10008" y="3928"/>
                    <a:pt x="10008" y="4142"/>
                  </a:cubicBezTo>
                  <a:lnTo>
                    <a:pt x="10008" y="4169"/>
                  </a:lnTo>
                  <a:cubicBezTo>
                    <a:pt x="10021" y="3955"/>
                    <a:pt x="10034" y="3661"/>
                    <a:pt x="10034" y="3301"/>
                  </a:cubicBezTo>
                  <a:cubicBezTo>
                    <a:pt x="10034" y="2526"/>
                    <a:pt x="10048" y="1430"/>
                    <a:pt x="10061" y="81"/>
                  </a:cubicBezTo>
                  <a:lnTo>
                    <a:pt x="10061" y="27"/>
                  </a:lnTo>
                  <a:lnTo>
                    <a:pt x="10021" y="27"/>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8"/>
          <p:cNvGrpSpPr/>
          <p:nvPr/>
        </p:nvGrpSpPr>
        <p:grpSpPr>
          <a:xfrm>
            <a:off x="491388" y="1624000"/>
            <a:ext cx="473000" cy="222150"/>
            <a:chOff x="2128638" y="3414700"/>
            <a:chExt cx="473000" cy="222150"/>
          </a:xfrm>
        </p:grpSpPr>
        <p:sp>
          <p:nvSpPr>
            <p:cNvPr id="75" name="Google Shape;75;p8"/>
            <p:cNvSpPr/>
            <p:nvPr/>
          </p:nvSpPr>
          <p:spPr>
            <a:xfrm>
              <a:off x="2128638" y="3523925"/>
              <a:ext cx="416875" cy="112925"/>
            </a:xfrm>
            <a:custGeom>
              <a:avLst/>
              <a:gdLst/>
              <a:ahLst/>
              <a:cxnLst/>
              <a:rect l="l" t="t" r="r" b="b"/>
              <a:pathLst>
                <a:path w="16675" h="4517" extrusionOk="0">
                  <a:moveTo>
                    <a:pt x="94" y="0"/>
                  </a:moveTo>
                  <a:lnTo>
                    <a:pt x="94" y="0"/>
                  </a:lnTo>
                  <a:cubicBezTo>
                    <a:pt x="85" y="9"/>
                    <a:pt x="60" y="34"/>
                    <a:pt x="0" y="94"/>
                  </a:cubicBezTo>
                  <a:lnTo>
                    <a:pt x="0" y="2285"/>
                  </a:lnTo>
                  <a:lnTo>
                    <a:pt x="0" y="4436"/>
                  </a:lnTo>
                  <a:lnTo>
                    <a:pt x="0" y="4516"/>
                  </a:lnTo>
                  <a:lnTo>
                    <a:pt x="94" y="4516"/>
                  </a:lnTo>
                  <a:lnTo>
                    <a:pt x="11931" y="4490"/>
                  </a:lnTo>
                  <a:lnTo>
                    <a:pt x="15392" y="4463"/>
                  </a:lnTo>
                  <a:lnTo>
                    <a:pt x="16314" y="4450"/>
                  </a:lnTo>
                  <a:lnTo>
                    <a:pt x="16300" y="4450"/>
                  </a:lnTo>
                  <a:lnTo>
                    <a:pt x="15352" y="4436"/>
                  </a:lnTo>
                  <a:lnTo>
                    <a:pt x="11878" y="4409"/>
                  </a:lnTo>
                  <a:lnTo>
                    <a:pt x="174" y="4383"/>
                  </a:lnTo>
                  <a:lnTo>
                    <a:pt x="174" y="4383"/>
                  </a:lnTo>
                  <a:lnTo>
                    <a:pt x="174" y="2312"/>
                  </a:lnTo>
                  <a:lnTo>
                    <a:pt x="174" y="174"/>
                  </a:lnTo>
                  <a:lnTo>
                    <a:pt x="174" y="174"/>
                  </a:lnTo>
                  <a:lnTo>
                    <a:pt x="16581" y="134"/>
                  </a:lnTo>
                  <a:lnTo>
                    <a:pt x="16581" y="134"/>
                  </a:lnTo>
                  <a:cubicBezTo>
                    <a:pt x="16595" y="1485"/>
                    <a:pt x="16608" y="2549"/>
                    <a:pt x="16608" y="3300"/>
                  </a:cubicBezTo>
                  <a:cubicBezTo>
                    <a:pt x="16621" y="3648"/>
                    <a:pt x="16621" y="3955"/>
                    <a:pt x="16621" y="4156"/>
                  </a:cubicBezTo>
                  <a:lnTo>
                    <a:pt x="16621" y="4383"/>
                  </a:lnTo>
                  <a:cubicBezTo>
                    <a:pt x="16621" y="4409"/>
                    <a:pt x="16621" y="4436"/>
                    <a:pt x="16621" y="4463"/>
                  </a:cubicBezTo>
                  <a:cubicBezTo>
                    <a:pt x="16621" y="4463"/>
                    <a:pt x="16634" y="4450"/>
                    <a:pt x="16634" y="4396"/>
                  </a:cubicBezTo>
                  <a:lnTo>
                    <a:pt x="16634" y="4182"/>
                  </a:lnTo>
                  <a:cubicBezTo>
                    <a:pt x="16648" y="3969"/>
                    <a:pt x="16648" y="3688"/>
                    <a:pt x="16648" y="3327"/>
                  </a:cubicBezTo>
                  <a:cubicBezTo>
                    <a:pt x="16661" y="2566"/>
                    <a:pt x="16661" y="1470"/>
                    <a:pt x="16675" y="94"/>
                  </a:cubicBezTo>
                  <a:lnTo>
                    <a:pt x="16675" y="40"/>
                  </a:lnTo>
                  <a:lnTo>
                    <a:pt x="16621" y="40"/>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a:off x="2350088" y="3414700"/>
              <a:ext cx="251550" cy="113250"/>
            </a:xfrm>
            <a:custGeom>
              <a:avLst/>
              <a:gdLst/>
              <a:ahLst/>
              <a:cxnLst/>
              <a:rect l="l" t="t" r="r" b="b"/>
              <a:pathLst>
                <a:path w="10062" h="4530" extrusionOk="0">
                  <a:moveTo>
                    <a:pt x="94" y="0"/>
                  </a:moveTo>
                  <a:lnTo>
                    <a:pt x="0" y="81"/>
                  </a:lnTo>
                  <a:lnTo>
                    <a:pt x="0" y="1230"/>
                  </a:lnTo>
                  <a:lnTo>
                    <a:pt x="0" y="2339"/>
                  </a:lnTo>
                  <a:lnTo>
                    <a:pt x="0" y="4463"/>
                  </a:lnTo>
                  <a:lnTo>
                    <a:pt x="0" y="4530"/>
                  </a:lnTo>
                  <a:lnTo>
                    <a:pt x="81" y="4530"/>
                  </a:lnTo>
                  <a:lnTo>
                    <a:pt x="7242" y="4503"/>
                  </a:lnTo>
                  <a:lnTo>
                    <a:pt x="9300" y="4476"/>
                  </a:lnTo>
                  <a:lnTo>
                    <a:pt x="9834" y="4463"/>
                  </a:lnTo>
                  <a:lnTo>
                    <a:pt x="10021" y="4463"/>
                  </a:lnTo>
                  <a:cubicBezTo>
                    <a:pt x="10017" y="4462"/>
                    <a:pt x="10012" y="4461"/>
                    <a:pt x="10008" y="4460"/>
                  </a:cubicBezTo>
                  <a:lnTo>
                    <a:pt x="10008" y="4460"/>
                  </a:lnTo>
                  <a:cubicBezTo>
                    <a:pt x="10008" y="4355"/>
                    <a:pt x="10021" y="4262"/>
                    <a:pt x="10008" y="4169"/>
                  </a:cubicBezTo>
                  <a:lnTo>
                    <a:pt x="10008" y="4369"/>
                  </a:lnTo>
                  <a:cubicBezTo>
                    <a:pt x="9995" y="4395"/>
                    <a:pt x="9994" y="4422"/>
                    <a:pt x="10007" y="4460"/>
                  </a:cubicBezTo>
                  <a:lnTo>
                    <a:pt x="10007" y="4460"/>
                  </a:lnTo>
                  <a:cubicBezTo>
                    <a:pt x="9945" y="4450"/>
                    <a:pt x="9883" y="4450"/>
                    <a:pt x="9821" y="4450"/>
                  </a:cubicBezTo>
                  <a:lnTo>
                    <a:pt x="9259" y="4436"/>
                  </a:lnTo>
                  <a:lnTo>
                    <a:pt x="7189" y="4409"/>
                  </a:lnTo>
                  <a:lnTo>
                    <a:pt x="161" y="4383"/>
                  </a:lnTo>
                  <a:lnTo>
                    <a:pt x="161" y="4383"/>
                  </a:lnTo>
                  <a:lnTo>
                    <a:pt x="161" y="2339"/>
                  </a:lnTo>
                  <a:lnTo>
                    <a:pt x="161" y="174"/>
                  </a:lnTo>
                  <a:lnTo>
                    <a:pt x="161" y="174"/>
                  </a:lnTo>
                  <a:lnTo>
                    <a:pt x="9955" y="148"/>
                  </a:lnTo>
                  <a:lnTo>
                    <a:pt x="9955" y="148"/>
                  </a:lnTo>
                  <a:cubicBezTo>
                    <a:pt x="9968" y="1453"/>
                    <a:pt x="9994" y="2512"/>
                    <a:pt x="9994" y="3260"/>
                  </a:cubicBezTo>
                  <a:cubicBezTo>
                    <a:pt x="9994" y="3635"/>
                    <a:pt x="10008" y="3928"/>
                    <a:pt x="10008" y="4142"/>
                  </a:cubicBezTo>
                  <a:lnTo>
                    <a:pt x="10008" y="4169"/>
                  </a:lnTo>
                  <a:cubicBezTo>
                    <a:pt x="10021" y="3955"/>
                    <a:pt x="10034" y="3661"/>
                    <a:pt x="10034" y="3301"/>
                  </a:cubicBezTo>
                  <a:cubicBezTo>
                    <a:pt x="10034" y="2526"/>
                    <a:pt x="10048" y="1430"/>
                    <a:pt x="10061" y="81"/>
                  </a:cubicBezTo>
                  <a:lnTo>
                    <a:pt x="10061" y="27"/>
                  </a:lnTo>
                  <a:lnTo>
                    <a:pt x="10021" y="27"/>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8"/>
          <p:cNvGrpSpPr/>
          <p:nvPr/>
        </p:nvGrpSpPr>
        <p:grpSpPr>
          <a:xfrm>
            <a:off x="4866013" y="428925"/>
            <a:ext cx="473000" cy="222150"/>
            <a:chOff x="2128638" y="3414700"/>
            <a:chExt cx="473000" cy="222150"/>
          </a:xfrm>
        </p:grpSpPr>
        <p:sp>
          <p:nvSpPr>
            <p:cNvPr id="78" name="Google Shape;78;p8"/>
            <p:cNvSpPr/>
            <p:nvPr/>
          </p:nvSpPr>
          <p:spPr>
            <a:xfrm>
              <a:off x="2128638" y="3523925"/>
              <a:ext cx="416875" cy="112925"/>
            </a:xfrm>
            <a:custGeom>
              <a:avLst/>
              <a:gdLst/>
              <a:ahLst/>
              <a:cxnLst/>
              <a:rect l="l" t="t" r="r" b="b"/>
              <a:pathLst>
                <a:path w="16675" h="4517" extrusionOk="0">
                  <a:moveTo>
                    <a:pt x="94" y="0"/>
                  </a:moveTo>
                  <a:lnTo>
                    <a:pt x="94" y="0"/>
                  </a:lnTo>
                  <a:cubicBezTo>
                    <a:pt x="85" y="9"/>
                    <a:pt x="60" y="34"/>
                    <a:pt x="0" y="94"/>
                  </a:cubicBezTo>
                  <a:lnTo>
                    <a:pt x="0" y="2285"/>
                  </a:lnTo>
                  <a:lnTo>
                    <a:pt x="0" y="4436"/>
                  </a:lnTo>
                  <a:lnTo>
                    <a:pt x="0" y="4516"/>
                  </a:lnTo>
                  <a:lnTo>
                    <a:pt x="94" y="4516"/>
                  </a:lnTo>
                  <a:lnTo>
                    <a:pt x="11931" y="4490"/>
                  </a:lnTo>
                  <a:lnTo>
                    <a:pt x="15392" y="4463"/>
                  </a:lnTo>
                  <a:lnTo>
                    <a:pt x="16314" y="4450"/>
                  </a:lnTo>
                  <a:lnTo>
                    <a:pt x="16300" y="4450"/>
                  </a:lnTo>
                  <a:lnTo>
                    <a:pt x="15352" y="4436"/>
                  </a:lnTo>
                  <a:lnTo>
                    <a:pt x="11878" y="4409"/>
                  </a:lnTo>
                  <a:lnTo>
                    <a:pt x="174" y="4383"/>
                  </a:lnTo>
                  <a:lnTo>
                    <a:pt x="174" y="4383"/>
                  </a:lnTo>
                  <a:lnTo>
                    <a:pt x="174" y="2312"/>
                  </a:lnTo>
                  <a:lnTo>
                    <a:pt x="174" y="174"/>
                  </a:lnTo>
                  <a:lnTo>
                    <a:pt x="174" y="174"/>
                  </a:lnTo>
                  <a:lnTo>
                    <a:pt x="16581" y="134"/>
                  </a:lnTo>
                  <a:lnTo>
                    <a:pt x="16581" y="134"/>
                  </a:lnTo>
                  <a:cubicBezTo>
                    <a:pt x="16595" y="1485"/>
                    <a:pt x="16608" y="2549"/>
                    <a:pt x="16608" y="3300"/>
                  </a:cubicBezTo>
                  <a:cubicBezTo>
                    <a:pt x="16621" y="3648"/>
                    <a:pt x="16621" y="3955"/>
                    <a:pt x="16621" y="4156"/>
                  </a:cubicBezTo>
                  <a:lnTo>
                    <a:pt x="16621" y="4383"/>
                  </a:lnTo>
                  <a:cubicBezTo>
                    <a:pt x="16621" y="4409"/>
                    <a:pt x="16621" y="4436"/>
                    <a:pt x="16621" y="4463"/>
                  </a:cubicBezTo>
                  <a:cubicBezTo>
                    <a:pt x="16621" y="4463"/>
                    <a:pt x="16634" y="4450"/>
                    <a:pt x="16634" y="4396"/>
                  </a:cubicBezTo>
                  <a:lnTo>
                    <a:pt x="16634" y="4182"/>
                  </a:lnTo>
                  <a:cubicBezTo>
                    <a:pt x="16648" y="3969"/>
                    <a:pt x="16648" y="3688"/>
                    <a:pt x="16648" y="3327"/>
                  </a:cubicBezTo>
                  <a:cubicBezTo>
                    <a:pt x="16661" y="2566"/>
                    <a:pt x="16661" y="1470"/>
                    <a:pt x="16675" y="94"/>
                  </a:cubicBezTo>
                  <a:lnTo>
                    <a:pt x="16675" y="40"/>
                  </a:lnTo>
                  <a:lnTo>
                    <a:pt x="16621" y="40"/>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2350088" y="3414700"/>
              <a:ext cx="251550" cy="113250"/>
            </a:xfrm>
            <a:custGeom>
              <a:avLst/>
              <a:gdLst/>
              <a:ahLst/>
              <a:cxnLst/>
              <a:rect l="l" t="t" r="r" b="b"/>
              <a:pathLst>
                <a:path w="10062" h="4530" extrusionOk="0">
                  <a:moveTo>
                    <a:pt x="94" y="0"/>
                  </a:moveTo>
                  <a:lnTo>
                    <a:pt x="0" y="81"/>
                  </a:lnTo>
                  <a:lnTo>
                    <a:pt x="0" y="1230"/>
                  </a:lnTo>
                  <a:lnTo>
                    <a:pt x="0" y="2339"/>
                  </a:lnTo>
                  <a:lnTo>
                    <a:pt x="0" y="4463"/>
                  </a:lnTo>
                  <a:lnTo>
                    <a:pt x="0" y="4530"/>
                  </a:lnTo>
                  <a:lnTo>
                    <a:pt x="81" y="4530"/>
                  </a:lnTo>
                  <a:lnTo>
                    <a:pt x="7242" y="4503"/>
                  </a:lnTo>
                  <a:lnTo>
                    <a:pt x="9300" y="4476"/>
                  </a:lnTo>
                  <a:lnTo>
                    <a:pt x="9834" y="4463"/>
                  </a:lnTo>
                  <a:lnTo>
                    <a:pt x="10021" y="4463"/>
                  </a:lnTo>
                  <a:cubicBezTo>
                    <a:pt x="10017" y="4462"/>
                    <a:pt x="10012" y="4461"/>
                    <a:pt x="10008" y="4460"/>
                  </a:cubicBezTo>
                  <a:lnTo>
                    <a:pt x="10008" y="4460"/>
                  </a:lnTo>
                  <a:cubicBezTo>
                    <a:pt x="10008" y="4355"/>
                    <a:pt x="10021" y="4262"/>
                    <a:pt x="10008" y="4169"/>
                  </a:cubicBezTo>
                  <a:lnTo>
                    <a:pt x="10008" y="4369"/>
                  </a:lnTo>
                  <a:cubicBezTo>
                    <a:pt x="9995" y="4395"/>
                    <a:pt x="9994" y="4422"/>
                    <a:pt x="10007" y="4460"/>
                  </a:cubicBezTo>
                  <a:lnTo>
                    <a:pt x="10007" y="4460"/>
                  </a:lnTo>
                  <a:cubicBezTo>
                    <a:pt x="9945" y="4450"/>
                    <a:pt x="9883" y="4450"/>
                    <a:pt x="9821" y="4450"/>
                  </a:cubicBezTo>
                  <a:lnTo>
                    <a:pt x="9259" y="4436"/>
                  </a:lnTo>
                  <a:lnTo>
                    <a:pt x="7189" y="4409"/>
                  </a:lnTo>
                  <a:lnTo>
                    <a:pt x="161" y="4383"/>
                  </a:lnTo>
                  <a:lnTo>
                    <a:pt x="161" y="4383"/>
                  </a:lnTo>
                  <a:lnTo>
                    <a:pt x="161" y="2339"/>
                  </a:lnTo>
                  <a:lnTo>
                    <a:pt x="161" y="174"/>
                  </a:lnTo>
                  <a:lnTo>
                    <a:pt x="161" y="174"/>
                  </a:lnTo>
                  <a:lnTo>
                    <a:pt x="9955" y="148"/>
                  </a:lnTo>
                  <a:lnTo>
                    <a:pt x="9955" y="148"/>
                  </a:lnTo>
                  <a:cubicBezTo>
                    <a:pt x="9968" y="1453"/>
                    <a:pt x="9994" y="2512"/>
                    <a:pt x="9994" y="3260"/>
                  </a:cubicBezTo>
                  <a:cubicBezTo>
                    <a:pt x="9994" y="3635"/>
                    <a:pt x="10008" y="3928"/>
                    <a:pt x="10008" y="4142"/>
                  </a:cubicBezTo>
                  <a:lnTo>
                    <a:pt x="10008" y="4169"/>
                  </a:lnTo>
                  <a:cubicBezTo>
                    <a:pt x="10021" y="3955"/>
                    <a:pt x="10034" y="3661"/>
                    <a:pt x="10034" y="3301"/>
                  </a:cubicBezTo>
                  <a:cubicBezTo>
                    <a:pt x="10034" y="2526"/>
                    <a:pt x="10048" y="1430"/>
                    <a:pt x="10061" y="81"/>
                  </a:cubicBezTo>
                  <a:lnTo>
                    <a:pt x="10061" y="27"/>
                  </a:lnTo>
                  <a:lnTo>
                    <a:pt x="10021" y="27"/>
                  </a:lnTo>
                  <a:lnTo>
                    <a:pt x="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8"/>
          <p:cNvGrpSpPr/>
          <p:nvPr/>
        </p:nvGrpSpPr>
        <p:grpSpPr>
          <a:xfrm>
            <a:off x="5258950" y="3521175"/>
            <a:ext cx="598575" cy="245775"/>
            <a:chOff x="5602975" y="4064350"/>
            <a:chExt cx="598575" cy="245775"/>
          </a:xfrm>
        </p:grpSpPr>
        <p:sp>
          <p:nvSpPr>
            <p:cNvPr id="81" name="Google Shape;81;p8"/>
            <p:cNvSpPr/>
            <p:nvPr/>
          </p:nvSpPr>
          <p:spPr>
            <a:xfrm>
              <a:off x="5602975" y="4188500"/>
              <a:ext cx="460300" cy="121625"/>
            </a:xfrm>
            <a:custGeom>
              <a:avLst/>
              <a:gdLst/>
              <a:ahLst/>
              <a:cxnLst/>
              <a:rect l="l" t="t" r="r" b="b"/>
              <a:pathLst>
                <a:path w="18412" h="4865" extrusionOk="0">
                  <a:moveTo>
                    <a:pt x="0" y="1"/>
                  </a:moveTo>
                  <a:lnTo>
                    <a:pt x="0" y="4864"/>
                  </a:lnTo>
                  <a:lnTo>
                    <a:pt x="18412" y="4864"/>
                  </a:lnTo>
                  <a:lnTo>
                    <a:pt x="18412"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5737575" y="4064350"/>
              <a:ext cx="463975" cy="125850"/>
            </a:xfrm>
            <a:custGeom>
              <a:avLst/>
              <a:gdLst/>
              <a:ahLst/>
              <a:cxnLst/>
              <a:rect l="l" t="t" r="r" b="b"/>
              <a:pathLst>
                <a:path w="18559" h="5034" extrusionOk="0">
                  <a:moveTo>
                    <a:pt x="99" y="1"/>
                  </a:moveTo>
                  <a:lnTo>
                    <a:pt x="99" y="1"/>
                  </a:lnTo>
                  <a:cubicBezTo>
                    <a:pt x="98" y="1"/>
                    <a:pt x="79" y="18"/>
                    <a:pt x="82" y="18"/>
                  </a:cubicBezTo>
                  <a:cubicBezTo>
                    <a:pt x="83" y="18"/>
                    <a:pt x="84" y="17"/>
                    <a:pt x="87" y="15"/>
                  </a:cubicBezTo>
                  <a:lnTo>
                    <a:pt x="87" y="15"/>
                  </a:lnTo>
                  <a:cubicBezTo>
                    <a:pt x="74" y="29"/>
                    <a:pt x="48" y="56"/>
                    <a:pt x="1" y="104"/>
                  </a:cubicBezTo>
                  <a:lnTo>
                    <a:pt x="1" y="2549"/>
                  </a:lnTo>
                  <a:lnTo>
                    <a:pt x="1" y="4940"/>
                  </a:lnTo>
                  <a:lnTo>
                    <a:pt x="1" y="5034"/>
                  </a:lnTo>
                  <a:lnTo>
                    <a:pt x="81" y="5034"/>
                  </a:lnTo>
                  <a:lnTo>
                    <a:pt x="13268" y="4994"/>
                  </a:lnTo>
                  <a:lnTo>
                    <a:pt x="17116" y="4967"/>
                  </a:lnTo>
                  <a:lnTo>
                    <a:pt x="18145" y="4954"/>
                  </a:lnTo>
                  <a:lnTo>
                    <a:pt x="18118" y="4954"/>
                  </a:lnTo>
                  <a:lnTo>
                    <a:pt x="17076" y="4940"/>
                  </a:lnTo>
                  <a:lnTo>
                    <a:pt x="13201" y="4913"/>
                  </a:lnTo>
                  <a:lnTo>
                    <a:pt x="175" y="4874"/>
                  </a:lnTo>
                  <a:lnTo>
                    <a:pt x="175" y="4874"/>
                  </a:lnTo>
                  <a:lnTo>
                    <a:pt x="175" y="2562"/>
                  </a:lnTo>
                  <a:lnTo>
                    <a:pt x="175" y="184"/>
                  </a:lnTo>
                  <a:lnTo>
                    <a:pt x="175" y="184"/>
                  </a:lnTo>
                  <a:lnTo>
                    <a:pt x="18439" y="157"/>
                  </a:lnTo>
                  <a:lnTo>
                    <a:pt x="18439" y="157"/>
                  </a:lnTo>
                  <a:cubicBezTo>
                    <a:pt x="18452" y="1649"/>
                    <a:pt x="18465" y="2842"/>
                    <a:pt x="18465" y="3671"/>
                  </a:cubicBezTo>
                  <a:cubicBezTo>
                    <a:pt x="18479" y="4072"/>
                    <a:pt x="18479" y="4392"/>
                    <a:pt x="18479" y="4633"/>
                  </a:cubicBezTo>
                  <a:lnTo>
                    <a:pt x="18479" y="4873"/>
                  </a:lnTo>
                  <a:cubicBezTo>
                    <a:pt x="18479" y="4900"/>
                    <a:pt x="18479" y="4940"/>
                    <a:pt x="18479" y="4967"/>
                  </a:cubicBezTo>
                  <a:cubicBezTo>
                    <a:pt x="18492" y="4940"/>
                    <a:pt x="18505" y="4913"/>
                    <a:pt x="18505" y="4887"/>
                  </a:cubicBezTo>
                  <a:lnTo>
                    <a:pt x="18505" y="4646"/>
                  </a:lnTo>
                  <a:cubicBezTo>
                    <a:pt x="18505" y="4419"/>
                    <a:pt x="18519" y="4112"/>
                    <a:pt x="18519" y="3711"/>
                  </a:cubicBezTo>
                  <a:cubicBezTo>
                    <a:pt x="18532" y="2856"/>
                    <a:pt x="18546" y="1640"/>
                    <a:pt x="18559" y="104"/>
                  </a:cubicBezTo>
                  <a:lnTo>
                    <a:pt x="18559" y="37"/>
                  </a:lnTo>
                  <a:lnTo>
                    <a:pt x="18492" y="37"/>
                  </a:lnTo>
                  <a:lnTo>
                    <a:pt x="94" y="10"/>
                  </a:lnTo>
                  <a:cubicBezTo>
                    <a:pt x="91" y="12"/>
                    <a:pt x="89" y="14"/>
                    <a:pt x="87" y="15"/>
                  </a:cubicBezTo>
                  <a:lnTo>
                    <a:pt x="87" y="15"/>
                  </a:lnTo>
                  <a:cubicBezTo>
                    <a:pt x="97" y="4"/>
                    <a:pt x="100" y="1"/>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8"/>
          <p:cNvGrpSpPr/>
          <p:nvPr/>
        </p:nvGrpSpPr>
        <p:grpSpPr>
          <a:xfrm>
            <a:off x="7864625" y="1766575"/>
            <a:ext cx="598575" cy="245775"/>
            <a:chOff x="5602975" y="4064350"/>
            <a:chExt cx="598575" cy="245775"/>
          </a:xfrm>
        </p:grpSpPr>
        <p:sp>
          <p:nvSpPr>
            <p:cNvPr id="84" name="Google Shape;84;p8"/>
            <p:cNvSpPr/>
            <p:nvPr/>
          </p:nvSpPr>
          <p:spPr>
            <a:xfrm>
              <a:off x="5602975" y="4188500"/>
              <a:ext cx="460300" cy="121625"/>
            </a:xfrm>
            <a:custGeom>
              <a:avLst/>
              <a:gdLst/>
              <a:ahLst/>
              <a:cxnLst/>
              <a:rect l="l" t="t" r="r" b="b"/>
              <a:pathLst>
                <a:path w="18412" h="4865" extrusionOk="0">
                  <a:moveTo>
                    <a:pt x="0" y="1"/>
                  </a:moveTo>
                  <a:lnTo>
                    <a:pt x="0" y="4864"/>
                  </a:lnTo>
                  <a:lnTo>
                    <a:pt x="18412" y="4864"/>
                  </a:lnTo>
                  <a:lnTo>
                    <a:pt x="18412"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5737575" y="4064350"/>
              <a:ext cx="463975" cy="125850"/>
            </a:xfrm>
            <a:custGeom>
              <a:avLst/>
              <a:gdLst/>
              <a:ahLst/>
              <a:cxnLst/>
              <a:rect l="l" t="t" r="r" b="b"/>
              <a:pathLst>
                <a:path w="18559" h="5034" extrusionOk="0">
                  <a:moveTo>
                    <a:pt x="99" y="1"/>
                  </a:moveTo>
                  <a:lnTo>
                    <a:pt x="99" y="1"/>
                  </a:lnTo>
                  <a:cubicBezTo>
                    <a:pt x="98" y="1"/>
                    <a:pt x="79" y="18"/>
                    <a:pt x="82" y="18"/>
                  </a:cubicBezTo>
                  <a:cubicBezTo>
                    <a:pt x="83" y="18"/>
                    <a:pt x="84" y="17"/>
                    <a:pt x="87" y="15"/>
                  </a:cubicBezTo>
                  <a:lnTo>
                    <a:pt x="87" y="15"/>
                  </a:lnTo>
                  <a:cubicBezTo>
                    <a:pt x="74" y="29"/>
                    <a:pt x="48" y="56"/>
                    <a:pt x="1" y="104"/>
                  </a:cubicBezTo>
                  <a:lnTo>
                    <a:pt x="1" y="2549"/>
                  </a:lnTo>
                  <a:lnTo>
                    <a:pt x="1" y="4940"/>
                  </a:lnTo>
                  <a:lnTo>
                    <a:pt x="1" y="5034"/>
                  </a:lnTo>
                  <a:lnTo>
                    <a:pt x="81" y="5034"/>
                  </a:lnTo>
                  <a:lnTo>
                    <a:pt x="13268" y="4994"/>
                  </a:lnTo>
                  <a:lnTo>
                    <a:pt x="17116" y="4967"/>
                  </a:lnTo>
                  <a:lnTo>
                    <a:pt x="18145" y="4954"/>
                  </a:lnTo>
                  <a:lnTo>
                    <a:pt x="18118" y="4954"/>
                  </a:lnTo>
                  <a:lnTo>
                    <a:pt x="17076" y="4940"/>
                  </a:lnTo>
                  <a:lnTo>
                    <a:pt x="13201" y="4913"/>
                  </a:lnTo>
                  <a:lnTo>
                    <a:pt x="175" y="4874"/>
                  </a:lnTo>
                  <a:lnTo>
                    <a:pt x="175" y="4874"/>
                  </a:lnTo>
                  <a:lnTo>
                    <a:pt x="175" y="2562"/>
                  </a:lnTo>
                  <a:lnTo>
                    <a:pt x="175" y="184"/>
                  </a:lnTo>
                  <a:lnTo>
                    <a:pt x="175" y="184"/>
                  </a:lnTo>
                  <a:lnTo>
                    <a:pt x="18439" y="157"/>
                  </a:lnTo>
                  <a:lnTo>
                    <a:pt x="18439" y="157"/>
                  </a:lnTo>
                  <a:cubicBezTo>
                    <a:pt x="18452" y="1649"/>
                    <a:pt x="18465" y="2842"/>
                    <a:pt x="18465" y="3671"/>
                  </a:cubicBezTo>
                  <a:cubicBezTo>
                    <a:pt x="18479" y="4072"/>
                    <a:pt x="18479" y="4392"/>
                    <a:pt x="18479" y="4633"/>
                  </a:cubicBezTo>
                  <a:lnTo>
                    <a:pt x="18479" y="4873"/>
                  </a:lnTo>
                  <a:cubicBezTo>
                    <a:pt x="18479" y="4900"/>
                    <a:pt x="18479" y="4940"/>
                    <a:pt x="18479" y="4967"/>
                  </a:cubicBezTo>
                  <a:cubicBezTo>
                    <a:pt x="18492" y="4940"/>
                    <a:pt x="18505" y="4913"/>
                    <a:pt x="18505" y="4887"/>
                  </a:cubicBezTo>
                  <a:lnTo>
                    <a:pt x="18505" y="4646"/>
                  </a:lnTo>
                  <a:cubicBezTo>
                    <a:pt x="18505" y="4419"/>
                    <a:pt x="18519" y="4112"/>
                    <a:pt x="18519" y="3711"/>
                  </a:cubicBezTo>
                  <a:cubicBezTo>
                    <a:pt x="18532" y="2856"/>
                    <a:pt x="18546" y="1640"/>
                    <a:pt x="18559" y="104"/>
                  </a:cubicBezTo>
                  <a:lnTo>
                    <a:pt x="18559" y="37"/>
                  </a:lnTo>
                  <a:lnTo>
                    <a:pt x="18492" y="37"/>
                  </a:lnTo>
                  <a:lnTo>
                    <a:pt x="94" y="10"/>
                  </a:lnTo>
                  <a:cubicBezTo>
                    <a:pt x="91" y="12"/>
                    <a:pt x="89" y="14"/>
                    <a:pt x="87" y="15"/>
                  </a:cubicBezTo>
                  <a:lnTo>
                    <a:pt x="87" y="15"/>
                  </a:lnTo>
                  <a:cubicBezTo>
                    <a:pt x="97" y="4"/>
                    <a:pt x="100" y="1"/>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6"/>
        <p:cNvGrpSpPr/>
        <p:nvPr/>
      </p:nvGrpSpPr>
      <p:grpSpPr>
        <a:xfrm>
          <a:off x="0" y="0"/>
          <a:ext cx="0" cy="0"/>
          <a:chOff x="0" y="0"/>
          <a:chExt cx="0" cy="0"/>
        </a:xfrm>
      </p:grpSpPr>
      <p:sp>
        <p:nvSpPr>
          <p:cNvPr id="87" name="Google Shape;8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8" name="Google Shape;8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9" name="Google Shape;8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10"/>
          <p:cNvSpPr/>
          <p:nvPr/>
        </p:nvSpPr>
        <p:spPr>
          <a:xfrm>
            <a:off x="4617640" y="1236960"/>
            <a:ext cx="3642000" cy="25413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0"/>
          <p:cNvSpPr/>
          <p:nvPr/>
        </p:nvSpPr>
        <p:spPr>
          <a:xfrm>
            <a:off x="4771853" y="1137362"/>
            <a:ext cx="3642000" cy="25413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0"/>
          <p:cNvSpPr txBox="1">
            <a:spLocks noGrp="1"/>
          </p:cNvSpPr>
          <p:nvPr>
            <p:ph type="ctrTitle"/>
          </p:nvPr>
        </p:nvSpPr>
        <p:spPr>
          <a:xfrm>
            <a:off x="5010078" y="2862322"/>
            <a:ext cx="3054000" cy="7029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3000"/>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94" name="Google Shape;94;p10"/>
          <p:cNvSpPr txBox="1">
            <a:spLocks noGrp="1"/>
          </p:cNvSpPr>
          <p:nvPr>
            <p:ph type="title" idx="2"/>
          </p:nvPr>
        </p:nvSpPr>
        <p:spPr>
          <a:xfrm>
            <a:off x="5010078" y="1316500"/>
            <a:ext cx="3181800" cy="150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lt1"/>
                </a:solidFill>
                <a:latin typeface="Nanum Gothic Coding"/>
                <a:ea typeface="Nanum Gothic Coding"/>
                <a:cs typeface="Nanum Gothic Coding"/>
                <a:sym typeface="Nanum Gothic Coding"/>
              </a:defRPr>
            </a:lvl1pPr>
            <a:lvl2pPr lvl="1" rtl="0">
              <a:spcBef>
                <a:spcPts val="0"/>
              </a:spcBef>
              <a:spcAft>
                <a:spcPts val="0"/>
              </a:spcAft>
              <a:buNone/>
              <a:defRPr sz="1800">
                <a:solidFill>
                  <a:schemeClr val="lt1"/>
                </a:solidFill>
                <a:latin typeface="Nanum Gothic Coding"/>
                <a:ea typeface="Nanum Gothic Coding"/>
                <a:cs typeface="Nanum Gothic Coding"/>
                <a:sym typeface="Nanum Gothic Coding"/>
              </a:defRPr>
            </a:lvl2pPr>
            <a:lvl3pPr lvl="2" rtl="0">
              <a:spcBef>
                <a:spcPts val="0"/>
              </a:spcBef>
              <a:spcAft>
                <a:spcPts val="0"/>
              </a:spcAft>
              <a:buNone/>
              <a:defRPr sz="1800">
                <a:solidFill>
                  <a:schemeClr val="lt1"/>
                </a:solidFill>
                <a:latin typeface="Nanum Gothic Coding"/>
                <a:ea typeface="Nanum Gothic Coding"/>
                <a:cs typeface="Nanum Gothic Coding"/>
                <a:sym typeface="Nanum Gothic Coding"/>
              </a:defRPr>
            </a:lvl3pPr>
            <a:lvl4pPr lvl="3" rtl="0">
              <a:spcBef>
                <a:spcPts val="0"/>
              </a:spcBef>
              <a:spcAft>
                <a:spcPts val="0"/>
              </a:spcAft>
              <a:buNone/>
              <a:defRPr sz="1800">
                <a:solidFill>
                  <a:schemeClr val="lt1"/>
                </a:solidFill>
                <a:latin typeface="Nanum Gothic Coding"/>
                <a:ea typeface="Nanum Gothic Coding"/>
                <a:cs typeface="Nanum Gothic Coding"/>
                <a:sym typeface="Nanum Gothic Coding"/>
              </a:defRPr>
            </a:lvl4pPr>
            <a:lvl5pPr lvl="4" rtl="0">
              <a:spcBef>
                <a:spcPts val="0"/>
              </a:spcBef>
              <a:spcAft>
                <a:spcPts val="0"/>
              </a:spcAft>
              <a:buNone/>
              <a:defRPr sz="1800">
                <a:solidFill>
                  <a:schemeClr val="lt1"/>
                </a:solidFill>
                <a:latin typeface="Nanum Gothic Coding"/>
                <a:ea typeface="Nanum Gothic Coding"/>
                <a:cs typeface="Nanum Gothic Coding"/>
                <a:sym typeface="Nanum Gothic Coding"/>
              </a:defRPr>
            </a:lvl5pPr>
            <a:lvl6pPr lvl="5" rtl="0">
              <a:spcBef>
                <a:spcPts val="0"/>
              </a:spcBef>
              <a:spcAft>
                <a:spcPts val="0"/>
              </a:spcAft>
              <a:buNone/>
              <a:defRPr sz="1800">
                <a:solidFill>
                  <a:schemeClr val="lt1"/>
                </a:solidFill>
                <a:latin typeface="Nanum Gothic Coding"/>
                <a:ea typeface="Nanum Gothic Coding"/>
                <a:cs typeface="Nanum Gothic Coding"/>
                <a:sym typeface="Nanum Gothic Coding"/>
              </a:defRPr>
            </a:lvl6pPr>
            <a:lvl7pPr lvl="6" rtl="0">
              <a:spcBef>
                <a:spcPts val="0"/>
              </a:spcBef>
              <a:spcAft>
                <a:spcPts val="0"/>
              </a:spcAft>
              <a:buNone/>
              <a:defRPr sz="1800">
                <a:solidFill>
                  <a:schemeClr val="lt1"/>
                </a:solidFill>
                <a:latin typeface="Nanum Gothic Coding"/>
                <a:ea typeface="Nanum Gothic Coding"/>
                <a:cs typeface="Nanum Gothic Coding"/>
                <a:sym typeface="Nanum Gothic Coding"/>
              </a:defRPr>
            </a:lvl7pPr>
            <a:lvl8pPr lvl="7" rtl="0">
              <a:spcBef>
                <a:spcPts val="0"/>
              </a:spcBef>
              <a:spcAft>
                <a:spcPts val="0"/>
              </a:spcAft>
              <a:buNone/>
              <a:defRPr sz="1800">
                <a:solidFill>
                  <a:schemeClr val="lt1"/>
                </a:solidFill>
                <a:latin typeface="Nanum Gothic Coding"/>
                <a:ea typeface="Nanum Gothic Coding"/>
                <a:cs typeface="Nanum Gothic Coding"/>
                <a:sym typeface="Nanum Gothic Coding"/>
              </a:defRPr>
            </a:lvl8pPr>
            <a:lvl9pPr lvl="8" rtl="0">
              <a:spcBef>
                <a:spcPts val="0"/>
              </a:spcBef>
              <a:spcAft>
                <a:spcPts val="0"/>
              </a:spcAft>
              <a:buNone/>
              <a:defRPr sz="1800">
                <a:solidFill>
                  <a:schemeClr val="lt1"/>
                </a:solidFill>
                <a:latin typeface="Nanum Gothic Coding"/>
                <a:ea typeface="Nanum Gothic Coding"/>
                <a:cs typeface="Nanum Gothic Coding"/>
                <a:sym typeface="Nanum Gothic Coding"/>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800"/>
              <a:buFont typeface="Teko"/>
              <a:buNone/>
              <a:defRPr sz="4800">
                <a:solidFill>
                  <a:schemeClr val="dk1"/>
                </a:solidFill>
                <a:latin typeface="Teko"/>
                <a:ea typeface="Teko"/>
                <a:cs typeface="Teko"/>
                <a:sym typeface="Teko"/>
              </a:defRPr>
            </a:lvl1pPr>
            <a:lvl2pPr lvl="1">
              <a:spcBef>
                <a:spcPts val="0"/>
              </a:spcBef>
              <a:spcAft>
                <a:spcPts val="0"/>
              </a:spcAft>
              <a:buClr>
                <a:schemeClr val="dk1"/>
              </a:buClr>
              <a:buSzPts val="4800"/>
              <a:buFont typeface="Teko"/>
              <a:buNone/>
              <a:defRPr sz="4800">
                <a:solidFill>
                  <a:schemeClr val="dk1"/>
                </a:solidFill>
                <a:latin typeface="Teko"/>
                <a:ea typeface="Teko"/>
                <a:cs typeface="Teko"/>
                <a:sym typeface="Teko"/>
              </a:defRPr>
            </a:lvl2pPr>
            <a:lvl3pPr lvl="2">
              <a:spcBef>
                <a:spcPts val="0"/>
              </a:spcBef>
              <a:spcAft>
                <a:spcPts val="0"/>
              </a:spcAft>
              <a:buClr>
                <a:schemeClr val="dk1"/>
              </a:buClr>
              <a:buSzPts val="4800"/>
              <a:buFont typeface="Teko"/>
              <a:buNone/>
              <a:defRPr sz="4800">
                <a:solidFill>
                  <a:schemeClr val="dk1"/>
                </a:solidFill>
                <a:latin typeface="Teko"/>
                <a:ea typeface="Teko"/>
                <a:cs typeface="Teko"/>
                <a:sym typeface="Teko"/>
              </a:defRPr>
            </a:lvl3pPr>
            <a:lvl4pPr lvl="3">
              <a:spcBef>
                <a:spcPts val="0"/>
              </a:spcBef>
              <a:spcAft>
                <a:spcPts val="0"/>
              </a:spcAft>
              <a:buClr>
                <a:schemeClr val="dk1"/>
              </a:buClr>
              <a:buSzPts val="4800"/>
              <a:buFont typeface="Teko"/>
              <a:buNone/>
              <a:defRPr sz="4800">
                <a:solidFill>
                  <a:schemeClr val="dk1"/>
                </a:solidFill>
                <a:latin typeface="Teko"/>
                <a:ea typeface="Teko"/>
                <a:cs typeface="Teko"/>
                <a:sym typeface="Teko"/>
              </a:defRPr>
            </a:lvl4pPr>
            <a:lvl5pPr lvl="4">
              <a:spcBef>
                <a:spcPts val="0"/>
              </a:spcBef>
              <a:spcAft>
                <a:spcPts val="0"/>
              </a:spcAft>
              <a:buClr>
                <a:schemeClr val="dk1"/>
              </a:buClr>
              <a:buSzPts val="4800"/>
              <a:buFont typeface="Teko"/>
              <a:buNone/>
              <a:defRPr sz="4800">
                <a:solidFill>
                  <a:schemeClr val="dk1"/>
                </a:solidFill>
                <a:latin typeface="Teko"/>
                <a:ea typeface="Teko"/>
                <a:cs typeface="Teko"/>
                <a:sym typeface="Teko"/>
              </a:defRPr>
            </a:lvl5pPr>
            <a:lvl6pPr lvl="5">
              <a:spcBef>
                <a:spcPts val="0"/>
              </a:spcBef>
              <a:spcAft>
                <a:spcPts val="0"/>
              </a:spcAft>
              <a:buClr>
                <a:schemeClr val="dk1"/>
              </a:buClr>
              <a:buSzPts val="4800"/>
              <a:buFont typeface="Teko"/>
              <a:buNone/>
              <a:defRPr sz="4800">
                <a:solidFill>
                  <a:schemeClr val="dk1"/>
                </a:solidFill>
                <a:latin typeface="Teko"/>
                <a:ea typeface="Teko"/>
                <a:cs typeface="Teko"/>
                <a:sym typeface="Teko"/>
              </a:defRPr>
            </a:lvl6pPr>
            <a:lvl7pPr lvl="6">
              <a:spcBef>
                <a:spcPts val="0"/>
              </a:spcBef>
              <a:spcAft>
                <a:spcPts val="0"/>
              </a:spcAft>
              <a:buClr>
                <a:schemeClr val="dk1"/>
              </a:buClr>
              <a:buSzPts val="4800"/>
              <a:buFont typeface="Teko"/>
              <a:buNone/>
              <a:defRPr sz="4800">
                <a:solidFill>
                  <a:schemeClr val="dk1"/>
                </a:solidFill>
                <a:latin typeface="Teko"/>
                <a:ea typeface="Teko"/>
                <a:cs typeface="Teko"/>
                <a:sym typeface="Teko"/>
              </a:defRPr>
            </a:lvl7pPr>
            <a:lvl8pPr lvl="7">
              <a:spcBef>
                <a:spcPts val="0"/>
              </a:spcBef>
              <a:spcAft>
                <a:spcPts val="0"/>
              </a:spcAft>
              <a:buClr>
                <a:schemeClr val="dk1"/>
              </a:buClr>
              <a:buSzPts val="4800"/>
              <a:buFont typeface="Teko"/>
              <a:buNone/>
              <a:defRPr sz="4800">
                <a:solidFill>
                  <a:schemeClr val="dk1"/>
                </a:solidFill>
                <a:latin typeface="Teko"/>
                <a:ea typeface="Teko"/>
                <a:cs typeface="Teko"/>
                <a:sym typeface="Teko"/>
              </a:defRPr>
            </a:lvl8pPr>
            <a:lvl9pPr lvl="8">
              <a:spcBef>
                <a:spcPts val="0"/>
              </a:spcBef>
              <a:spcAft>
                <a:spcPts val="0"/>
              </a:spcAft>
              <a:buClr>
                <a:schemeClr val="dk1"/>
              </a:buClr>
              <a:buSzPts val="4800"/>
              <a:buFont typeface="Teko"/>
              <a:buNone/>
              <a:defRPr sz="4800">
                <a:solidFill>
                  <a:schemeClr val="dk1"/>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Nanum Gothic Coding"/>
              <a:buChar char="●"/>
              <a:defRPr sz="1800">
                <a:solidFill>
                  <a:schemeClr val="dk1"/>
                </a:solidFill>
                <a:latin typeface="Nanum Gothic Coding"/>
                <a:ea typeface="Nanum Gothic Coding"/>
                <a:cs typeface="Nanum Gothic Coding"/>
                <a:sym typeface="Nanum Gothic Coding"/>
              </a:defRPr>
            </a:lvl1pPr>
            <a:lvl2pPr marL="914400" lvl="1"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2pPr>
            <a:lvl3pPr marL="1371600" lvl="2"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3pPr>
            <a:lvl4pPr marL="1828800" lvl="3"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4pPr>
            <a:lvl5pPr marL="2286000" lvl="4"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5pPr>
            <a:lvl6pPr marL="2743200" lvl="5"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6pPr>
            <a:lvl7pPr marL="3200400" lvl="6"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7pPr>
            <a:lvl8pPr marL="3657600" lvl="7" indent="-317500">
              <a:lnSpc>
                <a:spcPct val="115000"/>
              </a:lnSpc>
              <a:spcBef>
                <a:spcPts val="1600"/>
              </a:spcBef>
              <a:spcAft>
                <a:spcPts val="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8pPr>
            <a:lvl9pPr marL="4114800" lvl="8" indent="-317500">
              <a:lnSpc>
                <a:spcPct val="115000"/>
              </a:lnSpc>
              <a:spcBef>
                <a:spcPts val="1600"/>
              </a:spcBef>
              <a:spcAft>
                <a:spcPts val="1600"/>
              </a:spcAft>
              <a:buClr>
                <a:schemeClr val="dk1"/>
              </a:buClr>
              <a:buSzPts val="1400"/>
              <a:buFont typeface="Nanum Gothic Coding"/>
              <a:buChar char="■"/>
              <a:defRPr>
                <a:solidFill>
                  <a:schemeClr val="dk1"/>
                </a:solidFill>
                <a:latin typeface="Nanum Gothic Coding"/>
                <a:ea typeface="Nanum Gothic Coding"/>
                <a:cs typeface="Nanum Gothic Coding"/>
                <a:sym typeface="Nanum Gothic Coding"/>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61" r:id="rId13"/>
    <p:sldLayoutId id="2147483662" r:id="rId14"/>
    <p:sldLayoutId id="2147483666" r:id="rId15"/>
    <p:sldLayoutId id="2147483667"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3B96"/>
        </a:solidFill>
        <a:effectLst/>
      </p:bgPr>
    </p:bg>
    <p:spTree>
      <p:nvGrpSpPr>
        <p:cNvPr id="1" name="Shape 249"/>
        <p:cNvGrpSpPr/>
        <p:nvPr/>
      </p:nvGrpSpPr>
      <p:grpSpPr>
        <a:xfrm>
          <a:off x="0" y="0"/>
          <a:ext cx="0" cy="0"/>
          <a:chOff x="0" y="0"/>
          <a:chExt cx="0" cy="0"/>
        </a:xfrm>
      </p:grpSpPr>
      <p:sp>
        <p:nvSpPr>
          <p:cNvPr id="250" name="Google Shape;250;p24"/>
          <p:cNvSpPr/>
          <p:nvPr/>
        </p:nvSpPr>
        <p:spPr>
          <a:xfrm>
            <a:off x="735989" y="2967376"/>
            <a:ext cx="2378609" cy="659819"/>
          </a:xfrm>
          <a:custGeom>
            <a:avLst/>
            <a:gdLst/>
            <a:ahLst/>
            <a:cxnLst/>
            <a:rect l="l" t="t" r="r" b="b"/>
            <a:pathLst>
              <a:path w="8721" h="8722" extrusionOk="0">
                <a:moveTo>
                  <a:pt x="0" y="1"/>
                </a:moveTo>
                <a:lnTo>
                  <a:pt x="0" y="8721"/>
                </a:lnTo>
                <a:lnTo>
                  <a:pt x="8720" y="8721"/>
                </a:lnTo>
                <a:lnTo>
                  <a:pt x="8720" y="1"/>
                </a:lnTo>
                <a:close/>
              </a:path>
            </a:pathLst>
          </a:custGeom>
          <a:solidFill>
            <a:srgbClr val="A4C1FF">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3924350" y="4687925"/>
            <a:ext cx="5093450" cy="6725"/>
          </a:xfrm>
          <a:custGeom>
            <a:avLst/>
            <a:gdLst/>
            <a:ahLst/>
            <a:cxnLst/>
            <a:rect l="l" t="t" r="r" b="b"/>
            <a:pathLst>
              <a:path w="203738" h="269" extrusionOk="0">
                <a:moveTo>
                  <a:pt x="101888" y="1"/>
                </a:moveTo>
                <a:cubicBezTo>
                  <a:pt x="45590" y="1"/>
                  <a:pt x="1" y="77"/>
                  <a:pt x="1" y="115"/>
                </a:cubicBezTo>
                <a:cubicBezTo>
                  <a:pt x="1" y="192"/>
                  <a:pt x="45628" y="268"/>
                  <a:pt x="101888" y="268"/>
                </a:cubicBezTo>
                <a:cubicBezTo>
                  <a:pt x="158148" y="268"/>
                  <a:pt x="203737" y="192"/>
                  <a:pt x="203737" y="115"/>
                </a:cubicBezTo>
                <a:cubicBezTo>
                  <a:pt x="203737" y="77"/>
                  <a:pt x="158148" y="1"/>
                  <a:pt x="101888" y="1"/>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24"/>
          <p:cNvGrpSpPr/>
          <p:nvPr/>
        </p:nvGrpSpPr>
        <p:grpSpPr>
          <a:xfrm>
            <a:off x="7886766" y="624984"/>
            <a:ext cx="1616918" cy="659805"/>
            <a:chOff x="4431000" y="2613200"/>
            <a:chExt cx="1970650" cy="804150"/>
          </a:xfrm>
        </p:grpSpPr>
        <p:sp>
          <p:nvSpPr>
            <p:cNvPr id="253" name="Google Shape;253;p24"/>
            <p:cNvSpPr/>
            <p:nvPr/>
          </p:nvSpPr>
          <p:spPr>
            <a:xfrm>
              <a:off x="4433875" y="2616050"/>
              <a:ext cx="1964925" cy="798425"/>
            </a:xfrm>
            <a:custGeom>
              <a:avLst/>
              <a:gdLst/>
              <a:ahLst/>
              <a:cxnLst/>
              <a:rect l="l" t="t" r="r" b="b"/>
              <a:pathLst>
                <a:path w="78597" h="31937" extrusionOk="0">
                  <a:moveTo>
                    <a:pt x="1" y="1"/>
                  </a:moveTo>
                  <a:lnTo>
                    <a:pt x="1" y="31936"/>
                  </a:lnTo>
                  <a:lnTo>
                    <a:pt x="78596" y="31936"/>
                  </a:lnTo>
                  <a:lnTo>
                    <a:pt x="78596"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4431000" y="2613200"/>
              <a:ext cx="1970650" cy="804150"/>
            </a:xfrm>
            <a:custGeom>
              <a:avLst/>
              <a:gdLst/>
              <a:ahLst/>
              <a:cxnLst/>
              <a:rect l="l" t="t" r="r" b="b"/>
              <a:pathLst>
                <a:path w="78826" h="32166" extrusionOk="0">
                  <a:moveTo>
                    <a:pt x="1" y="0"/>
                  </a:moveTo>
                  <a:lnTo>
                    <a:pt x="1" y="115"/>
                  </a:lnTo>
                  <a:lnTo>
                    <a:pt x="1" y="32050"/>
                  </a:lnTo>
                  <a:lnTo>
                    <a:pt x="1" y="32165"/>
                  </a:lnTo>
                  <a:lnTo>
                    <a:pt x="116" y="32165"/>
                  </a:lnTo>
                  <a:lnTo>
                    <a:pt x="56567" y="32050"/>
                  </a:lnTo>
                  <a:lnTo>
                    <a:pt x="72859" y="32012"/>
                  </a:lnTo>
                  <a:lnTo>
                    <a:pt x="56528" y="31974"/>
                  </a:lnTo>
                  <a:lnTo>
                    <a:pt x="269" y="31936"/>
                  </a:lnTo>
                  <a:lnTo>
                    <a:pt x="269" y="31936"/>
                  </a:lnTo>
                  <a:lnTo>
                    <a:pt x="269" y="230"/>
                  </a:lnTo>
                  <a:lnTo>
                    <a:pt x="269" y="230"/>
                  </a:lnTo>
                  <a:lnTo>
                    <a:pt x="78673" y="191"/>
                  </a:lnTo>
                  <a:lnTo>
                    <a:pt x="78673" y="191"/>
                  </a:lnTo>
                  <a:cubicBezTo>
                    <a:pt x="78711" y="10023"/>
                    <a:pt x="78711" y="17952"/>
                    <a:pt x="78711" y="23445"/>
                  </a:cubicBezTo>
                  <a:lnTo>
                    <a:pt x="78711" y="29832"/>
                  </a:lnTo>
                  <a:lnTo>
                    <a:pt x="78711" y="31477"/>
                  </a:lnTo>
                  <a:lnTo>
                    <a:pt x="78711" y="32050"/>
                  </a:lnTo>
                  <a:cubicBezTo>
                    <a:pt x="78711" y="32050"/>
                    <a:pt x="78788" y="31897"/>
                    <a:pt x="78788" y="31515"/>
                  </a:cubicBezTo>
                  <a:lnTo>
                    <a:pt x="78788" y="29870"/>
                  </a:lnTo>
                  <a:lnTo>
                    <a:pt x="78788" y="23521"/>
                  </a:lnTo>
                  <a:cubicBezTo>
                    <a:pt x="78788" y="17976"/>
                    <a:pt x="78826" y="10021"/>
                    <a:pt x="78826" y="115"/>
                  </a:cubicBezTo>
                  <a:lnTo>
                    <a:pt x="78826" y="38"/>
                  </a:lnTo>
                  <a:lnTo>
                    <a:pt x="78711" y="38"/>
                  </a:lnTo>
                  <a:lnTo>
                    <a:pt x="11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4435800" y="2721225"/>
              <a:ext cx="1962025" cy="5775"/>
            </a:xfrm>
            <a:custGeom>
              <a:avLst/>
              <a:gdLst/>
              <a:ahLst/>
              <a:cxnLst/>
              <a:rect l="l" t="t" r="r" b="b"/>
              <a:pathLst>
                <a:path w="78481" h="231" extrusionOk="0">
                  <a:moveTo>
                    <a:pt x="39240" y="1"/>
                  </a:moveTo>
                  <a:cubicBezTo>
                    <a:pt x="17555" y="1"/>
                    <a:pt x="0" y="39"/>
                    <a:pt x="0" y="116"/>
                  </a:cubicBezTo>
                  <a:cubicBezTo>
                    <a:pt x="0" y="154"/>
                    <a:pt x="17555" y="230"/>
                    <a:pt x="39240" y="230"/>
                  </a:cubicBezTo>
                  <a:cubicBezTo>
                    <a:pt x="60926" y="230"/>
                    <a:pt x="78481" y="192"/>
                    <a:pt x="78481" y="116"/>
                  </a:cubicBezTo>
                  <a:cubicBezTo>
                    <a:pt x="78481" y="39"/>
                    <a:pt x="60926" y="1"/>
                    <a:pt x="39240" y="1"/>
                  </a:cubicBezTo>
                  <a:close/>
                </a:path>
              </a:pathLst>
            </a:custGeom>
            <a:solidFill>
              <a:srgbClr val="133B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4484550" y="2661000"/>
              <a:ext cx="33500" cy="28750"/>
            </a:xfrm>
            <a:custGeom>
              <a:avLst/>
              <a:gdLst/>
              <a:ahLst/>
              <a:cxnLst/>
              <a:rect l="l" t="t" r="r" b="b"/>
              <a:pathLst>
                <a:path w="1340" h="1150" extrusionOk="0">
                  <a:moveTo>
                    <a:pt x="766" y="0"/>
                  </a:moveTo>
                  <a:cubicBezTo>
                    <a:pt x="230" y="0"/>
                    <a:pt x="1" y="612"/>
                    <a:pt x="345" y="995"/>
                  </a:cubicBezTo>
                  <a:cubicBezTo>
                    <a:pt x="464" y="1102"/>
                    <a:pt x="605" y="1150"/>
                    <a:pt x="744" y="1150"/>
                  </a:cubicBezTo>
                  <a:cubicBezTo>
                    <a:pt x="1049" y="1150"/>
                    <a:pt x="1339" y="916"/>
                    <a:pt x="1339" y="574"/>
                  </a:cubicBezTo>
                  <a:cubicBezTo>
                    <a:pt x="1339" y="268"/>
                    <a:pt x="1071" y="0"/>
                    <a:pt x="766"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4533325" y="2661000"/>
              <a:ext cx="33475" cy="28750"/>
            </a:xfrm>
            <a:custGeom>
              <a:avLst/>
              <a:gdLst/>
              <a:ahLst/>
              <a:cxnLst/>
              <a:rect l="l" t="t" r="r" b="b"/>
              <a:pathLst>
                <a:path w="1339" h="1150" extrusionOk="0">
                  <a:moveTo>
                    <a:pt x="765" y="0"/>
                  </a:moveTo>
                  <a:cubicBezTo>
                    <a:pt x="268" y="0"/>
                    <a:pt x="0" y="612"/>
                    <a:pt x="344" y="995"/>
                  </a:cubicBezTo>
                  <a:cubicBezTo>
                    <a:pt x="464" y="1102"/>
                    <a:pt x="605" y="1150"/>
                    <a:pt x="743" y="1150"/>
                  </a:cubicBezTo>
                  <a:cubicBezTo>
                    <a:pt x="1049" y="1150"/>
                    <a:pt x="1339" y="916"/>
                    <a:pt x="1339" y="574"/>
                  </a:cubicBezTo>
                  <a:cubicBezTo>
                    <a:pt x="1339" y="268"/>
                    <a:pt x="1071" y="0"/>
                    <a:pt x="765"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4584950" y="2659575"/>
              <a:ext cx="30625" cy="28700"/>
            </a:xfrm>
            <a:custGeom>
              <a:avLst/>
              <a:gdLst/>
              <a:ahLst/>
              <a:cxnLst/>
              <a:rect l="l" t="t" r="r" b="b"/>
              <a:pathLst>
                <a:path w="1225" h="1148" extrusionOk="0">
                  <a:moveTo>
                    <a:pt x="612" y="0"/>
                  </a:moveTo>
                  <a:cubicBezTo>
                    <a:pt x="306" y="0"/>
                    <a:pt x="0" y="210"/>
                    <a:pt x="39" y="631"/>
                  </a:cubicBezTo>
                  <a:cubicBezTo>
                    <a:pt x="77" y="975"/>
                    <a:pt x="354" y="1147"/>
                    <a:pt x="627" y="1147"/>
                  </a:cubicBezTo>
                  <a:cubicBezTo>
                    <a:pt x="899" y="1147"/>
                    <a:pt x="1167" y="975"/>
                    <a:pt x="1186" y="631"/>
                  </a:cubicBezTo>
                  <a:cubicBezTo>
                    <a:pt x="1224" y="210"/>
                    <a:pt x="918" y="0"/>
                    <a:pt x="612"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484550" y="2661000"/>
              <a:ext cx="33500" cy="28750"/>
            </a:xfrm>
            <a:custGeom>
              <a:avLst/>
              <a:gdLst/>
              <a:ahLst/>
              <a:cxnLst/>
              <a:rect l="l" t="t" r="r" b="b"/>
              <a:pathLst>
                <a:path w="1340" h="1150" extrusionOk="0">
                  <a:moveTo>
                    <a:pt x="766" y="0"/>
                  </a:moveTo>
                  <a:cubicBezTo>
                    <a:pt x="230" y="0"/>
                    <a:pt x="1" y="612"/>
                    <a:pt x="345" y="995"/>
                  </a:cubicBezTo>
                  <a:cubicBezTo>
                    <a:pt x="464" y="1102"/>
                    <a:pt x="605" y="1150"/>
                    <a:pt x="744" y="1150"/>
                  </a:cubicBezTo>
                  <a:cubicBezTo>
                    <a:pt x="1049" y="1150"/>
                    <a:pt x="1339" y="916"/>
                    <a:pt x="1339" y="574"/>
                  </a:cubicBezTo>
                  <a:cubicBezTo>
                    <a:pt x="1339" y="268"/>
                    <a:pt x="1071" y="0"/>
                    <a:pt x="766"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533325" y="2661000"/>
              <a:ext cx="33475" cy="28750"/>
            </a:xfrm>
            <a:custGeom>
              <a:avLst/>
              <a:gdLst/>
              <a:ahLst/>
              <a:cxnLst/>
              <a:rect l="l" t="t" r="r" b="b"/>
              <a:pathLst>
                <a:path w="1339" h="1150" extrusionOk="0">
                  <a:moveTo>
                    <a:pt x="765" y="0"/>
                  </a:moveTo>
                  <a:cubicBezTo>
                    <a:pt x="268" y="0"/>
                    <a:pt x="0" y="612"/>
                    <a:pt x="344" y="995"/>
                  </a:cubicBezTo>
                  <a:cubicBezTo>
                    <a:pt x="464" y="1102"/>
                    <a:pt x="605" y="1150"/>
                    <a:pt x="743" y="1150"/>
                  </a:cubicBezTo>
                  <a:cubicBezTo>
                    <a:pt x="1049" y="1150"/>
                    <a:pt x="1339" y="916"/>
                    <a:pt x="1339" y="574"/>
                  </a:cubicBezTo>
                  <a:cubicBezTo>
                    <a:pt x="1339" y="268"/>
                    <a:pt x="1071" y="0"/>
                    <a:pt x="765"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584950" y="2659575"/>
              <a:ext cx="30625" cy="28700"/>
            </a:xfrm>
            <a:custGeom>
              <a:avLst/>
              <a:gdLst/>
              <a:ahLst/>
              <a:cxnLst/>
              <a:rect l="l" t="t" r="r" b="b"/>
              <a:pathLst>
                <a:path w="1225" h="1148" extrusionOk="0">
                  <a:moveTo>
                    <a:pt x="612" y="0"/>
                  </a:moveTo>
                  <a:cubicBezTo>
                    <a:pt x="306" y="0"/>
                    <a:pt x="0" y="210"/>
                    <a:pt x="39" y="631"/>
                  </a:cubicBezTo>
                  <a:cubicBezTo>
                    <a:pt x="77" y="975"/>
                    <a:pt x="354" y="1147"/>
                    <a:pt x="627" y="1147"/>
                  </a:cubicBezTo>
                  <a:cubicBezTo>
                    <a:pt x="899" y="1147"/>
                    <a:pt x="1167" y="975"/>
                    <a:pt x="1186" y="631"/>
                  </a:cubicBezTo>
                  <a:cubicBezTo>
                    <a:pt x="1224" y="210"/>
                    <a:pt x="918" y="0"/>
                    <a:pt x="612"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4600250" y="2853175"/>
              <a:ext cx="475225" cy="475250"/>
            </a:xfrm>
            <a:custGeom>
              <a:avLst/>
              <a:gdLst/>
              <a:ahLst/>
              <a:cxnLst/>
              <a:rect l="l" t="t" r="r" b="b"/>
              <a:pathLst>
                <a:path w="19009" h="19010" extrusionOk="0">
                  <a:moveTo>
                    <a:pt x="0" y="1"/>
                  </a:moveTo>
                  <a:lnTo>
                    <a:pt x="0" y="19009"/>
                  </a:lnTo>
                  <a:lnTo>
                    <a:pt x="19009" y="19009"/>
                  </a:lnTo>
                  <a:lnTo>
                    <a:pt x="1900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5172025" y="2977475"/>
              <a:ext cx="1091000" cy="5775"/>
            </a:xfrm>
            <a:custGeom>
              <a:avLst/>
              <a:gdLst/>
              <a:ahLst/>
              <a:cxnLst/>
              <a:rect l="l" t="t" r="r" b="b"/>
              <a:pathLst>
                <a:path w="43640" h="231" extrusionOk="0">
                  <a:moveTo>
                    <a:pt x="21801" y="1"/>
                  </a:moveTo>
                  <a:cubicBezTo>
                    <a:pt x="9753" y="1"/>
                    <a:pt x="0" y="39"/>
                    <a:pt x="0" y="116"/>
                  </a:cubicBezTo>
                  <a:cubicBezTo>
                    <a:pt x="0" y="192"/>
                    <a:pt x="9753" y="230"/>
                    <a:pt x="21801" y="230"/>
                  </a:cubicBezTo>
                  <a:cubicBezTo>
                    <a:pt x="33886" y="230"/>
                    <a:pt x="43639" y="192"/>
                    <a:pt x="43639" y="116"/>
                  </a:cubicBezTo>
                  <a:cubicBezTo>
                    <a:pt x="43639" y="39"/>
                    <a:pt x="33886" y="1"/>
                    <a:pt x="21801" y="1"/>
                  </a:cubicBezTo>
                  <a:close/>
                </a:path>
              </a:pathLst>
            </a:custGeom>
            <a:solidFill>
              <a:srgbClr val="133B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5172025" y="3074050"/>
              <a:ext cx="1091000" cy="6725"/>
            </a:xfrm>
            <a:custGeom>
              <a:avLst/>
              <a:gdLst/>
              <a:ahLst/>
              <a:cxnLst/>
              <a:rect l="l" t="t" r="r" b="b"/>
              <a:pathLst>
                <a:path w="43640" h="269" extrusionOk="0">
                  <a:moveTo>
                    <a:pt x="21801" y="1"/>
                  </a:moveTo>
                  <a:cubicBezTo>
                    <a:pt x="9753" y="1"/>
                    <a:pt x="0" y="77"/>
                    <a:pt x="0" y="115"/>
                  </a:cubicBezTo>
                  <a:cubicBezTo>
                    <a:pt x="0" y="192"/>
                    <a:pt x="9753" y="268"/>
                    <a:pt x="21801" y="268"/>
                  </a:cubicBezTo>
                  <a:cubicBezTo>
                    <a:pt x="33886" y="268"/>
                    <a:pt x="43639" y="192"/>
                    <a:pt x="43639" y="115"/>
                  </a:cubicBezTo>
                  <a:cubicBezTo>
                    <a:pt x="43639" y="77"/>
                    <a:pt x="33886" y="1"/>
                    <a:pt x="21801" y="1"/>
                  </a:cubicBezTo>
                  <a:close/>
                </a:path>
              </a:pathLst>
            </a:custGeom>
            <a:solidFill>
              <a:srgbClr val="133B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5172025" y="3171575"/>
              <a:ext cx="702800" cy="4825"/>
            </a:xfrm>
            <a:custGeom>
              <a:avLst/>
              <a:gdLst/>
              <a:ahLst/>
              <a:cxnLst/>
              <a:rect l="l" t="t" r="r" b="b"/>
              <a:pathLst>
                <a:path w="28112" h="193" extrusionOk="0">
                  <a:moveTo>
                    <a:pt x="14037" y="1"/>
                  </a:moveTo>
                  <a:lnTo>
                    <a:pt x="4093" y="39"/>
                  </a:lnTo>
                  <a:lnTo>
                    <a:pt x="1110" y="77"/>
                  </a:lnTo>
                  <a:lnTo>
                    <a:pt x="0" y="77"/>
                  </a:lnTo>
                  <a:cubicBezTo>
                    <a:pt x="77" y="116"/>
                    <a:pt x="192" y="116"/>
                    <a:pt x="268" y="116"/>
                  </a:cubicBezTo>
                  <a:lnTo>
                    <a:pt x="1110" y="116"/>
                  </a:lnTo>
                  <a:lnTo>
                    <a:pt x="4093" y="154"/>
                  </a:lnTo>
                  <a:lnTo>
                    <a:pt x="14037" y="192"/>
                  </a:lnTo>
                  <a:lnTo>
                    <a:pt x="23981" y="154"/>
                  </a:lnTo>
                  <a:lnTo>
                    <a:pt x="27002" y="116"/>
                  </a:lnTo>
                  <a:lnTo>
                    <a:pt x="27805" y="116"/>
                  </a:lnTo>
                  <a:cubicBezTo>
                    <a:pt x="27920" y="116"/>
                    <a:pt x="27997" y="116"/>
                    <a:pt x="28111" y="77"/>
                  </a:cubicBezTo>
                  <a:lnTo>
                    <a:pt x="27002" y="77"/>
                  </a:lnTo>
                  <a:lnTo>
                    <a:pt x="23981" y="39"/>
                  </a:lnTo>
                  <a:lnTo>
                    <a:pt x="14037" y="1"/>
                  </a:lnTo>
                  <a:close/>
                </a:path>
              </a:pathLst>
            </a:custGeom>
            <a:solidFill>
              <a:srgbClr val="133B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24"/>
          <p:cNvSpPr txBox="1">
            <a:spLocks noGrp="1"/>
          </p:cNvSpPr>
          <p:nvPr>
            <p:ph type="subTitle" idx="1"/>
          </p:nvPr>
        </p:nvSpPr>
        <p:spPr>
          <a:xfrm>
            <a:off x="760725" y="2932325"/>
            <a:ext cx="2652300" cy="71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 new world , a vitual one</a:t>
            </a:r>
            <a:endParaRPr dirty="0"/>
          </a:p>
        </p:txBody>
      </p:sp>
      <p:grpSp>
        <p:nvGrpSpPr>
          <p:cNvPr id="267" name="Google Shape;267;p24"/>
          <p:cNvGrpSpPr/>
          <p:nvPr/>
        </p:nvGrpSpPr>
        <p:grpSpPr>
          <a:xfrm>
            <a:off x="-275236" y="3881925"/>
            <a:ext cx="1527000" cy="886375"/>
            <a:chOff x="1515700" y="3606625"/>
            <a:chExt cx="1527000" cy="886375"/>
          </a:xfrm>
        </p:grpSpPr>
        <p:sp>
          <p:nvSpPr>
            <p:cNvPr id="268" name="Google Shape;268;p24"/>
            <p:cNvSpPr/>
            <p:nvPr/>
          </p:nvSpPr>
          <p:spPr>
            <a:xfrm>
              <a:off x="1515700" y="3606625"/>
              <a:ext cx="1527000" cy="886375"/>
            </a:xfrm>
            <a:custGeom>
              <a:avLst/>
              <a:gdLst/>
              <a:ahLst/>
              <a:cxnLst/>
              <a:rect l="l" t="t" r="r" b="b"/>
              <a:pathLst>
                <a:path w="61080" h="35455" extrusionOk="0">
                  <a:moveTo>
                    <a:pt x="1" y="1"/>
                  </a:moveTo>
                  <a:lnTo>
                    <a:pt x="1" y="116"/>
                  </a:lnTo>
                  <a:lnTo>
                    <a:pt x="1" y="35340"/>
                  </a:lnTo>
                  <a:lnTo>
                    <a:pt x="1" y="35455"/>
                  </a:lnTo>
                  <a:lnTo>
                    <a:pt x="115" y="35455"/>
                  </a:lnTo>
                  <a:lnTo>
                    <a:pt x="44022" y="35340"/>
                  </a:lnTo>
                  <a:lnTo>
                    <a:pt x="56528" y="35302"/>
                  </a:lnTo>
                  <a:lnTo>
                    <a:pt x="43945" y="35264"/>
                  </a:lnTo>
                  <a:lnTo>
                    <a:pt x="307" y="35225"/>
                  </a:lnTo>
                  <a:lnTo>
                    <a:pt x="307" y="35225"/>
                  </a:lnTo>
                  <a:lnTo>
                    <a:pt x="307" y="268"/>
                  </a:lnTo>
                  <a:lnTo>
                    <a:pt x="307" y="268"/>
                  </a:lnTo>
                  <a:lnTo>
                    <a:pt x="60927" y="230"/>
                  </a:lnTo>
                  <a:lnTo>
                    <a:pt x="60927" y="230"/>
                  </a:lnTo>
                  <a:cubicBezTo>
                    <a:pt x="60965" y="11001"/>
                    <a:pt x="61003" y="19719"/>
                    <a:pt x="61003" y="25817"/>
                  </a:cubicBezTo>
                  <a:lnTo>
                    <a:pt x="61003" y="32854"/>
                  </a:lnTo>
                  <a:lnTo>
                    <a:pt x="61003" y="32892"/>
                  </a:lnTo>
                  <a:cubicBezTo>
                    <a:pt x="61041" y="31286"/>
                    <a:pt x="61041" y="28915"/>
                    <a:pt x="61041" y="25855"/>
                  </a:cubicBezTo>
                  <a:cubicBezTo>
                    <a:pt x="61041" y="19774"/>
                    <a:pt x="61080" y="10939"/>
                    <a:pt x="61080" y="116"/>
                  </a:cubicBezTo>
                  <a:lnTo>
                    <a:pt x="61080" y="39"/>
                  </a:lnTo>
                  <a:lnTo>
                    <a:pt x="61003" y="39"/>
                  </a:lnTo>
                  <a:lnTo>
                    <a:pt x="154"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1520475" y="3712775"/>
              <a:ext cx="1520325" cy="6700"/>
            </a:xfrm>
            <a:custGeom>
              <a:avLst/>
              <a:gdLst/>
              <a:ahLst/>
              <a:cxnLst/>
              <a:rect l="l" t="t" r="r" b="b"/>
              <a:pathLst>
                <a:path w="60813" h="268" extrusionOk="0">
                  <a:moveTo>
                    <a:pt x="30406" y="0"/>
                  </a:moveTo>
                  <a:cubicBezTo>
                    <a:pt x="13616" y="0"/>
                    <a:pt x="1" y="77"/>
                    <a:pt x="1" y="153"/>
                  </a:cubicBezTo>
                  <a:cubicBezTo>
                    <a:pt x="1" y="191"/>
                    <a:pt x="13616" y="268"/>
                    <a:pt x="30406" y="268"/>
                  </a:cubicBezTo>
                  <a:cubicBezTo>
                    <a:pt x="47196" y="268"/>
                    <a:pt x="60812" y="191"/>
                    <a:pt x="60812" y="153"/>
                  </a:cubicBezTo>
                  <a:cubicBezTo>
                    <a:pt x="60812" y="77"/>
                    <a:pt x="47196" y="0"/>
                    <a:pt x="30406" y="0"/>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1650525" y="3861925"/>
              <a:ext cx="470450" cy="469500"/>
            </a:xfrm>
            <a:custGeom>
              <a:avLst/>
              <a:gdLst/>
              <a:ahLst/>
              <a:cxnLst/>
              <a:rect l="l" t="t" r="r" b="b"/>
              <a:pathLst>
                <a:path w="18818" h="18780" extrusionOk="0">
                  <a:moveTo>
                    <a:pt x="0" y="0"/>
                  </a:moveTo>
                  <a:lnTo>
                    <a:pt x="0" y="18779"/>
                  </a:lnTo>
                  <a:lnTo>
                    <a:pt x="18817" y="18779"/>
                  </a:lnTo>
                  <a:lnTo>
                    <a:pt x="18817" y="0"/>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2250025" y="3936500"/>
              <a:ext cx="679850" cy="5775"/>
            </a:xfrm>
            <a:custGeom>
              <a:avLst/>
              <a:gdLst/>
              <a:ahLst/>
              <a:cxnLst/>
              <a:rect l="l" t="t" r="r" b="b"/>
              <a:pathLst>
                <a:path w="27194" h="231" extrusionOk="0">
                  <a:moveTo>
                    <a:pt x="154" y="87"/>
                  </a:moveTo>
                  <a:cubicBezTo>
                    <a:pt x="106" y="87"/>
                    <a:pt x="58" y="96"/>
                    <a:pt x="1" y="115"/>
                  </a:cubicBezTo>
                  <a:lnTo>
                    <a:pt x="307" y="115"/>
                  </a:lnTo>
                  <a:cubicBezTo>
                    <a:pt x="249" y="96"/>
                    <a:pt x="201" y="87"/>
                    <a:pt x="154" y="87"/>
                  </a:cubicBezTo>
                  <a:close/>
                  <a:moveTo>
                    <a:pt x="27079" y="87"/>
                  </a:moveTo>
                  <a:cubicBezTo>
                    <a:pt x="27041" y="87"/>
                    <a:pt x="27002" y="96"/>
                    <a:pt x="26964" y="115"/>
                  </a:cubicBezTo>
                  <a:lnTo>
                    <a:pt x="27194" y="115"/>
                  </a:lnTo>
                  <a:cubicBezTo>
                    <a:pt x="27155" y="96"/>
                    <a:pt x="27117" y="87"/>
                    <a:pt x="27079" y="87"/>
                  </a:cubicBezTo>
                  <a:close/>
                  <a:moveTo>
                    <a:pt x="13616" y="1"/>
                  </a:moveTo>
                  <a:lnTo>
                    <a:pt x="4016" y="39"/>
                  </a:lnTo>
                  <a:lnTo>
                    <a:pt x="1071" y="77"/>
                  </a:lnTo>
                  <a:lnTo>
                    <a:pt x="307" y="115"/>
                  </a:lnTo>
                  <a:lnTo>
                    <a:pt x="1071" y="154"/>
                  </a:lnTo>
                  <a:lnTo>
                    <a:pt x="4016" y="192"/>
                  </a:lnTo>
                  <a:lnTo>
                    <a:pt x="13578" y="230"/>
                  </a:lnTo>
                  <a:lnTo>
                    <a:pt x="23216" y="192"/>
                  </a:lnTo>
                  <a:lnTo>
                    <a:pt x="26123" y="154"/>
                  </a:lnTo>
                  <a:lnTo>
                    <a:pt x="26926" y="115"/>
                  </a:lnTo>
                  <a:lnTo>
                    <a:pt x="26964" y="115"/>
                  </a:lnTo>
                  <a:lnTo>
                    <a:pt x="26161" y="77"/>
                  </a:lnTo>
                  <a:lnTo>
                    <a:pt x="23254" y="39"/>
                  </a:lnTo>
                  <a:lnTo>
                    <a:pt x="13616"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2250025" y="4040725"/>
              <a:ext cx="695150" cy="6725"/>
            </a:xfrm>
            <a:custGeom>
              <a:avLst/>
              <a:gdLst/>
              <a:ahLst/>
              <a:cxnLst/>
              <a:rect l="l" t="t" r="r" b="b"/>
              <a:pathLst>
                <a:path w="27806" h="269" extrusionOk="0">
                  <a:moveTo>
                    <a:pt x="13884" y="0"/>
                  </a:moveTo>
                  <a:lnTo>
                    <a:pt x="4055" y="39"/>
                  </a:lnTo>
                  <a:lnTo>
                    <a:pt x="1071" y="77"/>
                  </a:lnTo>
                  <a:lnTo>
                    <a:pt x="268" y="115"/>
                  </a:lnTo>
                  <a:cubicBezTo>
                    <a:pt x="192" y="115"/>
                    <a:pt x="77" y="115"/>
                    <a:pt x="1" y="153"/>
                  </a:cubicBezTo>
                  <a:lnTo>
                    <a:pt x="268" y="153"/>
                  </a:lnTo>
                  <a:lnTo>
                    <a:pt x="1071" y="192"/>
                  </a:lnTo>
                  <a:lnTo>
                    <a:pt x="4055" y="230"/>
                  </a:lnTo>
                  <a:lnTo>
                    <a:pt x="13884" y="268"/>
                  </a:lnTo>
                  <a:lnTo>
                    <a:pt x="23751" y="230"/>
                  </a:lnTo>
                  <a:lnTo>
                    <a:pt x="26735" y="192"/>
                  </a:lnTo>
                  <a:lnTo>
                    <a:pt x="27538" y="153"/>
                  </a:lnTo>
                  <a:lnTo>
                    <a:pt x="27805" y="153"/>
                  </a:lnTo>
                  <a:cubicBezTo>
                    <a:pt x="27729" y="115"/>
                    <a:pt x="27614" y="115"/>
                    <a:pt x="27538" y="115"/>
                  </a:cubicBezTo>
                  <a:lnTo>
                    <a:pt x="26735" y="77"/>
                  </a:lnTo>
                  <a:lnTo>
                    <a:pt x="23751" y="39"/>
                  </a:lnTo>
                  <a:lnTo>
                    <a:pt x="13884" y="0"/>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2250025" y="4145900"/>
              <a:ext cx="695150" cy="5750"/>
            </a:xfrm>
            <a:custGeom>
              <a:avLst/>
              <a:gdLst/>
              <a:ahLst/>
              <a:cxnLst/>
              <a:rect l="l" t="t" r="r" b="b"/>
              <a:pathLst>
                <a:path w="27806" h="230" extrusionOk="0">
                  <a:moveTo>
                    <a:pt x="182" y="98"/>
                  </a:moveTo>
                  <a:cubicBezTo>
                    <a:pt x="120" y="98"/>
                    <a:pt x="52" y="115"/>
                    <a:pt x="1" y="115"/>
                  </a:cubicBezTo>
                  <a:cubicBezTo>
                    <a:pt x="39" y="134"/>
                    <a:pt x="87" y="144"/>
                    <a:pt x="134" y="144"/>
                  </a:cubicBezTo>
                  <a:cubicBezTo>
                    <a:pt x="182" y="144"/>
                    <a:pt x="230" y="134"/>
                    <a:pt x="268" y="115"/>
                  </a:cubicBezTo>
                  <a:cubicBezTo>
                    <a:pt x="243" y="103"/>
                    <a:pt x="213" y="98"/>
                    <a:pt x="182" y="98"/>
                  </a:cubicBezTo>
                  <a:close/>
                  <a:moveTo>
                    <a:pt x="27624" y="98"/>
                  </a:moveTo>
                  <a:cubicBezTo>
                    <a:pt x="27593" y="98"/>
                    <a:pt x="27563" y="103"/>
                    <a:pt x="27538" y="115"/>
                  </a:cubicBezTo>
                  <a:cubicBezTo>
                    <a:pt x="27576" y="134"/>
                    <a:pt x="27624" y="144"/>
                    <a:pt x="27672" y="144"/>
                  </a:cubicBezTo>
                  <a:cubicBezTo>
                    <a:pt x="27719" y="144"/>
                    <a:pt x="27767" y="134"/>
                    <a:pt x="27805" y="115"/>
                  </a:cubicBezTo>
                  <a:cubicBezTo>
                    <a:pt x="27754" y="115"/>
                    <a:pt x="27686" y="98"/>
                    <a:pt x="27624" y="98"/>
                  </a:cubicBezTo>
                  <a:close/>
                  <a:moveTo>
                    <a:pt x="13884" y="1"/>
                  </a:moveTo>
                  <a:lnTo>
                    <a:pt x="4055" y="39"/>
                  </a:lnTo>
                  <a:lnTo>
                    <a:pt x="1071" y="77"/>
                  </a:lnTo>
                  <a:lnTo>
                    <a:pt x="268" y="115"/>
                  </a:lnTo>
                  <a:lnTo>
                    <a:pt x="1071" y="154"/>
                  </a:lnTo>
                  <a:lnTo>
                    <a:pt x="4055" y="192"/>
                  </a:lnTo>
                  <a:lnTo>
                    <a:pt x="13884" y="230"/>
                  </a:lnTo>
                  <a:lnTo>
                    <a:pt x="23751" y="192"/>
                  </a:lnTo>
                  <a:lnTo>
                    <a:pt x="26735" y="154"/>
                  </a:lnTo>
                  <a:lnTo>
                    <a:pt x="27538" y="115"/>
                  </a:lnTo>
                  <a:lnTo>
                    <a:pt x="26735" y="77"/>
                  </a:lnTo>
                  <a:lnTo>
                    <a:pt x="23751" y="39"/>
                  </a:lnTo>
                  <a:lnTo>
                    <a:pt x="13884"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2250025" y="4251075"/>
              <a:ext cx="695150" cy="5775"/>
            </a:xfrm>
            <a:custGeom>
              <a:avLst/>
              <a:gdLst/>
              <a:ahLst/>
              <a:cxnLst/>
              <a:rect l="l" t="t" r="r" b="b"/>
              <a:pathLst>
                <a:path w="27806" h="231" extrusionOk="0">
                  <a:moveTo>
                    <a:pt x="13884" y="1"/>
                  </a:moveTo>
                  <a:lnTo>
                    <a:pt x="4055" y="39"/>
                  </a:lnTo>
                  <a:lnTo>
                    <a:pt x="1071" y="77"/>
                  </a:lnTo>
                  <a:lnTo>
                    <a:pt x="268" y="77"/>
                  </a:lnTo>
                  <a:cubicBezTo>
                    <a:pt x="192" y="77"/>
                    <a:pt x="77" y="115"/>
                    <a:pt x="1" y="115"/>
                  </a:cubicBezTo>
                  <a:cubicBezTo>
                    <a:pt x="77" y="154"/>
                    <a:pt x="192" y="154"/>
                    <a:pt x="268" y="154"/>
                  </a:cubicBezTo>
                  <a:lnTo>
                    <a:pt x="1071" y="154"/>
                  </a:lnTo>
                  <a:lnTo>
                    <a:pt x="4055" y="192"/>
                  </a:lnTo>
                  <a:lnTo>
                    <a:pt x="13884" y="230"/>
                  </a:lnTo>
                  <a:lnTo>
                    <a:pt x="23751" y="192"/>
                  </a:lnTo>
                  <a:lnTo>
                    <a:pt x="26735" y="154"/>
                  </a:lnTo>
                  <a:lnTo>
                    <a:pt x="27538" y="154"/>
                  </a:lnTo>
                  <a:cubicBezTo>
                    <a:pt x="27614" y="154"/>
                    <a:pt x="27729" y="154"/>
                    <a:pt x="27805" y="115"/>
                  </a:cubicBezTo>
                  <a:cubicBezTo>
                    <a:pt x="27729" y="115"/>
                    <a:pt x="27614" y="77"/>
                    <a:pt x="27538" y="77"/>
                  </a:cubicBezTo>
                  <a:lnTo>
                    <a:pt x="26735" y="77"/>
                  </a:lnTo>
                  <a:lnTo>
                    <a:pt x="23751" y="39"/>
                  </a:lnTo>
                  <a:lnTo>
                    <a:pt x="13884"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24"/>
          <p:cNvSpPr/>
          <p:nvPr/>
        </p:nvSpPr>
        <p:spPr>
          <a:xfrm>
            <a:off x="8565963" y="2130400"/>
            <a:ext cx="149200" cy="140125"/>
          </a:xfrm>
          <a:custGeom>
            <a:avLst/>
            <a:gdLst/>
            <a:ahLst/>
            <a:cxnLst/>
            <a:rect l="l" t="t" r="r" b="b"/>
            <a:pathLst>
              <a:path w="5968" h="5605" extrusionOk="0">
                <a:moveTo>
                  <a:pt x="2891" y="1"/>
                </a:moveTo>
                <a:cubicBezTo>
                  <a:pt x="2016" y="1"/>
                  <a:pt x="1196" y="440"/>
                  <a:pt x="689" y="1168"/>
                </a:cubicBezTo>
                <a:cubicBezTo>
                  <a:pt x="536" y="1360"/>
                  <a:pt x="422" y="1551"/>
                  <a:pt x="383" y="1780"/>
                </a:cubicBezTo>
                <a:cubicBezTo>
                  <a:pt x="460" y="1589"/>
                  <a:pt x="574" y="1398"/>
                  <a:pt x="727" y="1207"/>
                </a:cubicBezTo>
                <a:cubicBezTo>
                  <a:pt x="1072" y="709"/>
                  <a:pt x="1607" y="365"/>
                  <a:pt x="2181" y="212"/>
                </a:cubicBezTo>
                <a:cubicBezTo>
                  <a:pt x="2406" y="154"/>
                  <a:pt x="2635" y="125"/>
                  <a:pt x="2864" y="125"/>
                </a:cubicBezTo>
                <a:cubicBezTo>
                  <a:pt x="3529" y="125"/>
                  <a:pt x="4183" y="369"/>
                  <a:pt x="4667" y="824"/>
                </a:cubicBezTo>
                <a:cubicBezTo>
                  <a:pt x="4858" y="977"/>
                  <a:pt x="5011" y="1168"/>
                  <a:pt x="5164" y="1398"/>
                </a:cubicBezTo>
                <a:cubicBezTo>
                  <a:pt x="5279" y="1627"/>
                  <a:pt x="5393" y="1857"/>
                  <a:pt x="5470" y="2125"/>
                </a:cubicBezTo>
                <a:cubicBezTo>
                  <a:pt x="5776" y="3234"/>
                  <a:pt x="5279" y="4419"/>
                  <a:pt x="4284" y="5031"/>
                </a:cubicBezTo>
                <a:cubicBezTo>
                  <a:pt x="3864" y="5337"/>
                  <a:pt x="3328" y="5452"/>
                  <a:pt x="2831" y="5452"/>
                </a:cubicBezTo>
                <a:cubicBezTo>
                  <a:pt x="2334" y="5452"/>
                  <a:pt x="1875" y="5299"/>
                  <a:pt x="1454" y="5070"/>
                </a:cubicBezTo>
                <a:cubicBezTo>
                  <a:pt x="1110" y="4840"/>
                  <a:pt x="804" y="4534"/>
                  <a:pt x="613" y="4190"/>
                </a:cubicBezTo>
                <a:cubicBezTo>
                  <a:pt x="269" y="3654"/>
                  <a:pt x="154" y="3042"/>
                  <a:pt x="230" y="2431"/>
                </a:cubicBezTo>
                <a:cubicBezTo>
                  <a:pt x="268" y="2010"/>
                  <a:pt x="345" y="1781"/>
                  <a:pt x="345" y="1780"/>
                </a:cubicBezTo>
                <a:lnTo>
                  <a:pt x="345" y="1780"/>
                </a:lnTo>
                <a:cubicBezTo>
                  <a:pt x="269" y="1972"/>
                  <a:pt x="192" y="2201"/>
                  <a:pt x="154" y="2431"/>
                </a:cubicBezTo>
                <a:cubicBezTo>
                  <a:pt x="1" y="3501"/>
                  <a:pt x="498" y="4572"/>
                  <a:pt x="1416" y="5146"/>
                </a:cubicBezTo>
                <a:cubicBezTo>
                  <a:pt x="1837" y="5414"/>
                  <a:pt x="2334" y="5567"/>
                  <a:pt x="2831" y="5605"/>
                </a:cubicBezTo>
                <a:cubicBezTo>
                  <a:pt x="3099" y="5605"/>
                  <a:pt x="3366" y="5567"/>
                  <a:pt x="3634" y="5528"/>
                </a:cubicBezTo>
                <a:cubicBezTo>
                  <a:pt x="3902" y="5452"/>
                  <a:pt x="4170" y="5337"/>
                  <a:pt x="4399" y="5184"/>
                </a:cubicBezTo>
                <a:cubicBezTo>
                  <a:pt x="5432" y="4534"/>
                  <a:pt x="5967" y="3272"/>
                  <a:pt x="5623" y="2086"/>
                </a:cubicBezTo>
                <a:cubicBezTo>
                  <a:pt x="5585" y="1819"/>
                  <a:pt x="5470" y="1551"/>
                  <a:pt x="5317" y="1321"/>
                </a:cubicBezTo>
                <a:cubicBezTo>
                  <a:pt x="4896" y="633"/>
                  <a:pt x="4208" y="174"/>
                  <a:pt x="3443" y="59"/>
                </a:cubicBezTo>
                <a:cubicBezTo>
                  <a:pt x="3258" y="20"/>
                  <a:pt x="3074" y="1"/>
                  <a:pt x="2891" y="1"/>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4"/>
          <p:cNvSpPr txBox="1">
            <a:spLocks noGrp="1"/>
          </p:cNvSpPr>
          <p:nvPr>
            <p:ph type="ctrTitle"/>
          </p:nvPr>
        </p:nvSpPr>
        <p:spPr>
          <a:xfrm>
            <a:off x="1173900" y="819525"/>
            <a:ext cx="4900500" cy="1633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Second</a:t>
            </a:r>
            <a:br>
              <a:rPr lang="en" dirty="0"/>
            </a:br>
            <a:r>
              <a:rPr lang="en" dirty="0"/>
              <a:t>Life</a:t>
            </a:r>
            <a:endParaRPr dirty="0"/>
          </a:p>
        </p:txBody>
      </p:sp>
      <p:grpSp>
        <p:nvGrpSpPr>
          <p:cNvPr id="277" name="Google Shape;277;p24"/>
          <p:cNvGrpSpPr/>
          <p:nvPr/>
        </p:nvGrpSpPr>
        <p:grpSpPr>
          <a:xfrm>
            <a:off x="5495733" y="3271125"/>
            <a:ext cx="1159989" cy="978975"/>
            <a:chOff x="5495733" y="3271125"/>
            <a:chExt cx="1159989" cy="978975"/>
          </a:xfrm>
        </p:grpSpPr>
        <p:sp>
          <p:nvSpPr>
            <p:cNvPr id="278" name="Google Shape;278;p24"/>
            <p:cNvSpPr/>
            <p:nvPr/>
          </p:nvSpPr>
          <p:spPr>
            <a:xfrm rot="1394850">
              <a:off x="5924709" y="3308199"/>
              <a:ext cx="228548" cy="228548"/>
            </a:xfrm>
            <a:custGeom>
              <a:avLst/>
              <a:gdLst/>
              <a:ahLst/>
              <a:cxnLst/>
              <a:rect l="l" t="t" r="r" b="b"/>
              <a:pathLst>
                <a:path w="9142" h="9142" extrusionOk="0">
                  <a:moveTo>
                    <a:pt x="4592" y="2909"/>
                  </a:moveTo>
                  <a:cubicBezTo>
                    <a:pt x="4705" y="2909"/>
                    <a:pt x="4820" y="2921"/>
                    <a:pt x="4934" y="2946"/>
                  </a:cubicBezTo>
                  <a:cubicBezTo>
                    <a:pt x="6349" y="3252"/>
                    <a:pt x="6732" y="5126"/>
                    <a:pt x="5508" y="5929"/>
                  </a:cubicBezTo>
                  <a:cubicBezTo>
                    <a:pt x="5223" y="6116"/>
                    <a:pt x="4917" y="6199"/>
                    <a:pt x="4620" y="6199"/>
                  </a:cubicBezTo>
                  <a:cubicBezTo>
                    <a:pt x="3640" y="6199"/>
                    <a:pt x="2749" y="5294"/>
                    <a:pt x="2984" y="4208"/>
                  </a:cubicBezTo>
                  <a:cubicBezTo>
                    <a:pt x="3150" y="3443"/>
                    <a:pt x="3837" y="2909"/>
                    <a:pt x="4592" y="2909"/>
                  </a:cubicBezTo>
                  <a:close/>
                  <a:moveTo>
                    <a:pt x="4743" y="1"/>
                  </a:moveTo>
                  <a:lnTo>
                    <a:pt x="4360" y="842"/>
                  </a:lnTo>
                  <a:cubicBezTo>
                    <a:pt x="4054" y="881"/>
                    <a:pt x="3710" y="919"/>
                    <a:pt x="3404" y="1034"/>
                  </a:cubicBezTo>
                  <a:lnTo>
                    <a:pt x="2754" y="383"/>
                  </a:lnTo>
                  <a:lnTo>
                    <a:pt x="1492" y="1225"/>
                  </a:lnTo>
                  <a:lnTo>
                    <a:pt x="1798" y="2104"/>
                  </a:lnTo>
                  <a:cubicBezTo>
                    <a:pt x="1568" y="2334"/>
                    <a:pt x="1377" y="2602"/>
                    <a:pt x="1224" y="2908"/>
                  </a:cubicBezTo>
                  <a:lnTo>
                    <a:pt x="306" y="2908"/>
                  </a:lnTo>
                  <a:lnTo>
                    <a:pt x="0" y="4399"/>
                  </a:lnTo>
                  <a:lnTo>
                    <a:pt x="842" y="4782"/>
                  </a:lnTo>
                  <a:cubicBezTo>
                    <a:pt x="842" y="5088"/>
                    <a:pt x="918" y="5432"/>
                    <a:pt x="995" y="5738"/>
                  </a:cubicBezTo>
                  <a:lnTo>
                    <a:pt x="345" y="6388"/>
                  </a:lnTo>
                  <a:lnTo>
                    <a:pt x="1186" y="7688"/>
                  </a:lnTo>
                  <a:lnTo>
                    <a:pt x="2066" y="7344"/>
                  </a:lnTo>
                  <a:cubicBezTo>
                    <a:pt x="2295" y="7574"/>
                    <a:pt x="2601" y="7765"/>
                    <a:pt x="2869" y="7918"/>
                  </a:cubicBezTo>
                  <a:lnTo>
                    <a:pt x="2869" y="8836"/>
                  </a:lnTo>
                  <a:lnTo>
                    <a:pt x="4360" y="9142"/>
                  </a:lnTo>
                  <a:lnTo>
                    <a:pt x="4743" y="8339"/>
                  </a:lnTo>
                  <a:cubicBezTo>
                    <a:pt x="5087" y="8300"/>
                    <a:pt x="5393" y="8224"/>
                    <a:pt x="5699" y="8147"/>
                  </a:cubicBezTo>
                  <a:lnTo>
                    <a:pt x="6387" y="8798"/>
                  </a:lnTo>
                  <a:lnTo>
                    <a:pt x="7650" y="7956"/>
                  </a:lnTo>
                  <a:lnTo>
                    <a:pt x="7344" y="7076"/>
                  </a:lnTo>
                  <a:cubicBezTo>
                    <a:pt x="7573" y="6847"/>
                    <a:pt x="7764" y="6579"/>
                    <a:pt x="7917" y="6273"/>
                  </a:cubicBezTo>
                  <a:lnTo>
                    <a:pt x="8835" y="6273"/>
                  </a:lnTo>
                  <a:lnTo>
                    <a:pt x="9141" y="4782"/>
                  </a:lnTo>
                  <a:lnTo>
                    <a:pt x="8300" y="4399"/>
                  </a:lnTo>
                  <a:cubicBezTo>
                    <a:pt x="8300" y="4055"/>
                    <a:pt x="8223" y="3749"/>
                    <a:pt x="8109" y="3443"/>
                  </a:cubicBezTo>
                  <a:lnTo>
                    <a:pt x="8759" y="2793"/>
                  </a:lnTo>
                  <a:lnTo>
                    <a:pt x="7917" y="1493"/>
                  </a:lnTo>
                  <a:lnTo>
                    <a:pt x="7076" y="1799"/>
                  </a:lnTo>
                  <a:cubicBezTo>
                    <a:pt x="6808" y="1607"/>
                    <a:pt x="6540" y="1416"/>
                    <a:pt x="6234" y="1263"/>
                  </a:cubicBezTo>
                  <a:lnTo>
                    <a:pt x="6234" y="345"/>
                  </a:lnTo>
                  <a:lnTo>
                    <a:pt x="474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4"/>
            <p:cNvSpPr/>
            <p:nvPr/>
          </p:nvSpPr>
          <p:spPr>
            <a:xfrm rot="1394850">
              <a:off x="5923606" y="3307022"/>
              <a:ext cx="229498" cy="231423"/>
            </a:xfrm>
            <a:custGeom>
              <a:avLst/>
              <a:gdLst/>
              <a:ahLst/>
              <a:cxnLst/>
              <a:rect l="l" t="t" r="r" b="b"/>
              <a:pathLst>
                <a:path w="9180" h="9257" extrusionOk="0">
                  <a:moveTo>
                    <a:pt x="4743" y="1"/>
                  </a:moveTo>
                  <a:lnTo>
                    <a:pt x="4743" y="39"/>
                  </a:lnTo>
                  <a:lnTo>
                    <a:pt x="4360" y="880"/>
                  </a:lnTo>
                  <a:lnTo>
                    <a:pt x="4398" y="880"/>
                  </a:lnTo>
                  <a:cubicBezTo>
                    <a:pt x="4065" y="880"/>
                    <a:pt x="3731" y="952"/>
                    <a:pt x="3432" y="1061"/>
                  </a:cubicBezTo>
                  <a:lnTo>
                    <a:pt x="3432" y="1061"/>
                  </a:lnTo>
                  <a:lnTo>
                    <a:pt x="2792" y="421"/>
                  </a:lnTo>
                  <a:lnTo>
                    <a:pt x="1606" y="1378"/>
                  </a:lnTo>
                  <a:lnTo>
                    <a:pt x="1912" y="2257"/>
                  </a:lnTo>
                  <a:cubicBezTo>
                    <a:pt x="1759" y="2448"/>
                    <a:pt x="1606" y="2640"/>
                    <a:pt x="1492" y="2869"/>
                  </a:cubicBezTo>
                  <a:cubicBezTo>
                    <a:pt x="1606" y="2640"/>
                    <a:pt x="1759" y="2448"/>
                    <a:pt x="1951" y="2257"/>
                  </a:cubicBezTo>
                  <a:lnTo>
                    <a:pt x="1645" y="1416"/>
                  </a:lnTo>
                  <a:lnTo>
                    <a:pt x="2884" y="590"/>
                  </a:lnTo>
                  <a:lnTo>
                    <a:pt x="2884" y="590"/>
                  </a:lnTo>
                  <a:lnTo>
                    <a:pt x="3519" y="1225"/>
                  </a:lnTo>
                  <a:cubicBezTo>
                    <a:pt x="3825" y="1110"/>
                    <a:pt x="4169" y="1072"/>
                    <a:pt x="4475" y="1033"/>
                  </a:cubicBezTo>
                  <a:cubicBezTo>
                    <a:pt x="4627" y="768"/>
                    <a:pt x="4741" y="503"/>
                    <a:pt x="4892" y="200"/>
                  </a:cubicBezTo>
                  <a:lnTo>
                    <a:pt x="4892" y="200"/>
                  </a:lnTo>
                  <a:lnTo>
                    <a:pt x="6349" y="536"/>
                  </a:lnTo>
                  <a:lnTo>
                    <a:pt x="6311" y="498"/>
                  </a:lnTo>
                  <a:lnTo>
                    <a:pt x="6311" y="345"/>
                  </a:lnTo>
                  <a:lnTo>
                    <a:pt x="6272" y="345"/>
                  </a:lnTo>
                  <a:lnTo>
                    <a:pt x="4781" y="1"/>
                  </a:lnTo>
                  <a:close/>
                  <a:moveTo>
                    <a:pt x="1492" y="2869"/>
                  </a:moveTo>
                  <a:cubicBezTo>
                    <a:pt x="1453" y="2907"/>
                    <a:pt x="1415" y="2946"/>
                    <a:pt x="1377" y="3022"/>
                  </a:cubicBezTo>
                  <a:lnTo>
                    <a:pt x="1492" y="2869"/>
                  </a:lnTo>
                  <a:close/>
                  <a:moveTo>
                    <a:pt x="6311" y="1263"/>
                  </a:moveTo>
                  <a:lnTo>
                    <a:pt x="6311" y="1416"/>
                  </a:lnTo>
                  <a:cubicBezTo>
                    <a:pt x="6617" y="1569"/>
                    <a:pt x="6884" y="1760"/>
                    <a:pt x="7114" y="1990"/>
                  </a:cubicBezTo>
                  <a:lnTo>
                    <a:pt x="7963" y="1657"/>
                  </a:lnTo>
                  <a:lnTo>
                    <a:pt x="7963" y="1657"/>
                  </a:lnTo>
                  <a:cubicBezTo>
                    <a:pt x="8219" y="2060"/>
                    <a:pt x="8475" y="2463"/>
                    <a:pt x="8731" y="2900"/>
                  </a:cubicBezTo>
                  <a:lnTo>
                    <a:pt x="8731" y="2900"/>
                  </a:lnTo>
                  <a:lnTo>
                    <a:pt x="8452" y="3213"/>
                  </a:lnTo>
                  <a:lnTo>
                    <a:pt x="8744" y="2922"/>
                  </a:lnTo>
                  <a:lnTo>
                    <a:pt x="8744" y="2922"/>
                  </a:lnTo>
                  <a:cubicBezTo>
                    <a:pt x="8749" y="2930"/>
                    <a:pt x="8754" y="2938"/>
                    <a:pt x="8758" y="2946"/>
                  </a:cubicBezTo>
                  <a:lnTo>
                    <a:pt x="8758" y="2907"/>
                  </a:lnTo>
                  <a:lnTo>
                    <a:pt x="8797" y="2869"/>
                  </a:lnTo>
                  <a:lnTo>
                    <a:pt x="8797" y="2831"/>
                  </a:lnTo>
                  <a:lnTo>
                    <a:pt x="8797" y="2793"/>
                  </a:lnTo>
                  <a:lnTo>
                    <a:pt x="7994" y="1531"/>
                  </a:lnTo>
                  <a:lnTo>
                    <a:pt x="7994" y="1492"/>
                  </a:lnTo>
                  <a:lnTo>
                    <a:pt x="7955" y="1492"/>
                  </a:lnTo>
                  <a:lnTo>
                    <a:pt x="7104" y="1788"/>
                  </a:lnTo>
                  <a:lnTo>
                    <a:pt x="7104" y="1788"/>
                  </a:lnTo>
                  <a:cubicBezTo>
                    <a:pt x="6876" y="1563"/>
                    <a:pt x="6575" y="1376"/>
                    <a:pt x="6311" y="1263"/>
                  </a:cubicBezTo>
                  <a:close/>
                  <a:moveTo>
                    <a:pt x="8452" y="3213"/>
                  </a:moveTo>
                  <a:lnTo>
                    <a:pt x="8157" y="3509"/>
                  </a:lnTo>
                  <a:lnTo>
                    <a:pt x="8157" y="3509"/>
                  </a:lnTo>
                  <a:cubicBezTo>
                    <a:pt x="8153" y="3500"/>
                    <a:pt x="8150" y="3490"/>
                    <a:pt x="8147" y="3481"/>
                  </a:cubicBezTo>
                  <a:lnTo>
                    <a:pt x="8147" y="3519"/>
                  </a:lnTo>
                  <a:lnTo>
                    <a:pt x="8157" y="3509"/>
                  </a:lnTo>
                  <a:lnTo>
                    <a:pt x="8157" y="3509"/>
                  </a:lnTo>
                  <a:cubicBezTo>
                    <a:pt x="8160" y="3518"/>
                    <a:pt x="8163" y="3527"/>
                    <a:pt x="8166" y="3535"/>
                  </a:cubicBezTo>
                  <a:lnTo>
                    <a:pt x="8166" y="3535"/>
                  </a:lnTo>
                  <a:lnTo>
                    <a:pt x="8452" y="3213"/>
                  </a:lnTo>
                  <a:close/>
                  <a:moveTo>
                    <a:pt x="344" y="2946"/>
                  </a:moveTo>
                  <a:cubicBezTo>
                    <a:pt x="297" y="3182"/>
                    <a:pt x="235" y="3462"/>
                    <a:pt x="168" y="3786"/>
                  </a:cubicBezTo>
                  <a:lnTo>
                    <a:pt x="168" y="3786"/>
                  </a:lnTo>
                  <a:cubicBezTo>
                    <a:pt x="240" y="3478"/>
                    <a:pt x="299" y="3211"/>
                    <a:pt x="344" y="2984"/>
                  </a:cubicBezTo>
                  <a:lnTo>
                    <a:pt x="1300" y="2984"/>
                  </a:lnTo>
                  <a:lnTo>
                    <a:pt x="1262" y="2946"/>
                  </a:lnTo>
                  <a:close/>
                  <a:moveTo>
                    <a:pt x="168" y="3786"/>
                  </a:moveTo>
                  <a:cubicBezTo>
                    <a:pt x="118" y="3997"/>
                    <a:pt x="62" y="4227"/>
                    <a:pt x="0" y="4476"/>
                  </a:cubicBezTo>
                  <a:lnTo>
                    <a:pt x="842" y="4858"/>
                  </a:lnTo>
                  <a:cubicBezTo>
                    <a:pt x="878" y="5183"/>
                    <a:pt x="914" y="5474"/>
                    <a:pt x="1014" y="5795"/>
                  </a:cubicBezTo>
                  <a:lnTo>
                    <a:pt x="1014" y="5795"/>
                  </a:lnTo>
                  <a:lnTo>
                    <a:pt x="1033" y="5776"/>
                  </a:lnTo>
                  <a:cubicBezTo>
                    <a:pt x="956" y="5432"/>
                    <a:pt x="880" y="5126"/>
                    <a:pt x="880" y="4820"/>
                  </a:cubicBezTo>
                  <a:lnTo>
                    <a:pt x="45" y="4402"/>
                  </a:lnTo>
                  <a:lnTo>
                    <a:pt x="45" y="4402"/>
                  </a:lnTo>
                  <a:cubicBezTo>
                    <a:pt x="87" y="4182"/>
                    <a:pt x="128" y="3976"/>
                    <a:pt x="168" y="3786"/>
                  </a:cubicBezTo>
                  <a:close/>
                  <a:moveTo>
                    <a:pt x="383" y="6388"/>
                  </a:moveTo>
                  <a:lnTo>
                    <a:pt x="383" y="6426"/>
                  </a:lnTo>
                  <a:lnTo>
                    <a:pt x="398" y="6411"/>
                  </a:lnTo>
                  <a:lnTo>
                    <a:pt x="398" y="6411"/>
                  </a:lnTo>
                  <a:lnTo>
                    <a:pt x="383" y="6388"/>
                  </a:lnTo>
                  <a:close/>
                  <a:moveTo>
                    <a:pt x="1014" y="5795"/>
                  </a:moveTo>
                  <a:lnTo>
                    <a:pt x="398" y="6411"/>
                  </a:lnTo>
                  <a:lnTo>
                    <a:pt x="398" y="6411"/>
                  </a:lnTo>
                  <a:lnTo>
                    <a:pt x="413" y="6434"/>
                  </a:lnTo>
                  <a:lnTo>
                    <a:pt x="1023" y="5824"/>
                  </a:lnTo>
                  <a:lnTo>
                    <a:pt x="1023" y="5824"/>
                  </a:lnTo>
                  <a:cubicBezTo>
                    <a:pt x="1026" y="5833"/>
                    <a:pt x="1030" y="5843"/>
                    <a:pt x="1033" y="5852"/>
                  </a:cubicBezTo>
                  <a:lnTo>
                    <a:pt x="1033" y="5814"/>
                  </a:lnTo>
                  <a:lnTo>
                    <a:pt x="1023" y="5824"/>
                  </a:lnTo>
                  <a:lnTo>
                    <a:pt x="1023" y="5824"/>
                  </a:lnTo>
                  <a:cubicBezTo>
                    <a:pt x="1020" y="5814"/>
                    <a:pt x="1017" y="5804"/>
                    <a:pt x="1014" y="5795"/>
                  </a:cubicBezTo>
                  <a:close/>
                  <a:moveTo>
                    <a:pt x="8166" y="3535"/>
                  </a:moveTo>
                  <a:lnTo>
                    <a:pt x="8147" y="3558"/>
                  </a:lnTo>
                  <a:cubicBezTo>
                    <a:pt x="8223" y="3864"/>
                    <a:pt x="8300" y="4208"/>
                    <a:pt x="8300" y="4514"/>
                  </a:cubicBezTo>
                  <a:lnTo>
                    <a:pt x="9135" y="4894"/>
                  </a:lnTo>
                  <a:lnTo>
                    <a:pt x="9135" y="4894"/>
                  </a:lnTo>
                  <a:cubicBezTo>
                    <a:pt x="9061" y="5366"/>
                    <a:pt x="8953" y="5839"/>
                    <a:pt x="8844" y="6311"/>
                  </a:cubicBezTo>
                  <a:lnTo>
                    <a:pt x="7841" y="6311"/>
                  </a:lnTo>
                  <a:lnTo>
                    <a:pt x="7841" y="6350"/>
                  </a:lnTo>
                  <a:cubicBezTo>
                    <a:pt x="7688" y="6617"/>
                    <a:pt x="7496" y="6885"/>
                    <a:pt x="7305" y="7153"/>
                  </a:cubicBezTo>
                  <a:lnTo>
                    <a:pt x="7305" y="7191"/>
                  </a:lnTo>
                  <a:cubicBezTo>
                    <a:pt x="7416" y="7449"/>
                    <a:pt x="7491" y="7742"/>
                    <a:pt x="7599" y="8003"/>
                  </a:cubicBezTo>
                  <a:lnTo>
                    <a:pt x="7599" y="8003"/>
                  </a:lnTo>
                  <a:lnTo>
                    <a:pt x="6372" y="8820"/>
                  </a:lnTo>
                  <a:lnTo>
                    <a:pt x="5737" y="8185"/>
                  </a:lnTo>
                  <a:cubicBezTo>
                    <a:pt x="5431" y="8262"/>
                    <a:pt x="5087" y="8338"/>
                    <a:pt x="4781" y="8338"/>
                  </a:cubicBezTo>
                  <a:lnTo>
                    <a:pt x="4743" y="8338"/>
                  </a:lnTo>
                  <a:lnTo>
                    <a:pt x="4363" y="9173"/>
                  </a:lnTo>
                  <a:lnTo>
                    <a:pt x="4363" y="9173"/>
                  </a:lnTo>
                  <a:lnTo>
                    <a:pt x="2945" y="8882"/>
                  </a:lnTo>
                  <a:lnTo>
                    <a:pt x="2945" y="8882"/>
                  </a:lnTo>
                  <a:lnTo>
                    <a:pt x="2945" y="7994"/>
                  </a:lnTo>
                  <a:lnTo>
                    <a:pt x="2945" y="7956"/>
                  </a:lnTo>
                  <a:lnTo>
                    <a:pt x="2907" y="7956"/>
                  </a:lnTo>
                  <a:cubicBezTo>
                    <a:pt x="2639" y="7803"/>
                    <a:pt x="2371" y="7650"/>
                    <a:pt x="2104" y="7420"/>
                  </a:cubicBezTo>
                  <a:lnTo>
                    <a:pt x="1255" y="7716"/>
                  </a:lnTo>
                  <a:lnTo>
                    <a:pt x="1255" y="7716"/>
                  </a:lnTo>
                  <a:lnTo>
                    <a:pt x="413" y="6434"/>
                  </a:lnTo>
                  <a:lnTo>
                    <a:pt x="383" y="6464"/>
                  </a:lnTo>
                  <a:lnTo>
                    <a:pt x="1224" y="7765"/>
                  </a:lnTo>
                  <a:lnTo>
                    <a:pt x="2075" y="7469"/>
                  </a:lnTo>
                  <a:lnTo>
                    <a:pt x="2075" y="7469"/>
                  </a:lnTo>
                  <a:cubicBezTo>
                    <a:pt x="2304" y="7694"/>
                    <a:pt x="2605" y="7882"/>
                    <a:pt x="2907" y="8032"/>
                  </a:cubicBezTo>
                  <a:lnTo>
                    <a:pt x="2907" y="8912"/>
                  </a:lnTo>
                  <a:lnTo>
                    <a:pt x="2907" y="8950"/>
                  </a:lnTo>
                  <a:lnTo>
                    <a:pt x="2945" y="8950"/>
                  </a:lnTo>
                  <a:lnTo>
                    <a:pt x="4437" y="9256"/>
                  </a:lnTo>
                  <a:cubicBezTo>
                    <a:pt x="4590" y="8989"/>
                    <a:pt x="4704" y="8683"/>
                    <a:pt x="4857" y="8415"/>
                  </a:cubicBezTo>
                  <a:lnTo>
                    <a:pt x="4819" y="8415"/>
                  </a:lnTo>
                  <a:cubicBezTo>
                    <a:pt x="5116" y="8378"/>
                    <a:pt x="5449" y="8341"/>
                    <a:pt x="5748" y="8234"/>
                  </a:cubicBezTo>
                  <a:lnTo>
                    <a:pt x="5748" y="8234"/>
                  </a:lnTo>
                  <a:lnTo>
                    <a:pt x="6370" y="8821"/>
                  </a:lnTo>
                  <a:lnTo>
                    <a:pt x="6370" y="8821"/>
                  </a:lnTo>
                  <a:lnTo>
                    <a:pt x="6349" y="8836"/>
                  </a:lnTo>
                  <a:lnTo>
                    <a:pt x="6385" y="8836"/>
                  </a:lnTo>
                  <a:lnTo>
                    <a:pt x="6425" y="8874"/>
                  </a:lnTo>
                  <a:lnTo>
                    <a:pt x="6464" y="8874"/>
                  </a:lnTo>
                  <a:lnTo>
                    <a:pt x="7764" y="8032"/>
                  </a:lnTo>
                  <a:lnTo>
                    <a:pt x="7764" y="7994"/>
                  </a:lnTo>
                  <a:lnTo>
                    <a:pt x="7468" y="7180"/>
                  </a:lnTo>
                  <a:lnTo>
                    <a:pt x="7468" y="7180"/>
                  </a:lnTo>
                  <a:cubicBezTo>
                    <a:pt x="7683" y="6927"/>
                    <a:pt x="7865" y="6674"/>
                    <a:pt x="8012" y="6388"/>
                  </a:cubicBezTo>
                  <a:lnTo>
                    <a:pt x="8873" y="6388"/>
                  </a:lnTo>
                  <a:lnTo>
                    <a:pt x="8873" y="6350"/>
                  </a:lnTo>
                  <a:cubicBezTo>
                    <a:pt x="8988" y="5852"/>
                    <a:pt x="9103" y="5355"/>
                    <a:pt x="9179" y="4858"/>
                  </a:cubicBezTo>
                  <a:lnTo>
                    <a:pt x="9179" y="4820"/>
                  </a:lnTo>
                  <a:lnTo>
                    <a:pt x="8338" y="4437"/>
                  </a:lnTo>
                  <a:lnTo>
                    <a:pt x="8338" y="4476"/>
                  </a:lnTo>
                  <a:cubicBezTo>
                    <a:pt x="8338" y="4151"/>
                    <a:pt x="8270" y="3827"/>
                    <a:pt x="8166" y="3535"/>
                  </a:cubicBezTo>
                  <a:close/>
                </a:path>
              </a:pathLst>
            </a:custGeom>
            <a:solidFill>
              <a:srgbClr val="407BFF"/>
            </a:solidFill>
            <a:ln w="9525" cap="flat" cmpd="sng">
              <a:solidFill>
                <a:srgbClr val="407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4"/>
            <p:cNvSpPr/>
            <p:nvPr/>
          </p:nvSpPr>
          <p:spPr>
            <a:xfrm rot="1394850">
              <a:off x="6110428" y="3704786"/>
              <a:ext cx="471396" cy="471421"/>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4"/>
            <p:cNvSpPr/>
            <p:nvPr/>
          </p:nvSpPr>
          <p:spPr>
            <a:xfrm rot="1394912">
              <a:off x="5541379" y="3654666"/>
              <a:ext cx="291161" cy="291177"/>
            </a:xfrm>
            <a:custGeom>
              <a:avLst/>
              <a:gdLst/>
              <a:ahLst/>
              <a:cxnLst/>
              <a:rect l="l" t="t" r="r" b="b"/>
              <a:pathLst>
                <a:path w="18856" h="18857" extrusionOk="0">
                  <a:moveTo>
                    <a:pt x="2601" y="5891"/>
                  </a:moveTo>
                  <a:cubicBezTo>
                    <a:pt x="2907" y="5279"/>
                    <a:pt x="3290" y="4744"/>
                    <a:pt x="3748" y="4246"/>
                  </a:cubicBezTo>
                  <a:lnTo>
                    <a:pt x="3098" y="2449"/>
                  </a:lnTo>
                  <a:lnTo>
                    <a:pt x="5737" y="766"/>
                  </a:lnTo>
                  <a:lnTo>
                    <a:pt x="7076" y="2066"/>
                  </a:lnTo>
                  <a:cubicBezTo>
                    <a:pt x="7726" y="1875"/>
                    <a:pt x="8414" y="1760"/>
                    <a:pt x="9103" y="1722"/>
                  </a:cubicBezTo>
                  <a:lnTo>
                    <a:pt x="9906" y="1"/>
                  </a:lnTo>
                  <a:lnTo>
                    <a:pt x="12966" y="651"/>
                  </a:lnTo>
                  <a:lnTo>
                    <a:pt x="12966" y="2563"/>
                  </a:lnTo>
                  <a:cubicBezTo>
                    <a:pt x="13578" y="2869"/>
                    <a:pt x="14113" y="3290"/>
                    <a:pt x="14649" y="3749"/>
                  </a:cubicBezTo>
                  <a:lnTo>
                    <a:pt x="16408" y="3099"/>
                  </a:lnTo>
                  <a:lnTo>
                    <a:pt x="18129" y="5738"/>
                  </a:lnTo>
                  <a:lnTo>
                    <a:pt x="16790" y="7077"/>
                  </a:lnTo>
                  <a:cubicBezTo>
                    <a:pt x="16982" y="7727"/>
                    <a:pt x="17135" y="8415"/>
                    <a:pt x="17135" y="9104"/>
                  </a:cubicBezTo>
                  <a:lnTo>
                    <a:pt x="18856" y="9868"/>
                  </a:lnTo>
                  <a:lnTo>
                    <a:pt x="18205" y="12966"/>
                  </a:lnTo>
                  <a:lnTo>
                    <a:pt x="16293" y="12966"/>
                  </a:lnTo>
                  <a:cubicBezTo>
                    <a:pt x="15987" y="13540"/>
                    <a:pt x="15566" y="14114"/>
                    <a:pt x="15108" y="14611"/>
                  </a:cubicBezTo>
                  <a:lnTo>
                    <a:pt x="15758" y="16409"/>
                  </a:lnTo>
                  <a:lnTo>
                    <a:pt x="13157" y="18091"/>
                  </a:lnTo>
                  <a:lnTo>
                    <a:pt x="11780" y="16791"/>
                  </a:lnTo>
                  <a:cubicBezTo>
                    <a:pt x="11130" y="16982"/>
                    <a:pt x="10442" y="17097"/>
                    <a:pt x="9791" y="17135"/>
                  </a:cubicBezTo>
                  <a:lnTo>
                    <a:pt x="8988" y="18856"/>
                  </a:lnTo>
                  <a:lnTo>
                    <a:pt x="5928" y="18206"/>
                  </a:lnTo>
                  <a:lnTo>
                    <a:pt x="5928" y="16294"/>
                  </a:lnTo>
                  <a:cubicBezTo>
                    <a:pt x="5317" y="15988"/>
                    <a:pt x="4743" y="15567"/>
                    <a:pt x="4246" y="15108"/>
                  </a:cubicBezTo>
                  <a:lnTo>
                    <a:pt x="2448" y="15758"/>
                  </a:lnTo>
                  <a:lnTo>
                    <a:pt x="765" y="13119"/>
                  </a:lnTo>
                  <a:lnTo>
                    <a:pt x="2104" y="11781"/>
                  </a:lnTo>
                  <a:cubicBezTo>
                    <a:pt x="1874" y="11131"/>
                    <a:pt x="1760" y="10442"/>
                    <a:pt x="1721" y="9754"/>
                  </a:cubicBezTo>
                  <a:lnTo>
                    <a:pt x="0" y="8951"/>
                  </a:lnTo>
                  <a:lnTo>
                    <a:pt x="689" y="5891"/>
                  </a:lnTo>
                  <a:lnTo>
                    <a:pt x="2601" y="5891"/>
                  </a:lnTo>
                  <a:close/>
                  <a:moveTo>
                    <a:pt x="6196" y="8568"/>
                  </a:moveTo>
                  <a:cubicBezTo>
                    <a:pt x="5584" y="11475"/>
                    <a:pt x="8797" y="13693"/>
                    <a:pt x="11283" y="12087"/>
                  </a:cubicBezTo>
                  <a:cubicBezTo>
                    <a:pt x="13769" y="10480"/>
                    <a:pt x="13119" y="6656"/>
                    <a:pt x="10212" y="6006"/>
                  </a:cubicBezTo>
                  <a:cubicBezTo>
                    <a:pt x="8376" y="5623"/>
                    <a:pt x="6617" y="6771"/>
                    <a:pt x="6234" y="8568"/>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24"/>
          <p:cNvGrpSpPr/>
          <p:nvPr/>
        </p:nvGrpSpPr>
        <p:grpSpPr>
          <a:xfrm>
            <a:off x="5887241" y="1110522"/>
            <a:ext cx="2652258" cy="3691033"/>
            <a:chOff x="5165975" y="1320625"/>
            <a:chExt cx="2208375" cy="3073300"/>
          </a:xfrm>
        </p:grpSpPr>
        <p:sp>
          <p:nvSpPr>
            <p:cNvPr id="283" name="Google Shape;283;p24"/>
            <p:cNvSpPr/>
            <p:nvPr/>
          </p:nvSpPr>
          <p:spPr>
            <a:xfrm>
              <a:off x="6422150" y="4107100"/>
              <a:ext cx="10375" cy="7275"/>
            </a:xfrm>
            <a:custGeom>
              <a:avLst/>
              <a:gdLst/>
              <a:ahLst/>
              <a:cxnLst/>
              <a:rect l="l" t="t" r="r" b="b"/>
              <a:pathLst>
                <a:path w="415" h="291" extrusionOk="0">
                  <a:moveTo>
                    <a:pt x="214" y="1"/>
                  </a:moveTo>
                  <a:cubicBezTo>
                    <a:pt x="189" y="1"/>
                    <a:pt x="163" y="8"/>
                    <a:pt x="136" y="26"/>
                  </a:cubicBezTo>
                  <a:lnTo>
                    <a:pt x="124" y="38"/>
                  </a:lnTo>
                  <a:cubicBezTo>
                    <a:pt x="0" y="131"/>
                    <a:pt x="96" y="291"/>
                    <a:pt x="217" y="291"/>
                  </a:cubicBezTo>
                  <a:cubicBezTo>
                    <a:pt x="244" y="291"/>
                    <a:pt x="272" y="283"/>
                    <a:pt x="300" y="265"/>
                  </a:cubicBezTo>
                  <a:cubicBezTo>
                    <a:pt x="414" y="171"/>
                    <a:pt x="331"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a:off x="6583675" y="1603150"/>
              <a:ext cx="717100" cy="499550"/>
            </a:xfrm>
            <a:custGeom>
              <a:avLst/>
              <a:gdLst/>
              <a:ahLst/>
              <a:cxnLst/>
              <a:rect l="l" t="t" r="r" b="b"/>
              <a:pathLst>
                <a:path w="28684" h="19982" extrusionOk="0">
                  <a:moveTo>
                    <a:pt x="23478" y="1"/>
                  </a:moveTo>
                  <a:lnTo>
                    <a:pt x="13984" y="10727"/>
                  </a:lnTo>
                  <a:lnTo>
                    <a:pt x="1" y="13116"/>
                  </a:lnTo>
                  <a:lnTo>
                    <a:pt x="780" y="19982"/>
                  </a:lnTo>
                  <a:cubicBezTo>
                    <a:pt x="780" y="19982"/>
                    <a:pt x="17190" y="17656"/>
                    <a:pt x="18875" y="15795"/>
                  </a:cubicBezTo>
                  <a:cubicBezTo>
                    <a:pt x="20548" y="13921"/>
                    <a:pt x="28684" y="2340"/>
                    <a:pt x="28684" y="2340"/>
                  </a:cubicBezTo>
                  <a:lnTo>
                    <a:pt x="2347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a:off x="6932625" y="1869425"/>
              <a:ext cx="104700" cy="142125"/>
            </a:xfrm>
            <a:custGeom>
              <a:avLst/>
              <a:gdLst/>
              <a:ahLst/>
              <a:cxnLst/>
              <a:rect l="l" t="t" r="r" b="b"/>
              <a:pathLst>
                <a:path w="4188" h="5685" extrusionOk="0">
                  <a:moveTo>
                    <a:pt x="26" y="1"/>
                  </a:moveTo>
                  <a:cubicBezTo>
                    <a:pt x="1" y="26"/>
                    <a:pt x="390" y="189"/>
                    <a:pt x="944" y="554"/>
                  </a:cubicBezTo>
                  <a:cubicBezTo>
                    <a:pt x="1271" y="768"/>
                    <a:pt x="1572" y="1007"/>
                    <a:pt x="1862" y="1271"/>
                  </a:cubicBezTo>
                  <a:cubicBezTo>
                    <a:pt x="2553" y="1912"/>
                    <a:pt x="3119" y="2692"/>
                    <a:pt x="3522" y="3547"/>
                  </a:cubicBezTo>
                  <a:cubicBezTo>
                    <a:pt x="3685" y="3899"/>
                    <a:pt x="3823" y="4263"/>
                    <a:pt x="3924" y="4641"/>
                  </a:cubicBezTo>
                  <a:cubicBezTo>
                    <a:pt x="4100" y="5269"/>
                    <a:pt x="4138" y="5684"/>
                    <a:pt x="4163" y="5684"/>
                  </a:cubicBezTo>
                  <a:cubicBezTo>
                    <a:pt x="4188" y="5584"/>
                    <a:pt x="4188" y="5483"/>
                    <a:pt x="4163" y="5395"/>
                  </a:cubicBezTo>
                  <a:cubicBezTo>
                    <a:pt x="4150" y="5131"/>
                    <a:pt x="4113" y="4867"/>
                    <a:pt x="4050" y="4603"/>
                  </a:cubicBezTo>
                  <a:cubicBezTo>
                    <a:pt x="3949" y="4213"/>
                    <a:pt x="3823" y="3848"/>
                    <a:pt x="3672" y="3484"/>
                  </a:cubicBezTo>
                  <a:cubicBezTo>
                    <a:pt x="3283" y="2591"/>
                    <a:pt x="2692" y="1799"/>
                    <a:pt x="1962" y="1145"/>
                  </a:cubicBezTo>
                  <a:cubicBezTo>
                    <a:pt x="1673" y="881"/>
                    <a:pt x="1346" y="654"/>
                    <a:pt x="1007" y="441"/>
                  </a:cubicBezTo>
                  <a:cubicBezTo>
                    <a:pt x="780" y="302"/>
                    <a:pt x="541" y="189"/>
                    <a:pt x="302" y="89"/>
                  </a:cubicBezTo>
                  <a:cubicBezTo>
                    <a:pt x="214" y="38"/>
                    <a:pt x="114" y="13"/>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a:off x="6667625" y="1946125"/>
              <a:ext cx="342350" cy="72025"/>
            </a:xfrm>
            <a:custGeom>
              <a:avLst/>
              <a:gdLst/>
              <a:ahLst/>
              <a:cxnLst/>
              <a:rect l="l" t="t" r="r" b="b"/>
              <a:pathLst>
                <a:path w="13694" h="2881" extrusionOk="0">
                  <a:moveTo>
                    <a:pt x="13694" y="1"/>
                  </a:moveTo>
                  <a:cubicBezTo>
                    <a:pt x="13518" y="26"/>
                    <a:pt x="13329" y="64"/>
                    <a:pt x="13166" y="114"/>
                  </a:cubicBezTo>
                  <a:lnTo>
                    <a:pt x="11707" y="466"/>
                  </a:lnTo>
                  <a:cubicBezTo>
                    <a:pt x="10475" y="768"/>
                    <a:pt x="8765" y="1170"/>
                    <a:pt x="6878" y="1573"/>
                  </a:cubicBezTo>
                  <a:cubicBezTo>
                    <a:pt x="4980" y="1962"/>
                    <a:pt x="3269" y="2289"/>
                    <a:pt x="2012" y="2503"/>
                  </a:cubicBezTo>
                  <a:lnTo>
                    <a:pt x="541" y="2767"/>
                  </a:lnTo>
                  <a:cubicBezTo>
                    <a:pt x="352" y="2792"/>
                    <a:pt x="176" y="2830"/>
                    <a:pt x="0" y="2880"/>
                  </a:cubicBezTo>
                  <a:cubicBezTo>
                    <a:pt x="189" y="2880"/>
                    <a:pt x="365" y="2868"/>
                    <a:pt x="553" y="2830"/>
                  </a:cubicBezTo>
                  <a:cubicBezTo>
                    <a:pt x="905" y="2792"/>
                    <a:pt x="1408" y="2729"/>
                    <a:pt x="2037" y="2629"/>
                  </a:cubicBezTo>
                  <a:cubicBezTo>
                    <a:pt x="3295" y="2440"/>
                    <a:pt x="5017" y="2138"/>
                    <a:pt x="6904" y="1749"/>
                  </a:cubicBezTo>
                  <a:cubicBezTo>
                    <a:pt x="8802" y="1346"/>
                    <a:pt x="10500" y="919"/>
                    <a:pt x="11732" y="592"/>
                  </a:cubicBezTo>
                  <a:cubicBezTo>
                    <a:pt x="12336" y="428"/>
                    <a:pt x="12839" y="277"/>
                    <a:pt x="13178" y="177"/>
                  </a:cubicBezTo>
                  <a:cubicBezTo>
                    <a:pt x="13354" y="139"/>
                    <a:pt x="13531" y="76"/>
                    <a:pt x="13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a:off x="6964375" y="1622000"/>
              <a:ext cx="240200" cy="269775"/>
            </a:xfrm>
            <a:custGeom>
              <a:avLst/>
              <a:gdLst/>
              <a:ahLst/>
              <a:cxnLst/>
              <a:rect l="l" t="t" r="r" b="b"/>
              <a:pathLst>
                <a:path w="9608" h="10791" extrusionOk="0">
                  <a:moveTo>
                    <a:pt x="9569" y="1"/>
                  </a:moveTo>
                  <a:cubicBezTo>
                    <a:pt x="9499" y="1"/>
                    <a:pt x="7349" y="2376"/>
                    <a:pt x="4741" y="5333"/>
                  </a:cubicBezTo>
                  <a:cubicBezTo>
                    <a:pt x="2101" y="8313"/>
                    <a:pt x="1" y="10753"/>
                    <a:pt x="38" y="10790"/>
                  </a:cubicBezTo>
                  <a:cubicBezTo>
                    <a:pt x="39" y="10791"/>
                    <a:pt x="39" y="10791"/>
                    <a:pt x="40" y="10791"/>
                  </a:cubicBezTo>
                  <a:cubicBezTo>
                    <a:pt x="110" y="10791"/>
                    <a:pt x="2259" y="8403"/>
                    <a:pt x="4867" y="5459"/>
                  </a:cubicBezTo>
                  <a:cubicBezTo>
                    <a:pt x="7508" y="2478"/>
                    <a:pt x="9608" y="26"/>
                    <a:pt x="9570" y="1"/>
                  </a:cubicBezTo>
                  <a:cubicBezTo>
                    <a:pt x="9570" y="1"/>
                    <a:pt x="9569" y="1"/>
                    <a:pt x="9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4"/>
            <p:cNvSpPr/>
            <p:nvPr/>
          </p:nvSpPr>
          <p:spPr>
            <a:xfrm>
              <a:off x="7033550" y="1827925"/>
              <a:ext cx="9450" cy="6950"/>
            </a:xfrm>
            <a:custGeom>
              <a:avLst/>
              <a:gdLst/>
              <a:ahLst/>
              <a:cxnLst/>
              <a:rect l="l" t="t" r="r" b="b"/>
              <a:pathLst>
                <a:path w="378" h="278" extrusionOk="0">
                  <a:moveTo>
                    <a:pt x="176" y="1"/>
                  </a:moveTo>
                  <a:cubicBezTo>
                    <a:pt x="0" y="13"/>
                    <a:pt x="13" y="277"/>
                    <a:pt x="189" y="277"/>
                  </a:cubicBezTo>
                  <a:cubicBezTo>
                    <a:pt x="365" y="277"/>
                    <a:pt x="377" y="13"/>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4"/>
            <p:cNvSpPr/>
            <p:nvPr/>
          </p:nvSpPr>
          <p:spPr>
            <a:xfrm>
              <a:off x="6822025" y="1965500"/>
              <a:ext cx="10275" cy="7100"/>
            </a:xfrm>
            <a:custGeom>
              <a:avLst/>
              <a:gdLst/>
              <a:ahLst/>
              <a:cxnLst/>
              <a:rect l="l" t="t" r="r" b="b"/>
              <a:pathLst>
                <a:path w="411" h="284" extrusionOk="0">
                  <a:moveTo>
                    <a:pt x="218" y="1"/>
                  </a:moveTo>
                  <a:cubicBezTo>
                    <a:pt x="192" y="1"/>
                    <a:pt x="164" y="10"/>
                    <a:pt x="137" y="31"/>
                  </a:cubicBezTo>
                  <a:lnTo>
                    <a:pt x="124" y="31"/>
                  </a:lnTo>
                  <a:cubicBezTo>
                    <a:pt x="1" y="123"/>
                    <a:pt x="88" y="283"/>
                    <a:pt x="206" y="283"/>
                  </a:cubicBezTo>
                  <a:cubicBezTo>
                    <a:pt x="232" y="283"/>
                    <a:pt x="260" y="275"/>
                    <a:pt x="287" y="257"/>
                  </a:cubicBezTo>
                  <a:cubicBezTo>
                    <a:pt x="411" y="175"/>
                    <a:pt x="333"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4"/>
            <p:cNvSpPr/>
            <p:nvPr/>
          </p:nvSpPr>
          <p:spPr>
            <a:xfrm>
              <a:off x="6924450" y="1942700"/>
              <a:ext cx="10400" cy="7250"/>
            </a:xfrm>
            <a:custGeom>
              <a:avLst/>
              <a:gdLst/>
              <a:ahLst/>
              <a:cxnLst/>
              <a:rect l="l" t="t" r="r" b="b"/>
              <a:pathLst>
                <a:path w="416" h="290" extrusionOk="0">
                  <a:moveTo>
                    <a:pt x="206" y="0"/>
                  </a:moveTo>
                  <a:cubicBezTo>
                    <a:pt x="181" y="0"/>
                    <a:pt x="154" y="8"/>
                    <a:pt x="126" y="25"/>
                  </a:cubicBezTo>
                  <a:lnTo>
                    <a:pt x="114" y="37"/>
                  </a:lnTo>
                  <a:cubicBezTo>
                    <a:pt x="1" y="130"/>
                    <a:pt x="90" y="290"/>
                    <a:pt x="208" y="290"/>
                  </a:cubicBezTo>
                  <a:cubicBezTo>
                    <a:pt x="235" y="290"/>
                    <a:pt x="262" y="282"/>
                    <a:pt x="290" y="264"/>
                  </a:cubicBezTo>
                  <a:cubicBezTo>
                    <a:pt x="415" y="180"/>
                    <a:pt x="332" y="0"/>
                    <a:pt x="2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4"/>
            <p:cNvSpPr/>
            <p:nvPr/>
          </p:nvSpPr>
          <p:spPr>
            <a:xfrm>
              <a:off x="7093525" y="1762375"/>
              <a:ext cx="8450" cy="5400"/>
            </a:xfrm>
            <a:custGeom>
              <a:avLst/>
              <a:gdLst/>
              <a:ahLst/>
              <a:cxnLst/>
              <a:rect l="l" t="t" r="r" b="b"/>
              <a:pathLst>
                <a:path w="338" h="216" extrusionOk="0">
                  <a:moveTo>
                    <a:pt x="188" y="0"/>
                  </a:moveTo>
                  <a:cubicBezTo>
                    <a:pt x="164" y="0"/>
                    <a:pt x="139" y="6"/>
                    <a:pt x="116" y="20"/>
                  </a:cubicBezTo>
                  <a:lnTo>
                    <a:pt x="104" y="32"/>
                  </a:lnTo>
                  <a:cubicBezTo>
                    <a:pt x="1" y="109"/>
                    <a:pt x="155" y="216"/>
                    <a:pt x="256" y="216"/>
                  </a:cubicBezTo>
                  <a:cubicBezTo>
                    <a:pt x="303" y="216"/>
                    <a:pt x="338" y="193"/>
                    <a:pt x="330" y="133"/>
                  </a:cubicBezTo>
                  <a:cubicBezTo>
                    <a:pt x="321" y="49"/>
                    <a:pt x="257" y="0"/>
                    <a:pt x="1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4"/>
            <p:cNvSpPr/>
            <p:nvPr/>
          </p:nvSpPr>
          <p:spPr>
            <a:xfrm>
              <a:off x="7154550" y="1693525"/>
              <a:ext cx="8325" cy="5175"/>
            </a:xfrm>
            <a:custGeom>
              <a:avLst/>
              <a:gdLst/>
              <a:ahLst/>
              <a:cxnLst/>
              <a:rect l="l" t="t" r="r" b="b"/>
              <a:pathLst>
                <a:path w="333" h="207" extrusionOk="0">
                  <a:moveTo>
                    <a:pt x="186" y="0"/>
                  </a:moveTo>
                  <a:cubicBezTo>
                    <a:pt x="163" y="0"/>
                    <a:pt x="138" y="6"/>
                    <a:pt x="115" y="20"/>
                  </a:cubicBezTo>
                  <a:lnTo>
                    <a:pt x="102" y="20"/>
                  </a:lnTo>
                  <a:cubicBezTo>
                    <a:pt x="0" y="104"/>
                    <a:pt x="144" y="206"/>
                    <a:pt x="245" y="206"/>
                  </a:cubicBezTo>
                  <a:cubicBezTo>
                    <a:pt x="294" y="206"/>
                    <a:pt x="332" y="182"/>
                    <a:pt x="328" y="120"/>
                  </a:cubicBezTo>
                  <a:cubicBezTo>
                    <a:pt x="310" y="47"/>
                    <a:pt x="251" y="0"/>
                    <a:pt x="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4"/>
            <p:cNvSpPr/>
            <p:nvPr/>
          </p:nvSpPr>
          <p:spPr>
            <a:xfrm>
              <a:off x="6672650" y="1886075"/>
              <a:ext cx="241150" cy="44375"/>
            </a:xfrm>
            <a:custGeom>
              <a:avLst/>
              <a:gdLst/>
              <a:ahLst/>
              <a:cxnLst/>
              <a:rect l="l" t="t" r="r" b="b"/>
              <a:pathLst>
                <a:path w="9646" h="1775" extrusionOk="0">
                  <a:moveTo>
                    <a:pt x="8966" y="1"/>
                  </a:moveTo>
                  <a:cubicBezTo>
                    <a:pt x="8124" y="1"/>
                    <a:pt x="6552" y="152"/>
                    <a:pt x="4754" y="454"/>
                  </a:cubicBezTo>
                  <a:cubicBezTo>
                    <a:pt x="2113" y="869"/>
                    <a:pt x="0" y="1422"/>
                    <a:pt x="38" y="1661"/>
                  </a:cubicBezTo>
                  <a:cubicBezTo>
                    <a:pt x="51" y="1736"/>
                    <a:pt x="289" y="1774"/>
                    <a:pt x="692" y="1774"/>
                  </a:cubicBezTo>
                  <a:cubicBezTo>
                    <a:pt x="1534" y="1774"/>
                    <a:pt x="3106" y="1611"/>
                    <a:pt x="4892" y="1321"/>
                  </a:cubicBezTo>
                  <a:cubicBezTo>
                    <a:pt x="7533" y="894"/>
                    <a:pt x="9645" y="353"/>
                    <a:pt x="9607" y="114"/>
                  </a:cubicBezTo>
                  <a:cubicBezTo>
                    <a:pt x="9595" y="26"/>
                    <a:pt x="9368" y="1"/>
                    <a:pt x="8966" y="1"/>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4"/>
            <p:cNvSpPr/>
            <p:nvPr/>
          </p:nvSpPr>
          <p:spPr>
            <a:xfrm>
              <a:off x="6733675" y="1981650"/>
              <a:ext cx="8575" cy="5250"/>
            </a:xfrm>
            <a:custGeom>
              <a:avLst/>
              <a:gdLst/>
              <a:ahLst/>
              <a:cxnLst/>
              <a:rect l="l" t="t" r="r" b="b"/>
              <a:pathLst>
                <a:path w="343" h="210" extrusionOk="0">
                  <a:moveTo>
                    <a:pt x="179" y="1"/>
                  </a:moveTo>
                  <a:cubicBezTo>
                    <a:pt x="157" y="1"/>
                    <a:pt x="135" y="5"/>
                    <a:pt x="112" y="13"/>
                  </a:cubicBezTo>
                  <a:lnTo>
                    <a:pt x="112" y="26"/>
                  </a:lnTo>
                  <a:cubicBezTo>
                    <a:pt x="0" y="103"/>
                    <a:pt x="152" y="210"/>
                    <a:pt x="256" y="210"/>
                  </a:cubicBezTo>
                  <a:cubicBezTo>
                    <a:pt x="304" y="210"/>
                    <a:pt x="342" y="186"/>
                    <a:pt x="338" y="126"/>
                  </a:cubicBezTo>
                  <a:cubicBezTo>
                    <a:pt x="319" y="49"/>
                    <a:pt x="254"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4"/>
            <p:cNvSpPr/>
            <p:nvPr/>
          </p:nvSpPr>
          <p:spPr>
            <a:xfrm>
              <a:off x="6546900" y="1901175"/>
              <a:ext cx="130475" cy="238000"/>
            </a:xfrm>
            <a:custGeom>
              <a:avLst/>
              <a:gdLst/>
              <a:ahLst/>
              <a:cxnLst/>
              <a:rect l="l" t="t" r="r" b="b"/>
              <a:pathLst>
                <a:path w="5219" h="9520" extrusionOk="0">
                  <a:moveTo>
                    <a:pt x="1127" y="1"/>
                  </a:moveTo>
                  <a:cubicBezTo>
                    <a:pt x="744" y="1"/>
                    <a:pt x="362" y="65"/>
                    <a:pt x="0" y="202"/>
                  </a:cubicBezTo>
                  <a:lnTo>
                    <a:pt x="1208" y="9520"/>
                  </a:lnTo>
                  <a:cubicBezTo>
                    <a:pt x="2503" y="8979"/>
                    <a:pt x="4414" y="7042"/>
                    <a:pt x="4816" y="5596"/>
                  </a:cubicBezTo>
                  <a:cubicBezTo>
                    <a:pt x="5219" y="4163"/>
                    <a:pt x="4980" y="2528"/>
                    <a:pt x="4024" y="1371"/>
                  </a:cubicBezTo>
                  <a:cubicBezTo>
                    <a:pt x="3326" y="524"/>
                    <a:pt x="2221" y="1"/>
                    <a:pt x="1127"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a:off x="7162750" y="1396375"/>
              <a:ext cx="211600" cy="225675"/>
            </a:xfrm>
            <a:custGeom>
              <a:avLst/>
              <a:gdLst/>
              <a:ahLst/>
              <a:cxnLst/>
              <a:rect l="l" t="t" r="r" b="b"/>
              <a:pathLst>
                <a:path w="8464" h="9027" extrusionOk="0">
                  <a:moveTo>
                    <a:pt x="6158" y="1"/>
                  </a:moveTo>
                  <a:cubicBezTo>
                    <a:pt x="6001" y="1"/>
                    <a:pt x="5841" y="50"/>
                    <a:pt x="5709" y="136"/>
                  </a:cubicBezTo>
                  <a:cubicBezTo>
                    <a:pt x="5408" y="324"/>
                    <a:pt x="5231" y="651"/>
                    <a:pt x="5081" y="953"/>
                  </a:cubicBezTo>
                  <a:lnTo>
                    <a:pt x="3031" y="4789"/>
                  </a:lnTo>
                  <a:lnTo>
                    <a:pt x="1233" y="1959"/>
                  </a:lnTo>
                  <a:cubicBezTo>
                    <a:pt x="1060" y="1694"/>
                    <a:pt x="835" y="1398"/>
                    <a:pt x="528" y="1398"/>
                  </a:cubicBezTo>
                  <a:cubicBezTo>
                    <a:pt x="499" y="1398"/>
                    <a:pt x="470" y="1401"/>
                    <a:pt x="440" y="1406"/>
                  </a:cubicBezTo>
                  <a:cubicBezTo>
                    <a:pt x="176" y="1444"/>
                    <a:pt x="0" y="1733"/>
                    <a:pt x="0" y="1997"/>
                  </a:cubicBezTo>
                  <a:cubicBezTo>
                    <a:pt x="13" y="2274"/>
                    <a:pt x="88" y="2538"/>
                    <a:pt x="227" y="2777"/>
                  </a:cubicBezTo>
                  <a:cubicBezTo>
                    <a:pt x="755" y="3896"/>
                    <a:pt x="1711" y="6423"/>
                    <a:pt x="1711" y="6423"/>
                  </a:cubicBezTo>
                  <a:lnTo>
                    <a:pt x="6891" y="9026"/>
                  </a:lnTo>
                  <a:cubicBezTo>
                    <a:pt x="7331" y="8448"/>
                    <a:pt x="7721" y="7819"/>
                    <a:pt x="8036" y="7165"/>
                  </a:cubicBezTo>
                  <a:cubicBezTo>
                    <a:pt x="8363" y="6511"/>
                    <a:pt x="8463" y="5769"/>
                    <a:pt x="8350" y="5040"/>
                  </a:cubicBezTo>
                  <a:cubicBezTo>
                    <a:pt x="8212" y="4323"/>
                    <a:pt x="7746" y="3657"/>
                    <a:pt x="7055" y="3393"/>
                  </a:cubicBezTo>
                  <a:cubicBezTo>
                    <a:pt x="6877" y="3327"/>
                    <a:pt x="6685" y="3294"/>
                    <a:pt x="6494" y="3294"/>
                  </a:cubicBezTo>
                  <a:cubicBezTo>
                    <a:pt x="5956" y="3294"/>
                    <a:pt x="5416" y="3549"/>
                    <a:pt x="5156" y="4021"/>
                  </a:cubicBezTo>
                  <a:lnTo>
                    <a:pt x="6539" y="1293"/>
                  </a:lnTo>
                  <a:cubicBezTo>
                    <a:pt x="6703" y="953"/>
                    <a:pt x="6866" y="538"/>
                    <a:pt x="6652" y="236"/>
                  </a:cubicBezTo>
                  <a:cubicBezTo>
                    <a:pt x="6529" y="72"/>
                    <a:pt x="6346" y="1"/>
                    <a:pt x="615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4"/>
            <p:cNvSpPr/>
            <p:nvPr/>
          </p:nvSpPr>
          <p:spPr>
            <a:xfrm>
              <a:off x="6569850" y="1901350"/>
              <a:ext cx="64775" cy="232800"/>
            </a:xfrm>
            <a:custGeom>
              <a:avLst/>
              <a:gdLst/>
              <a:ahLst/>
              <a:cxnLst/>
              <a:rect l="l" t="t" r="r" b="b"/>
              <a:pathLst>
                <a:path w="2591" h="9312" extrusionOk="0">
                  <a:moveTo>
                    <a:pt x="47" y="1"/>
                  </a:moveTo>
                  <a:cubicBezTo>
                    <a:pt x="17" y="1"/>
                    <a:pt x="0" y="6"/>
                    <a:pt x="0" y="6"/>
                  </a:cubicBezTo>
                  <a:cubicBezTo>
                    <a:pt x="126" y="44"/>
                    <a:pt x="252" y="107"/>
                    <a:pt x="378" y="170"/>
                  </a:cubicBezTo>
                  <a:cubicBezTo>
                    <a:pt x="692" y="396"/>
                    <a:pt x="956" y="685"/>
                    <a:pt x="1132" y="1012"/>
                  </a:cubicBezTo>
                  <a:cubicBezTo>
                    <a:pt x="1836" y="2081"/>
                    <a:pt x="2251" y="3313"/>
                    <a:pt x="2339" y="4583"/>
                  </a:cubicBezTo>
                  <a:cubicBezTo>
                    <a:pt x="2402" y="5275"/>
                    <a:pt x="2339" y="5967"/>
                    <a:pt x="2138" y="6633"/>
                  </a:cubicBezTo>
                  <a:cubicBezTo>
                    <a:pt x="1949" y="7174"/>
                    <a:pt x="1685" y="7689"/>
                    <a:pt x="1346" y="8142"/>
                  </a:cubicBezTo>
                  <a:cubicBezTo>
                    <a:pt x="767" y="8909"/>
                    <a:pt x="264" y="9286"/>
                    <a:pt x="290" y="9311"/>
                  </a:cubicBezTo>
                  <a:cubicBezTo>
                    <a:pt x="415" y="9236"/>
                    <a:pt x="528" y="9148"/>
                    <a:pt x="642" y="9047"/>
                  </a:cubicBezTo>
                  <a:cubicBezTo>
                    <a:pt x="931" y="8796"/>
                    <a:pt x="1207" y="8507"/>
                    <a:pt x="1446" y="8205"/>
                  </a:cubicBezTo>
                  <a:cubicBezTo>
                    <a:pt x="1824" y="7752"/>
                    <a:pt x="2100" y="7237"/>
                    <a:pt x="2289" y="6683"/>
                  </a:cubicBezTo>
                  <a:cubicBezTo>
                    <a:pt x="2515" y="5992"/>
                    <a:pt x="2591" y="5275"/>
                    <a:pt x="2528" y="4558"/>
                  </a:cubicBezTo>
                  <a:cubicBezTo>
                    <a:pt x="2427" y="3263"/>
                    <a:pt x="1987" y="2006"/>
                    <a:pt x="1245" y="937"/>
                  </a:cubicBezTo>
                  <a:cubicBezTo>
                    <a:pt x="1044" y="597"/>
                    <a:pt x="755" y="321"/>
                    <a:pt x="415" y="107"/>
                  </a:cubicBezTo>
                  <a:cubicBezTo>
                    <a:pt x="327" y="56"/>
                    <a:pt x="214" y="19"/>
                    <a:pt x="101" y="6"/>
                  </a:cubicBezTo>
                  <a:cubicBezTo>
                    <a:pt x="80" y="2"/>
                    <a:pt x="62" y="1"/>
                    <a:pt x="47"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4"/>
            <p:cNvSpPr/>
            <p:nvPr/>
          </p:nvSpPr>
          <p:spPr>
            <a:xfrm>
              <a:off x="7155825" y="1540700"/>
              <a:ext cx="186125" cy="131225"/>
            </a:xfrm>
            <a:custGeom>
              <a:avLst/>
              <a:gdLst/>
              <a:ahLst/>
              <a:cxnLst/>
              <a:rect l="l" t="t" r="r" b="b"/>
              <a:pathLst>
                <a:path w="7445" h="5249" extrusionOk="0">
                  <a:moveTo>
                    <a:pt x="1856" y="1"/>
                  </a:moveTo>
                  <a:cubicBezTo>
                    <a:pt x="1673" y="1"/>
                    <a:pt x="1490" y="16"/>
                    <a:pt x="1309" y="47"/>
                  </a:cubicBezTo>
                  <a:cubicBezTo>
                    <a:pt x="793" y="160"/>
                    <a:pt x="303" y="524"/>
                    <a:pt x="152" y="1027"/>
                  </a:cubicBezTo>
                  <a:cubicBezTo>
                    <a:pt x="1" y="1543"/>
                    <a:pt x="89" y="2172"/>
                    <a:pt x="592" y="2499"/>
                  </a:cubicBezTo>
                  <a:cubicBezTo>
                    <a:pt x="2000" y="3404"/>
                    <a:pt x="3484" y="4196"/>
                    <a:pt x="5018" y="4900"/>
                  </a:cubicBezTo>
                  <a:cubicBezTo>
                    <a:pt x="5403" y="5077"/>
                    <a:pt x="5849" y="5248"/>
                    <a:pt x="6262" y="5248"/>
                  </a:cubicBezTo>
                  <a:cubicBezTo>
                    <a:pt x="6497" y="5248"/>
                    <a:pt x="6721" y="5193"/>
                    <a:pt x="6917" y="5051"/>
                  </a:cubicBezTo>
                  <a:cubicBezTo>
                    <a:pt x="7307" y="4775"/>
                    <a:pt x="7445" y="4221"/>
                    <a:pt x="7344" y="3744"/>
                  </a:cubicBezTo>
                  <a:cubicBezTo>
                    <a:pt x="7231" y="3278"/>
                    <a:pt x="6942" y="2863"/>
                    <a:pt x="6615" y="2511"/>
                  </a:cubicBezTo>
                  <a:cubicBezTo>
                    <a:pt x="5622" y="1392"/>
                    <a:pt x="4326" y="575"/>
                    <a:pt x="2880" y="172"/>
                  </a:cubicBezTo>
                  <a:cubicBezTo>
                    <a:pt x="2550" y="57"/>
                    <a:pt x="2204" y="1"/>
                    <a:pt x="1856"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a:off x="7162425" y="1561600"/>
              <a:ext cx="171375" cy="89375"/>
            </a:xfrm>
            <a:custGeom>
              <a:avLst/>
              <a:gdLst/>
              <a:ahLst/>
              <a:cxnLst/>
              <a:rect l="l" t="t" r="r" b="b"/>
              <a:pathLst>
                <a:path w="6855" h="3575" extrusionOk="0">
                  <a:moveTo>
                    <a:pt x="1348" y="1"/>
                  </a:moveTo>
                  <a:cubicBezTo>
                    <a:pt x="1297" y="1"/>
                    <a:pt x="1246" y="2"/>
                    <a:pt x="1195" y="3"/>
                  </a:cubicBezTo>
                  <a:cubicBezTo>
                    <a:pt x="894" y="15"/>
                    <a:pt x="604" y="53"/>
                    <a:pt x="315" y="103"/>
                  </a:cubicBezTo>
                  <a:cubicBezTo>
                    <a:pt x="202" y="116"/>
                    <a:pt x="101" y="141"/>
                    <a:pt x="1" y="191"/>
                  </a:cubicBezTo>
                  <a:cubicBezTo>
                    <a:pt x="1" y="195"/>
                    <a:pt x="8" y="196"/>
                    <a:pt x="22" y="196"/>
                  </a:cubicBezTo>
                  <a:cubicBezTo>
                    <a:pt x="118" y="196"/>
                    <a:pt x="546" y="129"/>
                    <a:pt x="1195" y="129"/>
                  </a:cubicBezTo>
                  <a:cubicBezTo>
                    <a:pt x="3145" y="154"/>
                    <a:pt x="4968" y="1059"/>
                    <a:pt x="6175" y="2581"/>
                  </a:cubicBezTo>
                  <a:cubicBezTo>
                    <a:pt x="6621" y="3151"/>
                    <a:pt x="6823" y="3574"/>
                    <a:pt x="6853" y="3574"/>
                  </a:cubicBezTo>
                  <a:cubicBezTo>
                    <a:pt x="6853" y="3574"/>
                    <a:pt x="6854" y="3574"/>
                    <a:pt x="6854" y="3574"/>
                  </a:cubicBezTo>
                  <a:cubicBezTo>
                    <a:pt x="6841" y="3461"/>
                    <a:pt x="6804" y="3360"/>
                    <a:pt x="6753" y="3272"/>
                  </a:cubicBezTo>
                  <a:cubicBezTo>
                    <a:pt x="6615" y="2996"/>
                    <a:pt x="6452" y="2744"/>
                    <a:pt x="6276" y="2505"/>
                  </a:cubicBezTo>
                  <a:cubicBezTo>
                    <a:pt x="5124" y="937"/>
                    <a:pt x="3291" y="1"/>
                    <a:pt x="1348"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a:off x="6153625" y="2534450"/>
              <a:ext cx="343000" cy="57150"/>
            </a:xfrm>
            <a:custGeom>
              <a:avLst/>
              <a:gdLst/>
              <a:ahLst/>
              <a:cxnLst/>
              <a:rect l="l" t="t" r="r" b="b"/>
              <a:pathLst>
                <a:path w="13720" h="2286" extrusionOk="0">
                  <a:moveTo>
                    <a:pt x="13582" y="1"/>
                  </a:moveTo>
                  <a:cubicBezTo>
                    <a:pt x="13347" y="1"/>
                    <a:pt x="12667" y="230"/>
                    <a:pt x="11670" y="511"/>
                  </a:cubicBezTo>
                  <a:cubicBezTo>
                    <a:pt x="11079" y="674"/>
                    <a:pt x="10349" y="850"/>
                    <a:pt x="9545" y="1014"/>
                  </a:cubicBezTo>
                  <a:cubicBezTo>
                    <a:pt x="8133" y="1290"/>
                    <a:pt x="6696" y="1425"/>
                    <a:pt x="5248" y="1425"/>
                  </a:cubicBezTo>
                  <a:cubicBezTo>
                    <a:pt x="4916" y="1425"/>
                    <a:pt x="4583" y="1418"/>
                    <a:pt x="4251" y="1404"/>
                  </a:cubicBezTo>
                  <a:cubicBezTo>
                    <a:pt x="3433" y="1366"/>
                    <a:pt x="2704" y="1290"/>
                    <a:pt x="2088" y="1215"/>
                  </a:cubicBezTo>
                  <a:cubicBezTo>
                    <a:pt x="1171" y="1103"/>
                    <a:pt x="505" y="997"/>
                    <a:pt x="208" y="997"/>
                  </a:cubicBezTo>
                  <a:cubicBezTo>
                    <a:pt x="106" y="997"/>
                    <a:pt x="48" y="1010"/>
                    <a:pt x="38" y="1039"/>
                  </a:cubicBezTo>
                  <a:cubicBezTo>
                    <a:pt x="0" y="1139"/>
                    <a:pt x="717" y="1504"/>
                    <a:pt x="1974" y="1831"/>
                  </a:cubicBezTo>
                  <a:cubicBezTo>
                    <a:pt x="2704" y="2020"/>
                    <a:pt x="3446" y="2145"/>
                    <a:pt x="4200" y="2208"/>
                  </a:cubicBezTo>
                  <a:cubicBezTo>
                    <a:pt x="4743" y="2260"/>
                    <a:pt x="5286" y="2285"/>
                    <a:pt x="5826" y="2285"/>
                  </a:cubicBezTo>
                  <a:cubicBezTo>
                    <a:pt x="6212" y="2285"/>
                    <a:pt x="6597" y="2272"/>
                    <a:pt x="6979" y="2246"/>
                  </a:cubicBezTo>
                  <a:cubicBezTo>
                    <a:pt x="7910" y="2171"/>
                    <a:pt x="8828" y="2020"/>
                    <a:pt x="9733" y="1806"/>
                  </a:cubicBezTo>
                  <a:cubicBezTo>
                    <a:pt x="10462" y="1630"/>
                    <a:pt x="11179" y="1391"/>
                    <a:pt x="11883" y="1102"/>
                  </a:cubicBezTo>
                  <a:cubicBezTo>
                    <a:pt x="13065" y="599"/>
                    <a:pt x="13719" y="133"/>
                    <a:pt x="13669" y="33"/>
                  </a:cubicBezTo>
                  <a:cubicBezTo>
                    <a:pt x="13660" y="11"/>
                    <a:pt x="13631" y="1"/>
                    <a:pt x="13582"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a:off x="6175300" y="2580875"/>
              <a:ext cx="310000" cy="43825"/>
            </a:xfrm>
            <a:custGeom>
              <a:avLst/>
              <a:gdLst/>
              <a:ahLst/>
              <a:cxnLst/>
              <a:rect l="l" t="t" r="r" b="b"/>
              <a:pathLst>
                <a:path w="12400" h="1753" extrusionOk="0">
                  <a:moveTo>
                    <a:pt x="12195" y="1"/>
                  </a:moveTo>
                  <a:cubicBezTo>
                    <a:pt x="11553" y="1"/>
                    <a:pt x="9152" y="621"/>
                    <a:pt x="6213" y="817"/>
                  </a:cubicBezTo>
                  <a:cubicBezTo>
                    <a:pt x="5292" y="888"/>
                    <a:pt x="4418" y="911"/>
                    <a:pt x="3632" y="911"/>
                  </a:cubicBezTo>
                  <a:cubicBezTo>
                    <a:pt x="2317" y="911"/>
                    <a:pt x="1250" y="848"/>
                    <a:pt x="626" y="848"/>
                  </a:cubicBezTo>
                  <a:cubicBezTo>
                    <a:pt x="254" y="848"/>
                    <a:pt x="40" y="870"/>
                    <a:pt x="26" y="942"/>
                  </a:cubicBezTo>
                  <a:cubicBezTo>
                    <a:pt x="1" y="1055"/>
                    <a:pt x="680" y="1307"/>
                    <a:pt x="1812" y="1508"/>
                  </a:cubicBezTo>
                  <a:cubicBezTo>
                    <a:pt x="2825" y="1671"/>
                    <a:pt x="3845" y="1752"/>
                    <a:pt x="4864" y="1752"/>
                  </a:cubicBezTo>
                  <a:cubicBezTo>
                    <a:pt x="6831" y="1752"/>
                    <a:pt x="8793" y="1451"/>
                    <a:pt x="10689" y="854"/>
                  </a:cubicBezTo>
                  <a:cubicBezTo>
                    <a:pt x="11771" y="502"/>
                    <a:pt x="12400" y="150"/>
                    <a:pt x="12362" y="50"/>
                  </a:cubicBezTo>
                  <a:cubicBezTo>
                    <a:pt x="12352" y="16"/>
                    <a:pt x="12295" y="1"/>
                    <a:pt x="12195"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a:off x="5897400" y="1320625"/>
              <a:ext cx="690400" cy="522675"/>
            </a:xfrm>
            <a:custGeom>
              <a:avLst/>
              <a:gdLst/>
              <a:ahLst/>
              <a:cxnLst/>
              <a:rect l="l" t="t" r="r" b="b"/>
              <a:pathLst>
                <a:path w="27616" h="20907" extrusionOk="0">
                  <a:moveTo>
                    <a:pt x="15568" y="1"/>
                  </a:moveTo>
                  <a:cubicBezTo>
                    <a:pt x="14232" y="1"/>
                    <a:pt x="12775" y="161"/>
                    <a:pt x="11192" y="513"/>
                  </a:cubicBezTo>
                  <a:cubicBezTo>
                    <a:pt x="11192" y="513"/>
                    <a:pt x="1" y="2575"/>
                    <a:pt x="139" y="12597"/>
                  </a:cubicBezTo>
                  <a:cubicBezTo>
                    <a:pt x="236" y="19655"/>
                    <a:pt x="4968" y="20907"/>
                    <a:pt x="8720" y="20907"/>
                  </a:cubicBezTo>
                  <a:cubicBezTo>
                    <a:pt x="10295" y="20907"/>
                    <a:pt x="11698" y="20686"/>
                    <a:pt x="12513" y="20582"/>
                  </a:cubicBezTo>
                  <a:cubicBezTo>
                    <a:pt x="13758" y="20431"/>
                    <a:pt x="16247" y="20079"/>
                    <a:pt x="18599" y="19739"/>
                  </a:cubicBezTo>
                  <a:cubicBezTo>
                    <a:pt x="23579" y="19023"/>
                    <a:pt x="27288" y="16596"/>
                    <a:pt x="27590" y="11578"/>
                  </a:cubicBezTo>
                  <a:cubicBezTo>
                    <a:pt x="27615" y="10987"/>
                    <a:pt x="27602" y="10396"/>
                    <a:pt x="27527" y="9805"/>
                  </a:cubicBezTo>
                  <a:cubicBezTo>
                    <a:pt x="26927" y="5295"/>
                    <a:pt x="23252" y="1"/>
                    <a:pt x="155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4"/>
            <p:cNvSpPr/>
            <p:nvPr/>
          </p:nvSpPr>
          <p:spPr>
            <a:xfrm>
              <a:off x="6033525" y="1447400"/>
              <a:ext cx="507725" cy="214275"/>
            </a:xfrm>
            <a:custGeom>
              <a:avLst/>
              <a:gdLst/>
              <a:ahLst/>
              <a:cxnLst/>
              <a:rect l="l" t="t" r="r" b="b"/>
              <a:pathLst>
                <a:path w="20309" h="8571" extrusionOk="0">
                  <a:moveTo>
                    <a:pt x="17288" y="1"/>
                  </a:moveTo>
                  <a:cubicBezTo>
                    <a:pt x="17086" y="1"/>
                    <a:pt x="16881" y="23"/>
                    <a:pt x="16675" y="69"/>
                  </a:cubicBezTo>
                  <a:lnTo>
                    <a:pt x="2390" y="3100"/>
                  </a:lnTo>
                  <a:cubicBezTo>
                    <a:pt x="919" y="3439"/>
                    <a:pt x="1" y="4898"/>
                    <a:pt x="315" y="6369"/>
                  </a:cubicBezTo>
                  <a:cubicBezTo>
                    <a:pt x="592" y="7674"/>
                    <a:pt x="1734" y="8571"/>
                    <a:pt x="3015" y="8571"/>
                  </a:cubicBezTo>
                  <a:cubicBezTo>
                    <a:pt x="3190" y="8571"/>
                    <a:pt x="3368" y="8554"/>
                    <a:pt x="3547" y="8519"/>
                  </a:cubicBezTo>
                  <a:lnTo>
                    <a:pt x="17832" y="5489"/>
                  </a:lnTo>
                  <a:cubicBezTo>
                    <a:pt x="19341" y="5187"/>
                    <a:pt x="20309" y="3703"/>
                    <a:pt x="19995" y="2194"/>
                  </a:cubicBezTo>
                  <a:cubicBezTo>
                    <a:pt x="19712" y="891"/>
                    <a:pt x="18567" y="1"/>
                    <a:pt x="17288"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4"/>
            <p:cNvSpPr/>
            <p:nvPr/>
          </p:nvSpPr>
          <p:spPr>
            <a:xfrm>
              <a:off x="6140725" y="1562925"/>
              <a:ext cx="51900" cy="44525"/>
            </a:xfrm>
            <a:custGeom>
              <a:avLst/>
              <a:gdLst/>
              <a:ahLst/>
              <a:cxnLst/>
              <a:rect l="l" t="t" r="r" b="b"/>
              <a:pathLst>
                <a:path w="2076" h="1781" extrusionOk="0">
                  <a:moveTo>
                    <a:pt x="1183" y="0"/>
                  </a:moveTo>
                  <a:cubicBezTo>
                    <a:pt x="390" y="0"/>
                    <a:pt x="1" y="956"/>
                    <a:pt x="554" y="1522"/>
                  </a:cubicBezTo>
                  <a:cubicBezTo>
                    <a:pt x="737" y="1701"/>
                    <a:pt x="961" y="1781"/>
                    <a:pt x="1180" y="1781"/>
                  </a:cubicBezTo>
                  <a:cubicBezTo>
                    <a:pt x="1638" y="1781"/>
                    <a:pt x="2075" y="1429"/>
                    <a:pt x="2075" y="893"/>
                  </a:cubicBezTo>
                  <a:cubicBezTo>
                    <a:pt x="2075" y="403"/>
                    <a:pt x="1673" y="0"/>
                    <a:pt x="1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p:nvPr/>
          </p:nvSpPr>
          <p:spPr>
            <a:xfrm>
              <a:off x="6390025" y="1509800"/>
              <a:ext cx="52200" cy="44675"/>
            </a:xfrm>
            <a:custGeom>
              <a:avLst/>
              <a:gdLst/>
              <a:ahLst/>
              <a:cxnLst/>
              <a:rect l="l" t="t" r="r" b="b"/>
              <a:pathLst>
                <a:path w="2088" h="1787" extrusionOk="0">
                  <a:moveTo>
                    <a:pt x="1195" y="0"/>
                  </a:moveTo>
                  <a:cubicBezTo>
                    <a:pt x="403" y="0"/>
                    <a:pt x="0" y="968"/>
                    <a:pt x="566" y="1522"/>
                  </a:cubicBezTo>
                  <a:cubicBezTo>
                    <a:pt x="745" y="1705"/>
                    <a:pt x="968" y="1786"/>
                    <a:pt x="1187" y="1786"/>
                  </a:cubicBezTo>
                  <a:cubicBezTo>
                    <a:pt x="1645" y="1786"/>
                    <a:pt x="2088" y="1429"/>
                    <a:pt x="2088" y="893"/>
                  </a:cubicBezTo>
                  <a:cubicBezTo>
                    <a:pt x="2075" y="402"/>
                    <a:pt x="1686" y="0"/>
                    <a:pt x="1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4"/>
            <p:cNvSpPr/>
            <p:nvPr/>
          </p:nvSpPr>
          <p:spPr>
            <a:xfrm>
              <a:off x="6160225" y="1336975"/>
              <a:ext cx="126075" cy="128825"/>
            </a:xfrm>
            <a:custGeom>
              <a:avLst/>
              <a:gdLst/>
              <a:ahLst/>
              <a:cxnLst/>
              <a:rect l="l" t="t" r="r" b="b"/>
              <a:pathLst>
                <a:path w="5043" h="5153" extrusionOk="0">
                  <a:moveTo>
                    <a:pt x="164" y="0"/>
                  </a:moveTo>
                  <a:cubicBezTo>
                    <a:pt x="113" y="0"/>
                    <a:pt x="63" y="3"/>
                    <a:pt x="13" y="9"/>
                  </a:cubicBezTo>
                  <a:cubicBezTo>
                    <a:pt x="0" y="47"/>
                    <a:pt x="440" y="47"/>
                    <a:pt x="1082" y="286"/>
                  </a:cubicBezTo>
                  <a:cubicBezTo>
                    <a:pt x="1912" y="613"/>
                    <a:pt x="2628" y="1154"/>
                    <a:pt x="3182" y="1858"/>
                  </a:cubicBezTo>
                  <a:cubicBezTo>
                    <a:pt x="3735" y="2550"/>
                    <a:pt x="4213" y="3317"/>
                    <a:pt x="4578" y="4134"/>
                  </a:cubicBezTo>
                  <a:cubicBezTo>
                    <a:pt x="4849" y="4751"/>
                    <a:pt x="5011" y="5138"/>
                    <a:pt x="5041" y="5140"/>
                  </a:cubicBezTo>
                  <a:lnTo>
                    <a:pt x="5041" y="5140"/>
                  </a:lnTo>
                  <a:cubicBezTo>
                    <a:pt x="5028" y="5044"/>
                    <a:pt x="5004" y="4948"/>
                    <a:pt x="4967" y="4863"/>
                  </a:cubicBezTo>
                  <a:cubicBezTo>
                    <a:pt x="4904" y="4675"/>
                    <a:pt x="4804" y="4411"/>
                    <a:pt x="4678" y="4096"/>
                  </a:cubicBezTo>
                  <a:cubicBezTo>
                    <a:pt x="4351" y="3241"/>
                    <a:pt x="3886" y="2462"/>
                    <a:pt x="3307" y="1757"/>
                  </a:cubicBezTo>
                  <a:cubicBezTo>
                    <a:pt x="2641" y="915"/>
                    <a:pt x="1798" y="374"/>
                    <a:pt x="1119" y="173"/>
                  </a:cubicBezTo>
                  <a:cubicBezTo>
                    <a:pt x="855" y="85"/>
                    <a:pt x="591" y="35"/>
                    <a:pt x="315" y="9"/>
                  </a:cubicBezTo>
                  <a:cubicBezTo>
                    <a:pt x="264" y="3"/>
                    <a:pt x="214" y="0"/>
                    <a:pt x="164" y="0"/>
                  </a:cubicBezTo>
                  <a:close/>
                  <a:moveTo>
                    <a:pt x="5043" y="5140"/>
                  </a:moveTo>
                  <a:cubicBezTo>
                    <a:pt x="5042" y="5140"/>
                    <a:pt x="5042" y="5140"/>
                    <a:pt x="5042" y="5140"/>
                  </a:cubicBezTo>
                  <a:cubicBezTo>
                    <a:pt x="5041" y="5140"/>
                    <a:pt x="5041" y="5140"/>
                    <a:pt x="5041" y="5140"/>
                  </a:cubicBezTo>
                  <a:lnTo>
                    <a:pt x="5041" y="5140"/>
                  </a:lnTo>
                  <a:cubicBezTo>
                    <a:pt x="5042" y="5144"/>
                    <a:pt x="5042" y="5148"/>
                    <a:pt x="5043" y="5153"/>
                  </a:cubicBezTo>
                  <a:lnTo>
                    <a:pt x="5043" y="514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4"/>
            <p:cNvSpPr/>
            <p:nvPr/>
          </p:nvSpPr>
          <p:spPr>
            <a:xfrm>
              <a:off x="6295075" y="1639000"/>
              <a:ext cx="49400" cy="184550"/>
            </a:xfrm>
            <a:custGeom>
              <a:avLst/>
              <a:gdLst/>
              <a:ahLst/>
              <a:cxnLst/>
              <a:rect l="l" t="t" r="r" b="b"/>
              <a:pathLst>
                <a:path w="1976" h="7382" extrusionOk="0">
                  <a:moveTo>
                    <a:pt x="1497" y="0"/>
                  </a:moveTo>
                  <a:lnTo>
                    <a:pt x="1497" y="0"/>
                  </a:lnTo>
                  <a:cubicBezTo>
                    <a:pt x="1485" y="13"/>
                    <a:pt x="1560" y="440"/>
                    <a:pt x="1661" y="1145"/>
                  </a:cubicBezTo>
                  <a:cubicBezTo>
                    <a:pt x="1787" y="2062"/>
                    <a:pt x="1799" y="2993"/>
                    <a:pt x="1686" y="3911"/>
                  </a:cubicBezTo>
                  <a:cubicBezTo>
                    <a:pt x="1548" y="4829"/>
                    <a:pt x="1208" y="5697"/>
                    <a:pt x="705" y="6464"/>
                  </a:cubicBezTo>
                  <a:cubicBezTo>
                    <a:pt x="325" y="7022"/>
                    <a:pt x="23" y="7322"/>
                    <a:pt x="12" y="7375"/>
                  </a:cubicBezTo>
                  <a:lnTo>
                    <a:pt x="12" y="7375"/>
                  </a:lnTo>
                  <a:cubicBezTo>
                    <a:pt x="97" y="7325"/>
                    <a:pt x="180" y="7253"/>
                    <a:pt x="240" y="7180"/>
                  </a:cubicBezTo>
                  <a:cubicBezTo>
                    <a:pt x="441" y="6979"/>
                    <a:pt x="630" y="6765"/>
                    <a:pt x="793" y="6539"/>
                  </a:cubicBezTo>
                  <a:cubicBezTo>
                    <a:pt x="1359" y="5759"/>
                    <a:pt x="1711" y="4879"/>
                    <a:pt x="1849" y="3936"/>
                  </a:cubicBezTo>
                  <a:cubicBezTo>
                    <a:pt x="1975" y="3006"/>
                    <a:pt x="1950" y="2050"/>
                    <a:pt x="1774" y="1132"/>
                  </a:cubicBezTo>
                  <a:cubicBezTo>
                    <a:pt x="1711" y="767"/>
                    <a:pt x="1648" y="491"/>
                    <a:pt x="1598" y="302"/>
                  </a:cubicBezTo>
                  <a:cubicBezTo>
                    <a:pt x="1573" y="201"/>
                    <a:pt x="1548" y="101"/>
                    <a:pt x="1497" y="0"/>
                  </a:cubicBezTo>
                  <a:close/>
                  <a:moveTo>
                    <a:pt x="12" y="7375"/>
                  </a:moveTo>
                  <a:lnTo>
                    <a:pt x="12" y="7375"/>
                  </a:lnTo>
                  <a:cubicBezTo>
                    <a:pt x="9" y="7377"/>
                    <a:pt x="5" y="7379"/>
                    <a:pt x="1" y="7382"/>
                  </a:cubicBezTo>
                  <a:lnTo>
                    <a:pt x="13" y="7382"/>
                  </a:lnTo>
                  <a:cubicBezTo>
                    <a:pt x="12" y="7380"/>
                    <a:pt x="12" y="7378"/>
                    <a:pt x="12" y="737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4"/>
            <p:cNvSpPr/>
            <p:nvPr/>
          </p:nvSpPr>
          <p:spPr>
            <a:xfrm>
              <a:off x="6052400" y="1713500"/>
              <a:ext cx="502700" cy="131125"/>
            </a:xfrm>
            <a:custGeom>
              <a:avLst/>
              <a:gdLst/>
              <a:ahLst/>
              <a:cxnLst/>
              <a:rect l="l" t="t" r="r" b="b"/>
              <a:pathLst>
                <a:path w="20108" h="5245" extrusionOk="0">
                  <a:moveTo>
                    <a:pt x="20044" y="0"/>
                  </a:moveTo>
                  <a:cubicBezTo>
                    <a:pt x="19755" y="441"/>
                    <a:pt x="19403" y="843"/>
                    <a:pt x="19026" y="1208"/>
                  </a:cubicBezTo>
                  <a:cubicBezTo>
                    <a:pt x="19919" y="415"/>
                    <a:pt x="20107" y="38"/>
                    <a:pt x="20107" y="38"/>
                  </a:cubicBezTo>
                  <a:lnTo>
                    <a:pt x="20044" y="0"/>
                  </a:lnTo>
                  <a:close/>
                  <a:moveTo>
                    <a:pt x="17982" y="2050"/>
                  </a:moveTo>
                  <a:lnTo>
                    <a:pt x="17982" y="2050"/>
                  </a:lnTo>
                  <a:cubicBezTo>
                    <a:pt x="17391" y="2440"/>
                    <a:pt x="16775" y="2767"/>
                    <a:pt x="16121" y="3044"/>
                  </a:cubicBezTo>
                  <a:cubicBezTo>
                    <a:pt x="16775" y="2792"/>
                    <a:pt x="17404" y="2453"/>
                    <a:pt x="17982" y="2050"/>
                  </a:cubicBezTo>
                  <a:close/>
                  <a:moveTo>
                    <a:pt x="12776" y="3962"/>
                  </a:moveTo>
                  <a:lnTo>
                    <a:pt x="12399" y="4024"/>
                  </a:lnTo>
                  <a:lnTo>
                    <a:pt x="9720" y="4402"/>
                  </a:lnTo>
                  <a:cubicBezTo>
                    <a:pt x="8337" y="4603"/>
                    <a:pt x="7092" y="4779"/>
                    <a:pt x="6325" y="4879"/>
                  </a:cubicBezTo>
                  <a:cubicBezTo>
                    <a:pt x="5068" y="5068"/>
                    <a:pt x="3798" y="5181"/>
                    <a:pt x="2528" y="5206"/>
                  </a:cubicBezTo>
                  <a:cubicBezTo>
                    <a:pt x="1685" y="5206"/>
                    <a:pt x="830" y="5131"/>
                    <a:pt x="0" y="4980"/>
                  </a:cubicBezTo>
                  <a:lnTo>
                    <a:pt x="0" y="4980"/>
                  </a:lnTo>
                  <a:cubicBezTo>
                    <a:pt x="880" y="5156"/>
                    <a:pt x="1773" y="5244"/>
                    <a:pt x="2666" y="5244"/>
                  </a:cubicBezTo>
                  <a:cubicBezTo>
                    <a:pt x="3031" y="5244"/>
                    <a:pt x="3420" y="5232"/>
                    <a:pt x="3835" y="5206"/>
                  </a:cubicBezTo>
                  <a:cubicBezTo>
                    <a:pt x="6476" y="5030"/>
                    <a:pt x="11569" y="4175"/>
                    <a:pt x="12776" y="3962"/>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4"/>
            <p:cNvSpPr/>
            <p:nvPr/>
          </p:nvSpPr>
          <p:spPr>
            <a:xfrm>
              <a:off x="6035425" y="1680800"/>
              <a:ext cx="518100" cy="162600"/>
            </a:xfrm>
            <a:custGeom>
              <a:avLst/>
              <a:gdLst/>
              <a:ahLst/>
              <a:cxnLst/>
              <a:rect l="l" t="t" r="r" b="b"/>
              <a:pathLst>
                <a:path w="20724" h="6504" extrusionOk="0">
                  <a:moveTo>
                    <a:pt x="15568" y="1"/>
                  </a:moveTo>
                  <a:lnTo>
                    <a:pt x="15568" y="1"/>
                  </a:lnTo>
                  <a:cubicBezTo>
                    <a:pt x="14474" y="26"/>
                    <a:pt x="13367" y="114"/>
                    <a:pt x="12286" y="277"/>
                  </a:cubicBezTo>
                  <a:cubicBezTo>
                    <a:pt x="12336" y="944"/>
                    <a:pt x="12323" y="1610"/>
                    <a:pt x="12248" y="2264"/>
                  </a:cubicBezTo>
                  <a:cubicBezTo>
                    <a:pt x="12110" y="3195"/>
                    <a:pt x="11745" y="4087"/>
                    <a:pt x="11192" y="4855"/>
                  </a:cubicBezTo>
                  <a:cubicBezTo>
                    <a:pt x="11016" y="5093"/>
                    <a:pt x="10840" y="5307"/>
                    <a:pt x="10638" y="5508"/>
                  </a:cubicBezTo>
                  <a:cubicBezTo>
                    <a:pt x="10563" y="5584"/>
                    <a:pt x="10487" y="5647"/>
                    <a:pt x="10399" y="5710"/>
                  </a:cubicBezTo>
                  <a:lnTo>
                    <a:pt x="13078" y="5320"/>
                  </a:lnTo>
                  <a:lnTo>
                    <a:pt x="13443" y="5270"/>
                  </a:lnTo>
                  <a:lnTo>
                    <a:pt x="13707" y="5219"/>
                  </a:lnTo>
                  <a:cubicBezTo>
                    <a:pt x="14763" y="5031"/>
                    <a:pt x="15794" y="4729"/>
                    <a:pt x="16800" y="4352"/>
                  </a:cubicBezTo>
                  <a:cubicBezTo>
                    <a:pt x="17454" y="4087"/>
                    <a:pt x="18070" y="3748"/>
                    <a:pt x="18661" y="3358"/>
                  </a:cubicBezTo>
                  <a:cubicBezTo>
                    <a:pt x="19076" y="3044"/>
                    <a:pt x="19416" y="2767"/>
                    <a:pt x="19692" y="2528"/>
                  </a:cubicBezTo>
                  <a:cubicBezTo>
                    <a:pt x="20082" y="2164"/>
                    <a:pt x="20422" y="1761"/>
                    <a:pt x="20723" y="1321"/>
                  </a:cubicBezTo>
                  <a:cubicBezTo>
                    <a:pt x="19453" y="504"/>
                    <a:pt x="17932" y="126"/>
                    <a:pt x="16423" y="38"/>
                  </a:cubicBezTo>
                  <a:cubicBezTo>
                    <a:pt x="16134" y="13"/>
                    <a:pt x="15844" y="13"/>
                    <a:pt x="15555" y="13"/>
                  </a:cubicBezTo>
                  <a:lnTo>
                    <a:pt x="15568" y="1"/>
                  </a:lnTo>
                  <a:close/>
                  <a:moveTo>
                    <a:pt x="12135" y="302"/>
                  </a:moveTo>
                  <a:lnTo>
                    <a:pt x="11858" y="353"/>
                  </a:lnTo>
                  <a:cubicBezTo>
                    <a:pt x="8350" y="881"/>
                    <a:pt x="4753" y="1711"/>
                    <a:pt x="1911" y="3836"/>
                  </a:cubicBezTo>
                  <a:cubicBezTo>
                    <a:pt x="1119" y="4427"/>
                    <a:pt x="365" y="5156"/>
                    <a:pt x="0" y="6087"/>
                  </a:cubicBezTo>
                  <a:cubicBezTo>
                    <a:pt x="214" y="6162"/>
                    <a:pt x="440" y="6225"/>
                    <a:pt x="667" y="6275"/>
                  </a:cubicBezTo>
                  <a:cubicBezTo>
                    <a:pt x="1437" y="6427"/>
                    <a:pt x="2230" y="6503"/>
                    <a:pt x="3023" y="6503"/>
                  </a:cubicBezTo>
                  <a:cubicBezTo>
                    <a:pt x="3085" y="6503"/>
                    <a:pt x="3146" y="6503"/>
                    <a:pt x="3207" y="6502"/>
                  </a:cubicBezTo>
                  <a:cubicBezTo>
                    <a:pt x="4477" y="6477"/>
                    <a:pt x="5734" y="6376"/>
                    <a:pt x="6992" y="6175"/>
                  </a:cubicBezTo>
                  <a:cubicBezTo>
                    <a:pt x="7759" y="6074"/>
                    <a:pt x="9004" y="5911"/>
                    <a:pt x="10399" y="5710"/>
                  </a:cubicBezTo>
                  <a:cubicBezTo>
                    <a:pt x="10374" y="5684"/>
                    <a:pt x="10689" y="5383"/>
                    <a:pt x="11091" y="4792"/>
                  </a:cubicBezTo>
                  <a:cubicBezTo>
                    <a:pt x="11594" y="4025"/>
                    <a:pt x="11934" y="3144"/>
                    <a:pt x="12072" y="2239"/>
                  </a:cubicBezTo>
                  <a:cubicBezTo>
                    <a:pt x="12147" y="1598"/>
                    <a:pt x="12160" y="944"/>
                    <a:pt x="12135" y="302"/>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4"/>
            <p:cNvSpPr/>
            <p:nvPr/>
          </p:nvSpPr>
          <p:spPr>
            <a:xfrm>
              <a:off x="6294450" y="1688025"/>
              <a:ext cx="49075" cy="135525"/>
            </a:xfrm>
            <a:custGeom>
              <a:avLst/>
              <a:gdLst/>
              <a:ahLst/>
              <a:cxnLst/>
              <a:rect l="l" t="t" r="r" b="b"/>
              <a:pathLst>
                <a:path w="1963" h="5421" extrusionOk="0">
                  <a:moveTo>
                    <a:pt x="1912" y="1"/>
                  </a:moveTo>
                  <a:cubicBezTo>
                    <a:pt x="1912" y="1"/>
                    <a:pt x="1912" y="2"/>
                    <a:pt x="1912" y="2"/>
                  </a:cubicBezTo>
                  <a:lnTo>
                    <a:pt x="1912" y="2"/>
                  </a:lnTo>
                  <a:lnTo>
                    <a:pt x="1925" y="1"/>
                  </a:lnTo>
                  <a:close/>
                  <a:moveTo>
                    <a:pt x="1912" y="2"/>
                  </a:moveTo>
                  <a:lnTo>
                    <a:pt x="1761" y="13"/>
                  </a:lnTo>
                  <a:cubicBezTo>
                    <a:pt x="1799" y="667"/>
                    <a:pt x="1774" y="1309"/>
                    <a:pt x="1698" y="1950"/>
                  </a:cubicBezTo>
                  <a:cubicBezTo>
                    <a:pt x="1560" y="2868"/>
                    <a:pt x="1233" y="3736"/>
                    <a:pt x="718" y="4503"/>
                  </a:cubicBezTo>
                  <a:cubicBezTo>
                    <a:pt x="328" y="5094"/>
                    <a:pt x="1" y="5395"/>
                    <a:pt x="26" y="5421"/>
                  </a:cubicBezTo>
                  <a:cubicBezTo>
                    <a:pt x="114" y="5358"/>
                    <a:pt x="189" y="5295"/>
                    <a:pt x="265" y="5219"/>
                  </a:cubicBezTo>
                  <a:cubicBezTo>
                    <a:pt x="466" y="5018"/>
                    <a:pt x="642" y="4804"/>
                    <a:pt x="818" y="4578"/>
                  </a:cubicBezTo>
                  <a:cubicBezTo>
                    <a:pt x="1371" y="3811"/>
                    <a:pt x="1736" y="2918"/>
                    <a:pt x="1874" y="1975"/>
                  </a:cubicBezTo>
                  <a:cubicBezTo>
                    <a:pt x="1950" y="1322"/>
                    <a:pt x="1962" y="655"/>
                    <a:pt x="1912" y="2"/>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4"/>
            <p:cNvSpPr/>
            <p:nvPr/>
          </p:nvSpPr>
          <p:spPr>
            <a:xfrm>
              <a:off x="6009950" y="1428350"/>
              <a:ext cx="549550" cy="259200"/>
            </a:xfrm>
            <a:custGeom>
              <a:avLst/>
              <a:gdLst/>
              <a:ahLst/>
              <a:cxnLst/>
              <a:rect l="l" t="t" r="r" b="b"/>
              <a:pathLst>
                <a:path w="21982" h="10368" extrusionOk="0">
                  <a:moveTo>
                    <a:pt x="17476" y="0"/>
                  </a:moveTo>
                  <a:cubicBezTo>
                    <a:pt x="17297" y="0"/>
                    <a:pt x="17117" y="8"/>
                    <a:pt x="16939" y="26"/>
                  </a:cubicBezTo>
                  <a:cubicBezTo>
                    <a:pt x="16386" y="64"/>
                    <a:pt x="15820" y="139"/>
                    <a:pt x="15266" y="253"/>
                  </a:cubicBezTo>
                  <a:cubicBezTo>
                    <a:pt x="14109" y="479"/>
                    <a:pt x="12877" y="869"/>
                    <a:pt x="11519" y="1158"/>
                  </a:cubicBezTo>
                  <a:lnTo>
                    <a:pt x="7218" y="2164"/>
                  </a:lnTo>
                  <a:lnTo>
                    <a:pt x="4892" y="2705"/>
                  </a:lnTo>
                  <a:lnTo>
                    <a:pt x="3685" y="2981"/>
                  </a:lnTo>
                  <a:cubicBezTo>
                    <a:pt x="3270" y="3069"/>
                    <a:pt x="2855" y="3183"/>
                    <a:pt x="2465" y="3333"/>
                  </a:cubicBezTo>
                  <a:cubicBezTo>
                    <a:pt x="1648" y="3686"/>
                    <a:pt x="969" y="4314"/>
                    <a:pt x="554" y="5094"/>
                  </a:cubicBezTo>
                  <a:cubicBezTo>
                    <a:pt x="114" y="5899"/>
                    <a:pt x="1" y="6842"/>
                    <a:pt x="239" y="7735"/>
                  </a:cubicBezTo>
                  <a:cubicBezTo>
                    <a:pt x="466" y="8627"/>
                    <a:pt x="1032" y="9394"/>
                    <a:pt x="1811" y="9885"/>
                  </a:cubicBezTo>
                  <a:cubicBezTo>
                    <a:pt x="2375" y="10245"/>
                    <a:pt x="3026" y="10368"/>
                    <a:pt x="3671" y="10368"/>
                  </a:cubicBezTo>
                  <a:cubicBezTo>
                    <a:pt x="3904" y="10368"/>
                    <a:pt x="4137" y="10352"/>
                    <a:pt x="4364" y="10325"/>
                  </a:cubicBezTo>
                  <a:cubicBezTo>
                    <a:pt x="5219" y="10212"/>
                    <a:pt x="6024" y="9998"/>
                    <a:pt x="6816" y="9835"/>
                  </a:cubicBezTo>
                  <a:lnTo>
                    <a:pt x="9155" y="9332"/>
                  </a:lnTo>
                  <a:lnTo>
                    <a:pt x="17241" y="7546"/>
                  </a:lnTo>
                  <a:cubicBezTo>
                    <a:pt x="18385" y="7307"/>
                    <a:pt x="19441" y="7030"/>
                    <a:pt x="20246" y="6540"/>
                  </a:cubicBezTo>
                  <a:cubicBezTo>
                    <a:pt x="20950" y="6125"/>
                    <a:pt x="21491" y="5471"/>
                    <a:pt x="21768" y="4704"/>
                  </a:cubicBezTo>
                  <a:cubicBezTo>
                    <a:pt x="21931" y="4226"/>
                    <a:pt x="21981" y="3698"/>
                    <a:pt x="21906" y="3195"/>
                  </a:cubicBezTo>
                  <a:cubicBezTo>
                    <a:pt x="21881" y="3019"/>
                    <a:pt x="21843" y="2843"/>
                    <a:pt x="21780" y="2680"/>
                  </a:cubicBezTo>
                  <a:lnTo>
                    <a:pt x="21780" y="2680"/>
                  </a:lnTo>
                  <a:cubicBezTo>
                    <a:pt x="21768" y="2680"/>
                    <a:pt x="21830" y="2856"/>
                    <a:pt x="21881" y="3208"/>
                  </a:cubicBezTo>
                  <a:cubicBezTo>
                    <a:pt x="21944" y="3698"/>
                    <a:pt x="21881" y="4214"/>
                    <a:pt x="21717" y="4692"/>
                  </a:cubicBezTo>
                  <a:cubicBezTo>
                    <a:pt x="21441" y="5433"/>
                    <a:pt x="20900" y="6062"/>
                    <a:pt x="20208" y="6465"/>
                  </a:cubicBezTo>
                  <a:cubicBezTo>
                    <a:pt x="19416" y="6942"/>
                    <a:pt x="18372" y="7206"/>
                    <a:pt x="17228" y="7445"/>
                  </a:cubicBezTo>
                  <a:lnTo>
                    <a:pt x="9130" y="9168"/>
                  </a:lnTo>
                  <a:lnTo>
                    <a:pt x="6791" y="9671"/>
                  </a:lnTo>
                  <a:cubicBezTo>
                    <a:pt x="5999" y="9835"/>
                    <a:pt x="5181" y="10036"/>
                    <a:pt x="4364" y="10149"/>
                  </a:cubicBezTo>
                  <a:cubicBezTo>
                    <a:pt x="4148" y="10175"/>
                    <a:pt x="3927" y="10190"/>
                    <a:pt x="3706" y="10190"/>
                  </a:cubicBezTo>
                  <a:cubicBezTo>
                    <a:pt x="3080" y="10190"/>
                    <a:pt x="2451" y="10069"/>
                    <a:pt x="1912" y="9734"/>
                  </a:cubicBezTo>
                  <a:cubicBezTo>
                    <a:pt x="1183" y="9256"/>
                    <a:pt x="642" y="8527"/>
                    <a:pt x="428" y="7684"/>
                  </a:cubicBezTo>
                  <a:cubicBezTo>
                    <a:pt x="202" y="6842"/>
                    <a:pt x="302" y="5949"/>
                    <a:pt x="717" y="5169"/>
                  </a:cubicBezTo>
                  <a:cubicBezTo>
                    <a:pt x="1120" y="4427"/>
                    <a:pt x="1761" y="3836"/>
                    <a:pt x="2541" y="3497"/>
                  </a:cubicBezTo>
                  <a:cubicBezTo>
                    <a:pt x="2930" y="3346"/>
                    <a:pt x="3333" y="3233"/>
                    <a:pt x="3735" y="3157"/>
                  </a:cubicBezTo>
                  <a:lnTo>
                    <a:pt x="4942" y="2868"/>
                  </a:lnTo>
                  <a:lnTo>
                    <a:pt x="7269" y="2315"/>
                  </a:lnTo>
                  <a:lnTo>
                    <a:pt x="11569" y="1296"/>
                  </a:lnTo>
                  <a:cubicBezTo>
                    <a:pt x="12927" y="995"/>
                    <a:pt x="14160" y="605"/>
                    <a:pt x="15304" y="366"/>
                  </a:cubicBezTo>
                  <a:cubicBezTo>
                    <a:pt x="15857" y="253"/>
                    <a:pt x="16398" y="177"/>
                    <a:pt x="16964" y="139"/>
                  </a:cubicBezTo>
                  <a:cubicBezTo>
                    <a:pt x="17169" y="118"/>
                    <a:pt x="17376" y="108"/>
                    <a:pt x="17583" y="108"/>
                  </a:cubicBezTo>
                  <a:cubicBezTo>
                    <a:pt x="17872" y="108"/>
                    <a:pt x="18162" y="128"/>
                    <a:pt x="18448" y="165"/>
                  </a:cubicBezTo>
                  <a:cubicBezTo>
                    <a:pt x="19227" y="278"/>
                    <a:pt x="19982" y="580"/>
                    <a:pt x="20623" y="1045"/>
                  </a:cubicBezTo>
                  <a:cubicBezTo>
                    <a:pt x="21026" y="1359"/>
                    <a:pt x="21340" y="1749"/>
                    <a:pt x="21566" y="2202"/>
                  </a:cubicBezTo>
                  <a:cubicBezTo>
                    <a:pt x="21730" y="2504"/>
                    <a:pt x="21768" y="2680"/>
                    <a:pt x="21780" y="2680"/>
                  </a:cubicBezTo>
                  <a:cubicBezTo>
                    <a:pt x="21768" y="2642"/>
                    <a:pt x="21755" y="2592"/>
                    <a:pt x="21742" y="2554"/>
                  </a:cubicBezTo>
                  <a:cubicBezTo>
                    <a:pt x="21705" y="2428"/>
                    <a:pt x="21654" y="2302"/>
                    <a:pt x="21604" y="2189"/>
                  </a:cubicBezTo>
                  <a:cubicBezTo>
                    <a:pt x="21378" y="1724"/>
                    <a:pt x="21063" y="1321"/>
                    <a:pt x="20661" y="995"/>
                  </a:cubicBezTo>
                  <a:cubicBezTo>
                    <a:pt x="20020" y="504"/>
                    <a:pt x="19253" y="190"/>
                    <a:pt x="18448" y="77"/>
                  </a:cubicBezTo>
                  <a:cubicBezTo>
                    <a:pt x="18131" y="28"/>
                    <a:pt x="17804" y="0"/>
                    <a:pt x="174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4"/>
            <p:cNvSpPr/>
            <p:nvPr/>
          </p:nvSpPr>
          <p:spPr>
            <a:xfrm>
              <a:off x="5904325" y="1623400"/>
              <a:ext cx="110375" cy="53725"/>
            </a:xfrm>
            <a:custGeom>
              <a:avLst/>
              <a:gdLst/>
              <a:ahLst/>
              <a:cxnLst/>
              <a:rect l="l" t="t" r="r" b="b"/>
              <a:pathLst>
                <a:path w="4415" h="2149" extrusionOk="0">
                  <a:moveTo>
                    <a:pt x="4371" y="1"/>
                  </a:moveTo>
                  <a:cubicBezTo>
                    <a:pt x="4287" y="1"/>
                    <a:pt x="4039" y="43"/>
                    <a:pt x="3685" y="134"/>
                  </a:cubicBezTo>
                  <a:cubicBezTo>
                    <a:pt x="2566" y="461"/>
                    <a:pt x="1497" y="976"/>
                    <a:pt x="554" y="1681"/>
                  </a:cubicBezTo>
                  <a:cubicBezTo>
                    <a:pt x="202" y="1945"/>
                    <a:pt x="0" y="2133"/>
                    <a:pt x="13" y="2146"/>
                  </a:cubicBezTo>
                  <a:cubicBezTo>
                    <a:pt x="14" y="2148"/>
                    <a:pt x="17" y="2148"/>
                    <a:pt x="20" y="2148"/>
                  </a:cubicBezTo>
                  <a:cubicBezTo>
                    <a:pt x="113" y="2148"/>
                    <a:pt x="962" y="1508"/>
                    <a:pt x="2138" y="926"/>
                  </a:cubicBezTo>
                  <a:cubicBezTo>
                    <a:pt x="3345" y="322"/>
                    <a:pt x="4414" y="58"/>
                    <a:pt x="4402" y="8"/>
                  </a:cubicBezTo>
                  <a:cubicBezTo>
                    <a:pt x="4402" y="3"/>
                    <a:pt x="4391" y="1"/>
                    <a:pt x="43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4"/>
            <p:cNvSpPr/>
            <p:nvPr/>
          </p:nvSpPr>
          <p:spPr>
            <a:xfrm>
              <a:off x="6192575" y="1367875"/>
              <a:ext cx="8425" cy="5450"/>
            </a:xfrm>
            <a:custGeom>
              <a:avLst/>
              <a:gdLst/>
              <a:ahLst/>
              <a:cxnLst/>
              <a:rect l="l" t="t" r="r" b="b"/>
              <a:pathLst>
                <a:path w="337" h="218" extrusionOk="0">
                  <a:moveTo>
                    <a:pt x="181" y="1"/>
                  </a:moveTo>
                  <a:cubicBezTo>
                    <a:pt x="159" y="1"/>
                    <a:pt x="136" y="6"/>
                    <a:pt x="115" y="18"/>
                  </a:cubicBezTo>
                  <a:lnTo>
                    <a:pt x="102" y="31"/>
                  </a:lnTo>
                  <a:cubicBezTo>
                    <a:pt x="1" y="116"/>
                    <a:pt x="150" y="217"/>
                    <a:pt x="250" y="217"/>
                  </a:cubicBezTo>
                  <a:cubicBezTo>
                    <a:pt x="299" y="217"/>
                    <a:pt x="337" y="193"/>
                    <a:pt x="328" y="132"/>
                  </a:cubicBezTo>
                  <a:cubicBezTo>
                    <a:pt x="319" y="55"/>
                    <a:pt x="252"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4"/>
            <p:cNvSpPr/>
            <p:nvPr/>
          </p:nvSpPr>
          <p:spPr>
            <a:xfrm>
              <a:off x="6235050" y="1433400"/>
              <a:ext cx="9750" cy="6925"/>
            </a:xfrm>
            <a:custGeom>
              <a:avLst/>
              <a:gdLst/>
              <a:ahLst/>
              <a:cxnLst/>
              <a:rect l="l" t="t" r="r" b="b"/>
              <a:pathLst>
                <a:path w="390" h="277" extrusionOk="0">
                  <a:moveTo>
                    <a:pt x="189" y="0"/>
                  </a:moveTo>
                  <a:cubicBezTo>
                    <a:pt x="0" y="0"/>
                    <a:pt x="13" y="277"/>
                    <a:pt x="189" y="277"/>
                  </a:cubicBezTo>
                  <a:cubicBezTo>
                    <a:pt x="377" y="277"/>
                    <a:pt x="390"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4"/>
            <p:cNvSpPr/>
            <p:nvPr/>
          </p:nvSpPr>
          <p:spPr>
            <a:xfrm>
              <a:off x="5968200" y="1614150"/>
              <a:ext cx="10300" cy="7300"/>
            </a:xfrm>
            <a:custGeom>
              <a:avLst/>
              <a:gdLst/>
              <a:ahLst/>
              <a:cxnLst/>
              <a:rect l="l" t="t" r="r" b="b"/>
              <a:pathLst>
                <a:path w="412" h="292" extrusionOk="0">
                  <a:moveTo>
                    <a:pt x="214" y="1"/>
                  </a:moveTo>
                  <a:cubicBezTo>
                    <a:pt x="189" y="1"/>
                    <a:pt x="163" y="8"/>
                    <a:pt x="136" y="26"/>
                  </a:cubicBezTo>
                  <a:lnTo>
                    <a:pt x="124" y="39"/>
                  </a:lnTo>
                  <a:cubicBezTo>
                    <a:pt x="0" y="131"/>
                    <a:pt x="87" y="291"/>
                    <a:pt x="206" y="291"/>
                  </a:cubicBezTo>
                  <a:cubicBezTo>
                    <a:pt x="232" y="291"/>
                    <a:pt x="260" y="283"/>
                    <a:pt x="287" y="265"/>
                  </a:cubicBezTo>
                  <a:cubicBezTo>
                    <a:pt x="412" y="171"/>
                    <a:pt x="331"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4"/>
            <p:cNvSpPr/>
            <p:nvPr/>
          </p:nvSpPr>
          <p:spPr>
            <a:xfrm>
              <a:off x="5910925" y="1644650"/>
              <a:ext cx="9775" cy="6950"/>
            </a:xfrm>
            <a:custGeom>
              <a:avLst/>
              <a:gdLst/>
              <a:ahLst/>
              <a:cxnLst/>
              <a:rect l="l" t="t" r="r" b="b"/>
              <a:pathLst>
                <a:path w="391" h="278" extrusionOk="0">
                  <a:moveTo>
                    <a:pt x="189" y="1"/>
                  </a:moveTo>
                  <a:cubicBezTo>
                    <a:pt x="0" y="1"/>
                    <a:pt x="13" y="277"/>
                    <a:pt x="202" y="277"/>
                  </a:cubicBezTo>
                  <a:cubicBezTo>
                    <a:pt x="378" y="277"/>
                    <a:pt x="390"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a:off x="5926325" y="1336250"/>
              <a:ext cx="327275" cy="280450"/>
            </a:xfrm>
            <a:custGeom>
              <a:avLst/>
              <a:gdLst/>
              <a:ahLst/>
              <a:cxnLst/>
              <a:rect l="l" t="t" r="r" b="b"/>
              <a:pathLst>
                <a:path w="13091" h="11218" extrusionOk="0">
                  <a:moveTo>
                    <a:pt x="12802" y="1"/>
                  </a:moveTo>
                  <a:cubicBezTo>
                    <a:pt x="12806" y="1"/>
                    <a:pt x="12810" y="1"/>
                    <a:pt x="12814" y="1"/>
                  </a:cubicBezTo>
                  <a:lnTo>
                    <a:pt x="12814" y="1"/>
                  </a:lnTo>
                  <a:cubicBezTo>
                    <a:pt x="12814" y="1"/>
                    <a:pt x="12814" y="1"/>
                    <a:pt x="12814" y="1"/>
                  </a:cubicBezTo>
                  <a:close/>
                  <a:moveTo>
                    <a:pt x="12814" y="1"/>
                  </a:moveTo>
                  <a:lnTo>
                    <a:pt x="12814" y="1"/>
                  </a:lnTo>
                  <a:cubicBezTo>
                    <a:pt x="12110" y="39"/>
                    <a:pt x="11418" y="139"/>
                    <a:pt x="10727" y="290"/>
                  </a:cubicBezTo>
                  <a:cubicBezTo>
                    <a:pt x="10978" y="391"/>
                    <a:pt x="11230" y="516"/>
                    <a:pt x="11456" y="667"/>
                  </a:cubicBezTo>
                  <a:cubicBezTo>
                    <a:pt x="12475" y="340"/>
                    <a:pt x="13091" y="152"/>
                    <a:pt x="13066" y="51"/>
                  </a:cubicBezTo>
                  <a:cubicBezTo>
                    <a:pt x="13066" y="14"/>
                    <a:pt x="12970" y="1"/>
                    <a:pt x="12814" y="1"/>
                  </a:cubicBezTo>
                  <a:close/>
                  <a:moveTo>
                    <a:pt x="10488" y="328"/>
                  </a:moveTo>
                  <a:lnTo>
                    <a:pt x="10337" y="365"/>
                  </a:lnTo>
                  <a:cubicBezTo>
                    <a:pt x="9356" y="579"/>
                    <a:pt x="8388" y="868"/>
                    <a:pt x="7457" y="1233"/>
                  </a:cubicBezTo>
                  <a:cubicBezTo>
                    <a:pt x="6288" y="1673"/>
                    <a:pt x="5181" y="2264"/>
                    <a:pt x="4175" y="2994"/>
                  </a:cubicBezTo>
                  <a:cubicBezTo>
                    <a:pt x="3157" y="3723"/>
                    <a:pt x="2264" y="4628"/>
                    <a:pt x="1547" y="5659"/>
                  </a:cubicBezTo>
                  <a:cubicBezTo>
                    <a:pt x="956" y="6502"/>
                    <a:pt x="529" y="7445"/>
                    <a:pt x="252" y="8438"/>
                  </a:cubicBezTo>
                  <a:cubicBezTo>
                    <a:pt x="76" y="9105"/>
                    <a:pt x="1" y="9796"/>
                    <a:pt x="38" y="10476"/>
                  </a:cubicBezTo>
                  <a:cubicBezTo>
                    <a:pt x="76" y="10966"/>
                    <a:pt x="164" y="11217"/>
                    <a:pt x="214" y="11217"/>
                  </a:cubicBezTo>
                  <a:cubicBezTo>
                    <a:pt x="365" y="11217"/>
                    <a:pt x="290" y="10149"/>
                    <a:pt x="856" y="8614"/>
                  </a:cubicBezTo>
                  <a:cubicBezTo>
                    <a:pt x="1183" y="7734"/>
                    <a:pt x="1635" y="6892"/>
                    <a:pt x="2214" y="6137"/>
                  </a:cubicBezTo>
                  <a:cubicBezTo>
                    <a:pt x="2905" y="5207"/>
                    <a:pt x="3748" y="4377"/>
                    <a:pt x="4691" y="3698"/>
                  </a:cubicBezTo>
                  <a:cubicBezTo>
                    <a:pt x="6716" y="2252"/>
                    <a:pt x="8904" y="1485"/>
                    <a:pt x="10488" y="969"/>
                  </a:cubicBezTo>
                  <a:lnTo>
                    <a:pt x="11255" y="730"/>
                  </a:lnTo>
                  <a:cubicBezTo>
                    <a:pt x="11016" y="567"/>
                    <a:pt x="10752" y="441"/>
                    <a:pt x="10488" y="328"/>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a:off x="6188525" y="1343175"/>
              <a:ext cx="24225" cy="11350"/>
            </a:xfrm>
            <a:custGeom>
              <a:avLst/>
              <a:gdLst/>
              <a:ahLst/>
              <a:cxnLst/>
              <a:rect l="l" t="t" r="r" b="b"/>
              <a:pathLst>
                <a:path w="969" h="454" extrusionOk="0">
                  <a:moveTo>
                    <a:pt x="239" y="0"/>
                  </a:moveTo>
                  <a:lnTo>
                    <a:pt x="239" y="13"/>
                  </a:lnTo>
                  <a:lnTo>
                    <a:pt x="0" y="51"/>
                  </a:lnTo>
                  <a:cubicBezTo>
                    <a:pt x="264" y="164"/>
                    <a:pt x="528" y="290"/>
                    <a:pt x="767" y="453"/>
                  </a:cubicBezTo>
                  <a:lnTo>
                    <a:pt x="968" y="390"/>
                  </a:lnTo>
                  <a:cubicBezTo>
                    <a:pt x="729" y="239"/>
                    <a:pt x="490" y="114"/>
                    <a:pt x="2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5937650" y="1684900"/>
              <a:ext cx="48750" cy="56600"/>
            </a:xfrm>
            <a:custGeom>
              <a:avLst/>
              <a:gdLst/>
              <a:ahLst/>
              <a:cxnLst/>
              <a:rect l="l" t="t" r="r" b="b"/>
              <a:pathLst>
                <a:path w="1950" h="2264" extrusionOk="0">
                  <a:moveTo>
                    <a:pt x="302" y="0"/>
                  </a:moveTo>
                  <a:lnTo>
                    <a:pt x="290" y="13"/>
                  </a:lnTo>
                  <a:cubicBezTo>
                    <a:pt x="277" y="13"/>
                    <a:pt x="252" y="13"/>
                    <a:pt x="239" y="25"/>
                  </a:cubicBezTo>
                  <a:cubicBezTo>
                    <a:pt x="0" y="101"/>
                    <a:pt x="38" y="792"/>
                    <a:pt x="516" y="1459"/>
                  </a:cubicBezTo>
                  <a:cubicBezTo>
                    <a:pt x="893" y="1987"/>
                    <a:pt x="1371" y="2264"/>
                    <a:pt x="1635" y="2264"/>
                  </a:cubicBezTo>
                  <a:cubicBezTo>
                    <a:pt x="1685" y="2264"/>
                    <a:pt x="1748" y="2238"/>
                    <a:pt x="1786" y="2201"/>
                  </a:cubicBezTo>
                  <a:cubicBezTo>
                    <a:pt x="1949" y="2000"/>
                    <a:pt x="1635" y="1509"/>
                    <a:pt x="1245" y="943"/>
                  </a:cubicBezTo>
                  <a:cubicBezTo>
                    <a:pt x="881" y="428"/>
                    <a:pt x="528" y="0"/>
                    <a:pt x="302" y="0"/>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5963100" y="1849575"/>
              <a:ext cx="616525" cy="708575"/>
            </a:xfrm>
            <a:custGeom>
              <a:avLst/>
              <a:gdLst/>
              <a:ahLst/>
              <a:cxnLst/>
              <a:rect l="l" t="t" r="r" b="b"/>
              <a:pathLst>
                <a:path w="24661" h="28343" extrusionOk="0">
                  <a:moveTo>
                    <a:pt x="16142" y="1"/>
                  </a:moveTo>
                  <a:cubicBezTo>
                    <a:pt x="7130" y="1"/>
                    <a:pt x="1" y="3850"/>
                    <a:pt x="1" y="3850"/>
                  </a:cubicBezTo>
                  <a:cubicBezTo>
                    <a:pt x="152" y="7447"/>
                    <a:pt x="315" y="11081"/>
                    <a:pt x="1095" y="14589"/>
                  </a:cubicBezTo>
                  <a:cubicBezTo>
                    <a:pt x="1875" y="18110"/>
                    <a:pt x="3333" y="21543"/>
                    <a:pt x="5798" y="24184"/>
                  </a:cubicBezTo>
                  <a:cubicBezTo>
                    <a:pt x="8100" y="26651"/>
                    <a:pt x="11377" y="28342"/>
                    <a:pt x="14746" y="28342"/>
                  </a:cubicBezTo>
                  <a:cubicBezTo>
                    <a:pt x="14965" y="28342"/>
                    <a:pt x="15185" y="28335"/>
                    <a:pt x="15405" y="28321"/>
                  </a:cubicBezTo>
                  <a:cubicBezTo>
                    <a:pt x="18385" y="28107"/>
                    <a:pt x="21290" y="26472"/>
                    <a:pt x="22824" y="23894"/>
                  </a:cubicBezTo>
                  <a:cubicBezTo>
                    <a:pt x="24195" y="21581"/>
                    <a:pt x="24396" y="18776"/>
                    <a:pt x="24471" y="16085"/>
                  </a:cubicBezTo>
                  <a:cubicBezTo>
                    <a:pt x="24610" y="11081"/>
                    <a:pt x="24660" y="1247"/>
                    <a:pt x="23981" y="1059"/>
                  </a:cubicBezTo>
                  <a:cubicBezTo>
                    <a:pt x="21298" y="298"/>
                    <a:pt x="18647" y="1"/>
                    <a:pt x="1614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5987325" y="2197950"/>
              <a:ext cx="260325" cy="346450"/>
            </a:xfrm>
            <a:custGeom>
              <a:avLst/>
              <a:gdLst/>
              <a:ahLst/>
              <a:cxnLst/>
              <a:rect l="l" t="t" r="r" b="b"/>
              <a:pathLst>
                <a:path w="10413" h="13858" extrusionOk="0">
                  <a:moveTo>
                    <a:pt x="0" y="0"/>
                  </a:moveTo>
                  <a:cubicBezTo>
                    <a:pt x="226" y="1409"/>
                    <a:pt x="591" y="2792"/>
                    <a:pt x="1082" y="4125"/>
                  </a:cubicBezTo>
                  <a:cubicBezTo>
                    <a:pt x="1874" y="6162"/>
                    <a:pt x="2892" y="8061"/>
                    <a:pt x="4389" y="9746"/>
                  </a:cubicBezTo>
                  <a:cubicBezTo>
                    <a:pt x="2188" y="7193"/>
                    <a:pt x="868" y="3949"/>
                    <a:pt x="138" y="654"/>
                  </a:cubicBezTo>
                  <a:cubicBezTo>
                    <a:pt x="88" y="440"/>
                    <a:pt x="38" y="214"/>
                    <a:pt x="0" y="0"/>
                  </a:cubicBezTo>
                  <a:close/>
                  <a:moveTo>
                    <a:pt x="6438" y="11732"/>
                  </a:moveTo>
                  <a:cubicBezTo>
                    <a:pt x="6539" y="11808"/>
                    <a:pt x="6652" y="11896"/>
                    <a:pt x="6765" y="11971"/>
                  </a:cubicBezTo>
                  <a:cubicBezTo>
                    <a:pt x="6652" y="11896"/>
                    <a:pt x="6552" y="11808"/>
                    <a:pt x="6438" y="11732"/>
                  </a:cubicBezTo>
                  <a:close/>
                  <a:moveTo>
                    <a:pt x="8803" y="13204"/>
                  </a:moveTo>
                  <a:cubicBezTo>
                    <a:pt x="9318" y="13480"/>
                    <a:pt x="9859" y="13694"/>
                    <a:pt x="10412" y="13858"/>
                  </a:cubicBezTo>
                  <a:cubicBezTo>
                    <a:pt x="9859" y="13681"/>
                    <a:pt x="9318" y="13455"/>
                    <a:pt x="8803" y="13204"/>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5975675" y="1980075"/>
              <a:ext cx="349625" cy="569675"/>
            </a:xfrm>
            <a:custGeom>
              <a:avLst/>
              <a:gdLst/>
              <a:ahLst/>
              <a:cxnLst/>
              <a:rect l="l" t="t" r="r" b="b"/>
              <a:pathLst>
                <a:path w="13985" h="22787" extrusionOk="0">
                  <a:moveTo>
                    <a:pt x="190" y="1"/>
                  </a:moveTo>
                  <a:cubicBezTo>
                    <a:pt x="193" y="13"/>
                    <a:pt x="197" y="26"/>
                    <a:pt x="201" y="38"/>
                  </a:cubicBezTo>
                  <a:lnTo>
                    <a:pt x="201" y="38"/>
                  </a:lnTo>
                  <a:lnTo>
                    <a:pt x="202" y="13"/>
                  </a:lnTo>
                  <a:lnTo>
                    <a:pt x="190" y="1"/>
                  </a:lnTo>
                  <a:close/>
                  <a:moveTo>
                    <a:pt x="201" y="38"/>
                  </a:moveTo>
                  <a:lnTo>
                    <a:pt x="39" y="3371"/>
                  </a:lnTo>
                  <a:cubicBezTo>
                    <a:pt x="1" y="5169"/>
                    <a:pt x="139" y="6955"/>
                    <a:pt x="441" y="8715"/>
                  </a:cubicBezTo>
                  <a:cubicBezTo>
                    <a:pt x="491" y="8942"/>
                    <a:pt x="529" y="9155"/>
                    <a:pt x="579" y="9369"/>
                  </a:cubicBezTo>
                  <a:cubicBezTo>
                    <a:pt x="1321" y="12676"/>
                    <a:pt x="2642" y="15908"/>
                    <a:pt x="4842" y="18473"/>
                  </a:cubicBezTo>
                  <a:cubicBezTo>
                    <a:pt x="5471" y="19177"/>
                    <a:pt x="6163" y="19844"/>
                    <a:pt x="6904" y="20435"/>
                  </a:cubicBezTo>
                  <a:cubicBezTo>
                    <a:pt x="7005" y="20523"/>
                    <a:pt x="7118" y="20611"/>
                    <a:pt x="7231" y="20686"/>
                  </a:cubicBezTo>
                  <a:cubicBezTo>
                    <a:pt x="7885" y="21139"/>
                    <a:pt x="8564" y="21541"/>
                    <a:pt x="9256" y="21919"/>
                  </a:cubicBezTo>
                  <a:cubicBezTo>
                    <a:pt x="9784" y="22170"/>
                    <a:pt x="10325" y="22384"/>
                    <a:pt x="10878" y="22573"/>
                  </a:cubicBezTo>
                  <a:cubicBezTo>
                    <a:pt x="11079" y="22635"/>
                    <a:pt x="11280" y="22686"/>
                    <a:pt x="11494" y="22749"/>
                  </a:cubicBezTo>
                  <a:lnTo>
                    <a:pt x="11545" y="22749"/>
                  </a:lnTo>
                  <a:cubicBezTo>
                    <a:pt x="11645" y="22774"/>
                    <a:pt x="11746" y="22786"/>
                    <a:pt x="11859" y="22786"/>
                  </a:cubicBezTo>
                  <a:cubicBezTo>
                    <a:pt x="12903" y="22786"/>
                    <a:pt x="13519" y="21403"/>
                    <a:pt x="13745" y="20246"/>
                  </a:cubicBezTo>
                  <a:cubicBezTo>
                    <a:pt x="13984" y="18951"/>
                    <a:pt x="13519" y="17593"/>
                    <a:pt x="12739" y="16537"/>
                  </a:cubicBezTo>
                  <a:cubicBezTo>
                    <a:pt x="11947" y="15480"/>
                    <a:pt x="10866" y="14688"/>
                    <a:pt x="9759" y="13984"/>
                  </a:cubicBezTo>
                  <a:cubicBezTo>
                    <a:pt x="8652" y="13267"/>
                    <a:pt x="7495" y="12626"/>
                    <a:pt x="6477" y="11796"/>
                  </a:cubicBezTo>
                  <a:cubicBezTo>
                    <a:pt x="4716" y="10362"/>
                    <a:pt x="3421" y="8439"/>
                    <a:pt x="2453" y="6389"/>
                  </a:cubicBezTo>
                  <a:cubicBezTo>
                    <a:pt x="1490" y="4351"/>
                    <a:pt x="851" y="2189"/>
                    <a:pt x="201" y="38"/>
                  </a:cubicBez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a:off x="6181350" y="2398825"/>
              <a:ext cx="10300" cy="7275"/>
            </a:xfrm>
            <a:custGeom>
              <a:avLst/>
              <a:gdLst/>
              <a:ahLst/>
              <a:cxnLst/>
              <a:rect l="l" t="t" r="r" b="b"/>
              <a:pathLst>
                <a:path w="412" h="291" extrusionOk="0">
                  <a:moveTo>
                    <a:pt x="206" y="0"/>
                  </a:moveTo>
                  <a:cubicBezTo>
                    <a:pt x="180" y="0"/>
                    <a:pt x="152" y="8"/>
                    <a:pt x="124" y="26"/>
                  </a:cubicBezTo>
                  <a:lnTo>
                    <a:pt x="124" y="38"/>
                  </a:lnTo>
                  <a:cubicBezTo>
                    <a:pt x="0" y="131"/>
                    <a:pt x="87" y="291"/>
                    <a:pt x="205" y="291"/>
                  </a:cubicBezTo>
                  <a:cubicBezTo>
                    <a:pt x="232" y="291"/>
                    <a:pt x="260" y="283"/>
                    <a:pt x="287" y="264"/>
                  </a:cubicBezTo>
                  <a:cubicBezTo>
                    <a:pt x="412" y="171"/>
                    <a:pt x="330" y="0"/>
                    <a:pt x="2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6290650" y="2394875"/>
              <a:ext cx="8325" cy="5175"/>
            </a:xfrm>
            <a:custGeom>
              <a:avLst/>
              <a:gdLst/>
              <a:ahLst/>
              <a:cxnLst/>
              <a:rect l="l" t="t" r="r" b="b"/>
              <a:pathLst>
                <a:path w="333" h="207" extrusionOk="0">
                  <a:moveTo>
                    <a:pt x="187" y="0"/>
                  </a:moveTo>
                  <a:cubicBezTo>
                    <a:pt x="163" y="0"/>
                    <a:pt x="139" y="7"/>
                    <a:pt x="115" y="20"/>
                  </a:cubicBezTo>
                  <a:lnTo>
                    <a:pt x="102" y="20"/>
                  </a:lnTo>
                  <a:cubicBezTo>
                    <a:pt x="1" y="105"/>
                    <a:pt x="144" y="206"/>
                    <a:pt x="245" y="206"/>
                  </a:cubicBezTo>
                  <a:cubicBezTo>
                    <a:pt x="294" y="206"/>
                    <a:pt x="333" y="182"/>
                    <a:pt x="329" y="121"/>
                  </a:cubicBezTo>
                  <a:cubicBezTo>
                    <a:pt x="310" y="47"/>
                    <a:pt x="252" y="0"/>
                    <a:pt x="1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6408950" y="2282200"/>
              <a:ext cx="10300" cy="7275"/>
            </a:xfrm>
            <a:custGeom>
              <a:avLst/>
              <a:gdLst/>
              <a:ahLst/>
              <a:cxnLst/>
              <a:rect l="l" t="t" r="r" b="b"/>
              <a:pathLst>
                <a:path w="412" h="291" extrusionOk="0">
                  <a:moveTo>
                    <a:pt x="214" y="0"/>
                  </a:moveTo>
                  <a:cubicBezTo>
                    <a:pt x="189" y="0"/>
                    <a:pt x="163" y="8"/>
                    <a:pt x="136" y="25"/>
                  </a:cubicBezTo>
                  <a:lnTo>
                    <a:pt x="124" y="38"/>
                  </a:lnTo>
                  <a:cubicBezTo>
                    <a:pt x="0" y="131"/>
                    <a:pt x="96" y="290"/>
                    <a:pt x="210" y="290"/>
                  </a:cubicBezTo>
                  <a:cubicBezTo>
                    <a:pt x="236" y="290"/>
                    <a:pt x="262" y="283"/>
                    <a:pt x="287" y="264"/>
                  </a:cubicBezTo>
                  <a:cubicBezTo>
                    <a:pt x="412" y="171"/>
                    <a:pt x="331" y="0"/>
                    <a:pt x="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a:off x="6352625" y="2005225"/>
              <a:ext cx="9750" cy="7275"/>
            </a:xfrm>
            <a:custGeom>
              <a:avLst/>
              <a:gdLst/>
              <a:ahLst/>
              <a:cxnLst/>
              <a:rect l="l" t="t" r="r" b="b"/>
              <a:pathLst>
                <a:path w="390" h="291" extrusionOk="0">
                  <a:moveTo>
                    <a:pt x="189" y="1"/>
                  </a:moveTo>
                  <a:cubicBezTo>
                    <a:pt x="0" y="13"/>
                    <a:pt x="13" y="290"/>
                    <a:pt x="201" y="290"/>
                  </a:cubicBezTo>
                  <a:cubicBezTo>
                    <a:pt x="377" y="290"/>
                    <a:pt x="390" y="13"/>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p:nvPr/>
          </p:nvSpPr>
          <p:spPr>
            <a:xfrm>
              <a:off x="6466150" y="2050375"/>
              <a:ext cx="8575" cy="5375"/>
            </a:xfrm>
            <a:custGeom>
              <a:avLst/>
              <a:gdLst/>
              <a:ahLst/>
              <a:cxnLst/>
              <a:rect l="l" t="t" r="r" b="b"/>
              <a:pathLst>
                <a:path w="343" h="215" extrusionOk="0">
                  <a:moveTo>
                    <a:pt x="189" y="0"/>
                  </a:moveTo>
                  <a:cubicBezTo>
                    <a:pt x="168" y="0"/>
                    <a:pt x="146" y="6"/>
                    <a:pt x="124" y="18"/>
                  </a:cubicBezTo>
                  <a:lnTo>
                    <a:pt x="112" y="31"/>
                  </a:lnTo>
                  <a:cubicBezTo>
                    <a:pt x="0" y="108"/>
                    <a:pt x="152" y="214"/>
                    <a:pt x="256" y="214"/>
                  </a:cubicBezTo>
                  <a:cubicBezTo>
                    <a:pt x="304" y="214"/>
                    <a:pt x="342" y="191"/>
                    <a:pt x="338" y="131"/>
                  </a:cubicBezTo>
                  <a:cubicBezTo>
                    <a:pt x="319" y="55"/>
                    <a:pt x="257" y="0"/>
                    <a:pt x="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4"/>
            <p:cNvSpPr/>
            <p:nvPr/>
          </p:nvSpPr>
          <p:spPr>
            <a:xfrm>
              <a:off x="6057850" y="2366750"/>
              <a:ext cx="10300" cy="7125"/>
            </a:xfrm>
            <a:custGeom>
              <a:avLst/>
              <a:gdLst/>
              <a:ahLst/>
              <a:cxnLst/>
              <a:rect l="l" t="t" r="r" b="b"/>
              <a:pathLst>
                <a:path w="412" h="285" extrusionOk="0">
                  <a:moveTo>
                    <a:pt x="212" y="1"/>
                  </a:moveTo>
                  <a:cubicBezTo>
                    <a:pt x="187" y="1"/>
                    <a:pt x="161" y="8"/>
                    <a:pt x="134" y="26"/>
                  </a:cubicBezTo>
                  <a:lnTo>
                    <a:pt x="122" y="39"/>
                  </a:lnTo>
                  <a:cubicBezTo>
                    <a:pt x="1" y="129"/>
                    <a:pt x="90" y="284"/>
                    <a:pt x="207" y="284"/>
                  </a:cubicBezTo>
                  <a:cubicBezTo>
                    <a:pt x="237" y="284"/>
                    <a:pt x="268" y="275"/>
                    <a:pt x="298" y="252"/>
                  </a:cubicBezTo>
                  <a:cubicBezTo>
                    <a:pt x="412" y="169"/>
                    <a:pt x="329" y="1"/>
                    <a:pt x="2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4"/>
            <p:cNvSpPr/>
            <p:nvPr/>
          </p:nvSpPr>
          <p:spPr>
            <a:xfrm>
              <a:off x="6039875" y="2274325"/>
              <a:ext cx="10300" cy="7300"/>
            </a:xfrm>
            <a:custGeom>
              <a:avLst/>
              <a:gdLst/>
              <a:ahLst/>
              <a:cxnLst/>
              <a:rect l="l" t="t" r="r" b="b"/>
              <a:pathLst>
                <a:path w="412" h="292" extrusionOk="0">
                  <a:moveTo>
                    <a:pt x="214" y="1"/>
                  </a:moveTo>
                  <a:cubicBezTo>
                    <a:pt x="189" y="1"/>
                    <a:pt x="163" y="8"/>
                    <a:pt x="136" y="26"/>
                  </a:cubicBezTo>
                  <a:lnTo>
                    <a:pt x="124" y="39"/>
                  </a:lnTo>
                  <a:cubicBezTo>
                    <a:pt x="0" y="131"/>
                    <a:pt x="96" y="291"/>
                    <a:pt x="210" y="291"/>
                  </a:cubicBezTo>
                  <a:cubicBezTo>
                    <a:pt x="236" y="291"/>
                    <a:pt x="262" y="283"/>
                    <a:pt x="287" y="265"/>
                  </a:cubicBezTo>
                  <a:cubicBezTo>
                    <a:pt x="412" y="171"/>
                    <a:pt x="331"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4"/>
            <p:cNvSpPr/>
            <p:nvPr/>
          </p:nvSpPr>
          <p:spPr>
            <a:xfrm>
              <a:off x="6030375" y="2191350"/>
              <a:ext cx="9775" cy="7250"/>
            </a:xfrm>
            <a:custGeom>
              <a:avLst/>
              <a:gdLst/>
              <a:ahLst/>
              <a:cxnLst/>
              <a:rect l="l" t="t" r="r" b="b"/>
              <a:pathLst>
                <a:path w="391" h="290" extrusionOk="0">
                  <a:moveTo>
                    <a:pt x="190" y="0"/>
                  </a:moveTo>
                  <a:cubicBezTo>
                    <a:pt x="1" y="13"/>
                    <a:pt x="13" y="289"/>
                    <a:pt x="190" y="289"/>
                  </a:cubicBezTo>
                  <a:cubicBezTo>
                    <a:pt x="378" y="289"/>
                    <a:pt x="391" y="13"/>
                    <a:pt x="2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a:off x="6025350" y="2102200"/>
              <a:ext cx="6350" cy="6700"/>
            </a:xfrm>
            <a:custGeom>
              <a:avLst/>
              <a:gdLst/>
              <a:ahLst/>
              <a:cxnLst/>
              <a:rect l="l" t="t" r="r" b="b"/>
              <a:pathLst>
                <a:path w="254" h="268" extrusionOk="0">
                  <a:moveTo>
                    <a:pt x="137" y="1"/>
                  </a:moveTo>
                  <a:cubicBezTo>
                    <a:pt x="123" y="1"/>
                    <a:pt x="107" y="7"/>
                    <a:pt x="89" y="20"/>
                  </a:cubicBezTo>
                  <a:lnTo>
                    <a:pt x="76" y="20"/>
                  </a:lnTo>
                  <a:cubicBezTo>
                    <a:pt x="1" y="95"/>
                    <a:pt x="13" y="209"/>
                    <a:pt x="101" y="259"/>
                  </a:cubicBezTo>
                  <a:cubicBezTo>
                    <a:pt x="116" y="265"/>
                    <a:pt x="129" y="268"/>
                    <a:pt x="140" y="268"/>
                  </a:cubicBezTo>
                  <a:cubicBezTo>
                    <a:pt x="254" y="268"/>
                    <a:pt x="235" y="1"/>
                    <a:pt x="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6531875" y="2028500"/>
              <a:ext cx="10350" cy="7275"/>
            </a:xfrm>
            <a:custGeom>
              <a:avLst/>
              <a:gdLst/>
              <a:ahLst/>
              <a:cxnLst/>
              <a:rect l="l" t="t" r="r" b="b"/>
              <a:pathLst>
                <a:path w="414" h="291" extrusionOk="0">
                  <a:moveTo>
                    <a:pt x="218" y="0"/>
                  </a:moveTo>
                  <a:cubicBezTo>
                    <a:pt x="192" y="0"/>
                    <a:pt x="165" y="8"/>
                    <a:pt x="136" y="26"/>
                  </a:cubicBezTo>
                  <a:lnTo>
                    <a:pt x="123" y="38"/>
                  </a:lnTo>
                  <a:cubicBezTo>
                    <a:pt x="0" y="131"/>
                    <a:pt x="95" y="291"/>
                    <a:pt x="217" y="291"/>
                  </a:cubicBezTo>
                  <a:cubicBezTo>
                    <a:pt x="244" y="291"/>
                    <a:pt x="272" y="283"/>
                    <a:pt x="300" y="264"/>
                  </a:cubicBezTo>
                  <a:cubicBezTo>
                    <a:pt x="414" y="171"/>
                    <a:pt x="339"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4"/>
            <p:cNvSpPr/>
            <p:nvPr/>
          </p:nvSpPr>
          <p:spPr>
            <a:xfrm>
              <a:off x="6425550" y="2386875"/>
              <a:ext cx="9775" cy="6950"/>
            </a:xfrm>
            <a:custGeom>
              <a:avLst/>
              <a:gdLst/>
              <a:ahLst/>
              <a:cxnLst/>
              <a:rect l="l" t="t" r="r" b="b"/>
              <a:pathLst>
                <a:path w="391" h="278" extrusionOk="0">
                  <a:moveTo>
                    <a:pt x="189" y="1"/>
                  </a:moveTo>
                  <a:cubicBezTo>
                    <a:pt x="0" y="1"/>
                    <a:pt x="13" y="277"/>
                    <a:pt x="189" y="277"/>
                  </a:cubicBezTo>
                  <a:cubicBezTo>
                    <a:pt x="365" y="277"/>
                    <a:pt x="390"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4"/>
            <p:cNvSpPr/>
            <p:nvPr/>
          </p:nvSpPr>
          <p:spPr>
            <a:xfrm>
              <a:off x="6439475" y="2474100"/>
              <a:ext cx="8525" cy="5325"/>
            </a:xfrm>
            <a:custGeom>
              <a:avLst/>
              <a:gdLst/>
              <a:ahLst/>
              <a:cxnLst/>
              <a:rect l="l" t="t" r="r" b="b"/>
              <a:pathLst>
                <a:path w="341" h="213" extrusionOk="0">
                  <a:moveTo>
                    <a:pt x="194" y="0"/>
                  </a:moveTo>
                  <a:cubicBezTo>
                    <a:pt x="171" y="0"/>
                    <a:pt x="146" y="6"/>
                    <a:pt x="122" y="20"/>
                  </a:cubicBezTo>
                  <a:lnTo>
                    <a:pt x="110" y="33"/>
                  </a:lnTo>
                  <a:cubicBezTo>
                    <a:pt x="0" y="108"/>
                    <a:pt x="145" y="212"/>
                    <a:pt x="248" y="212"/>
                  </a:cubicBezTo>
                  <a:cubicBezTo>
                    <a:pt x="299" y="212"/>
                    <a:pt x="340" y="187"/>
                    <a:pt x="336" y="121"/>
                  </a:cubicBezTo>
                  <a:cubicBezTo>
                    <a:pt x="318" y="47"/>
                    <a:pt x="259" y="0"/>
                    <a:pt x="1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4"/>
            <p:cNvSpPr/>
            <p:nvPr/>
          </p:nvSpPr>
          <p:spPr>
            <a:xfrm>
              <a:off x="5991100" y="1941100"/>
              <a:ext cx="504900" cy="54100"/>
            </a:xfrm>
            <a:custGeom>
              <a:avLst/>
              <a:gdLst/>
              <a:ahLst/>
              <a:cxnLst/>
              <a:rect l="l" t="t" r="r" b="b"/>
              <a:pathLst>
                <a:path w="20196" h="2164" extrusionOk="0">
                  <a:moveTo>
                    <a:pt x="20032" y="1"/>
                  </a:moveTo>
                  <a:cubicBezTo>
                    <a:pt x="19453" y="1"/>
                    <a:pt x="16875" y="667"/>
                    <a:pt x="13392" y="1032"/>
                  </a:cubicBezTo>
                  <a:cubicBezTo>
                    <a:pt x="13405" y="1233"/>
                    <a:pt x="13417" y="1434"/>
                    <a:pt x="13430" y="1623"/>
                  </a:cubicBezTo>
                  <a:cubicBezTo>
                    <a:pt x="13430" y="1711"/>
                    <a:pt x="13430" y="1786"/>
                    <a:pt x="13443" y="1862"/>
                  </a:cubicBezTo>
                  <a:cubicBezTo>
                    <a:pt x="13681" y="1836"/>
                    <a:pt x="13908" y="1799"/>
                    <a:pt x="14147" y="1774"/>
                  </a:cubicBezTo>
                  <a:cubicBezTo>
                    <a:pt x="15216" y="1598"/>
                    <a:pt x="16284" y="1371"/>
                    <a:pt x="17341" y="1095"/>
                  </a:cubicBezTo>
                  <a:cubicBezTo>
                    <a:pt x="19139" y="604"/>
                    <a:pt x="20195" y="139"/>
                    <a:pt x="20157" y="38"/>
                  </a:cubicBezTo>
                  <a:cubicBezTo>
                    <a:pt x="20157" y="13"/>
                    <a:pt x="20107" y="1"/>
                    <a:pt x="20032" y="1"/>
                  </a:cubicBezTo>
                  <a:close/>
                  <a:moveTo>
                    <a:pt x="226" y="667"/>
                  </a:moveTo>
                  <a:cubicBezTo>
                    <a:pt x="101" y="667"/>
                    <a:pt x="38" y="692"/>
                    <a:pt x="38" y="717"/>
                  </a:cubicBezTo>
                  <a:cubicBezTo>
                    <a:pt x="0" y="831"/>
                    <a:pt x="1094" y="1220"/>
                    <a:pt x="2917" y="1585"/>
                  </a:cubicBezTo>
                  <a:cubicBezTo>
                    <a:pt x="3986" y="1799"/>
                    <a:pt x="5068" y="1950"/>
                    <a:pt x="6149" y="2038"/>
                  </a:cubicBezTo>
                  <a:cubicBezTo>
                    <a:pt x="7067" y="2113"/>
                    <a:pt x="8060" y="2163"/>
                    <a:pt x="9104" y="2163"/>
                  </a:cubicBezTo>
                  <a:cubicBezTo>
                    <a:pt x="9444" y="2163"/>
                    <a:pt x="9796" y="2163"/>
                    <a:pt x="10160" y="2151"/>
                  </a:cubicBezTo>
                  <a:cubicBezTo>
                    <a:pt x="11255" y="2113"/>
                    <a:pt x="12298" y="2013"/>
                    <a:pt x="13279" y="1887"/>
                  </a:cubicBezTo>
                  <a:cubicBezTo>
                    <a:pt x="13279" y="1811"/>
                    <a:pt x="13266" y="1723"/>
                    <a:pt x="13266" y="1635"/>
                  </a:cubicBezTo>
                  <a:cubicBezTo>
                    <a:pt x="13254" y="1447"/>
                    <a:pt x="13241" y="1258"/>
                    <a:pt x="13216" y="1057"/>
                  </a:cubicBezTo>
                  <a:cubicBezTo>
                    <a:pt x="12248" y="1157"/>
                    <a:pt x="11217" y="1233"/>
                    <a:pt x="10123" y="1271"/>
                  </a:cubicBezTo>
                  <a:cubicBezTo>
                    <a:pt x="9607" y="1283"/>
                    <a:pt x="9079" y="1296"/>
                    <a:pt x="8576" y="1296"/>
                  </a:cubicBezTo>
                  <a:cubicBezTo>
                    <a:pt x="6765" y="1283"/>
                    <a:pt x="4942" y="1183"/>
                    <a:pt x="3131" y="981"/>
                  </a:cubicBezTo>
                  <a:cubicBezTo>
                    <a:pt x="1672" y="818"/>
                    <a:pt x="641" y="667"/>
                    <a:pt x="226" y="667"/>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4"/>
            <p:cNvSpPr/>
            <p:nvPr/>
          </p:nvSpPr>
          <p:spPr>
            <a:xfrm>
              <a:off x="6036350" y="1959325"/>
              <a:ext cx="138050" cy="550175"/>
            </a:xfrm>
            <a:custGeom>
              <a:avLst/>
              <a:gdLst/>
              <a:ahLst/>
              <a:cxnLst/>
              <a:rect l="l" t="t" r="r" b="b"/>
              <a:pathLst>
                <a:path w="5522" h="22007" extrusionOk="0">
                  <a:moveTo>
                    <a:pt x="13" y="1"/>
                  </a:moveTo>
                  <a:cubicBezTo>
                    <a:pt x="1" y="89"/>
                    <a:pt x="1" y="164"/>
                    <a:pt x="13" y="240"/>
                  </a:cubicBezTo>
                  <a:cubicBezTo>
                    <a:pt x="13" y="416"/>
                    <a:pt x="26" y="630"/>
                    <a:pt x="26" y="919"/>
                  </a:cubicBezTo>
                  <a:cubicBezTo>
                    <a:pt x="51" y="1497"/>
                    <a:pt x="89" y="2340"/>
                    <a:pt x="177" y="3384"/>
                  </a:cubicBezTo>
                  <a:cubicBezTo>
                    <a:pt x="391" y="6112"/>
                    <a:pt x="768" y="8816"/>
                    <a:pt x="1296" y="11482"/>
                  </a:cubicBezTo>
                  <a:cubicBezTo>
                    <a:pt x="1610" y="13054"/>
                    <a:pt x="1950" y="14537"/>
                    <a:pt x="2315" y="15870"/>
                  </a:cubicBezTo>
                  <a:cubicBezTo>
                    <a:pt x="2491" y="16537"/>
                    <a:pt x="2667" y="17165"/>
                    <a:pt x="2843" y="17756"/>
                  </a:cubicBezTo>
                  <a:cubicBezTo>
                    <a:pt x="2994" y="18310"/>
                    <a:pt x="3182" y="18850"/>
                    <a:pt x="3409" y="19379"/>
                  </a:cubicBezTo>
                  <a:cubicBezTo>
                    <a:pt x="3761" y="20133"/>
                    <a:pt x="4251" y="20825"/>
                    <a:pt x="4842" y="21403"/>
                  </a:cubicBezTo>
                  <a:cubicBezTo>
                    <a:pt x="5043" y="21604"/>
                    <a:pt x="5219" y="21768"/>
                    <a:pt x="5333" y="21868"/>
                  </a:cubicBezTo>
                  <a:cubicBezTo>
                    <a:pt x="5395" y="21919"/>
                    <a:pt x="5458" y="21969"/>
                    <a:pt x="5521" y="22007"/>
                  </a:cubicBezTo>
                  <a:cubicBezTo>
                    <a:pt x="5471" y="21944"/>
                    <a:pt x="5421" y="21894"/>
                    <a:pt x="5358" y="21831"/>
                  </a:cubicBezTo>
                  <a:cubicBezTo>
                    <a:pt x="5245" y="21730"/>
                    <a:pt x="5081" y="21567"/>
                    <a:pt x="4880" y="21353"/>
                  </a:cubicBezTo>
                  <a:cubicBezTo>
                    <a:pt x="4314" y="20762"/>
                    <a:pt x="3849" y="20083"/>
                    <a:pt x="3522" y="19328"/>
                  </a:cubicBezTo>
                  <a:cubicBezTo>
                    <a:pt x="3295" y="18800"/>
                    <a:pt x="3119" y="18272"/>
                    <a:pt x="2981" y="17719"/>
                  </a:cubicBezTo>
                  <a:cubicBezTo>
                    <a:pt x="2805" y="17128"/>
                    <a:pt x="2642" y="16499"/>
                    <a:pt x="2465" y="15833"/>
                  </a:cubicBezTo>
                  <a:cubicBezTo>
                    <a:pt x="2113" y="14487"/>
                    <a:pt x="1774" y="13016"/>
                    <a:pt x="1459" y="11457"/>
                  </a:cubicBezTo>
                  <a:cubicBezTo>
                    <a:pt x="931" y="8778"/>
                    <a:pt x="542" y="6087"/>
                    <a:pt x="290" y="3371"/>
                  </a:cubicBezTo>
                  <a:cubicBezTo>
                    <a:pt x="189" y="2340"/>
                    <a:pt x="127" y="1497"/>
                    <a:pt x="89" y="906"/>
                  </a:cubicBezTo>
                  <a:cubicBezTo>
                    <a:pt x="64" y="630"/>
                    <a:pt x="51" y="403"/>
                    <a:pt x="39" y="240"/>
                  </a:cubicBezTo>
                  <a:cubicBezTo>
                    <a:pt x="39" y="164"/>
                    <a:pt x="26" y="76"/>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4"/>
            <p:cNvSpPr/>
            <p:nvPr/>
          </p:nvSpPr>
          <p:spPr>
            <a:xfrm>
              <a:off x="6370525" y="2239450"/>
              <a:ext cx="39025" cy="302125"/>
            </a:xfrm>
            <a:custGeom>
              <a:avLst/>
              <a:gdLst/>
              <a:ahLst/>
              <a:cxnLst/>
              <a:rect l="l" t="t" r="r" b="b"/>
              <a:pathLst>
                <a:path w="1561" h="12085" extrusionOk="0">
                  <a:moveTo>
                    <a:pt x="51" y="0"/>
                  </a:moveTo>
                  <a:cubicBezTo>
                    <a:pt x="1" y="0"/>
                    <a:pt x="290" y="2716"/>
                    <a:pt x="692" y="6048"/>
                  </a:cubicBezTo>
                  <a:cubicBezTo>
                    <a:pt x="1095" y="9393"/>
                    <a:pt x="1460" y="12084"/>
                    <a:pt x="1510" y="12084"/>
                  </a:cubicBezTo>
                  <a:cubicBezTo>
                    <a:pt x="1560" y="12072"/>
                    <a:pt x="1271" y="9368"/>
                    <a:pt x="869" y="6023"/>
                  </a:cubicBezTo>
                  <a:cubicBezTo>
                    <a:pt x="466" y="2691"/>
                    <a:pt x="101" y="0"/>
                    <a:pt x="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4"/>
            <p:cNvSpPr/>
            <p:nvPr/>
          </p:nvSpPr>
          <p:spPr>
            <a:xfrm>
              <a:off x="6244150" y="1859050"/>
              <a:ext cx="83975" cy="189600"/>
            </a:xfrm>
            <a:custGeom>
              <a:avLst/>
              <a:gdLst/>
              <a:ahLst/>
              <a:cxnLst/>
              <a:rect l="l" t="t" r="r" b="b"/>
              <a:pathLst>
                <a:path w="3359" h="7584" extrusionOk="0">
                  <a:moveTo>
                    <a:pt x="1" y="1"/>
                  </a:moveTo>
                  <a:lnTo>
                    <a:pt x="1" y="1"/>
                  </a:lnTo>
                  <a:cubicBezTo>
                    <a:pt x="51" y="101"/>
                    <a:pt x="114" y="189"/>
                    <a:pt x="189" y="277"/>
                  </a:cubicBezTo>
                  <a:cubicBezTo>
                    <a:pt x="315" y="453"/>
                    <a:pt x="516" y="705"/>
                    <a:pt x="755" y="1019"/>
                  </a:cubicBezTo>
                  <a:cubicBezTo>
                    <a:pt x="1246" y="1635"/>
                    <a:pt x="1925" y="2490"/>
                    <a:pt x="2679" y="3421"/>
                  </a:cubicBezTo>
                  <a:lnTo>
                    <a:pt x="2968" y="3760"/>
                  </a:lnTo>
                  <a:cubicBezTo>
                    <a:pt x="2981" y="3798"/>
                    <a:pt x="3019" y="3823"/>
                    <a:pt x="3019" y="3836"/>
                  </a:cubicBezTo>
                  <a:lnTo>
                    <a:pt x="3031" y="3861"/>
                  </a:lnTo>
                  <a:lnTo>
                    <a:pt x="3044" y="3911"/>
                  </a:lnTo>
                  <a:cubicBezTo>
                    <a:pt x="3056" y="3974"/>
                    <a:pt x="3056" y="4050"/>
                    <a:pt x="3069" y="4113"/>
                  </a:cubicBezTo>
                  <a:cubicBezTo>
                    <a:pt x="3107" y="4402"/>
                    <a:pt x="3119" y="4666"/>
                    <a:pt x="3144" y="4930"/>
                  </a:cubicBezTo>
                  <a:cubicBezTo>
                    <a:pt x="3170" y="5433"/>
                    <a:pt x="3195" y="5898"/>
                    <a:pt x="3220" y="6313"/>
                  </a:cubicBezTo>
                  <a:cubicBezTo>
                    <a:pt x="3270" y="7093"/>
                    <a:pt x="3308" y="7583"/>
                    <a:pt x="3333" y="7583"/>
                  </a:cubicBezTo>
                  <a:cubicBezTo>
                    <a:pt x="3358" y="7470"/>
                    <a:pt x="3358" y="7344"/>
                    <a:pt x="3358" y="7231"/>
                  </a:cubicBezTo>
                  <a:cubicBezTo>
                    <a:pt x="3358" y="7017"/>
                    <a:pt x="3358" y="6703"/>
                    <a:pt x="3358" y="6301"/>
                  </a:cubicBezTo>
                  <a:cubicBezTo>
                    <a:pt x="3346" y="5911"/>
                    <a:pt x="3333" y="5445"/>
                    <a:pt x="3308" y="4917"/>
                  </a:cubicBezTo>
                  <a:cubicBezTo>
                    <a:pt x="3295" y="4653"/>
                    <a:pt x="3283" y="4389"/>
                    <a:pt x="3245" y="4100"/>
                  </a:cubicBezTo>
                  <a:cubicBezTo>
                    <a:pt x="3245" y="4024"/>
                    <a:pt x="3232" y="3949"/>
                    <a:pt x="3220" y="3886"/>
                  </a:cubicBezTo>
                  <a:lnTo>
                    <a:pt x="3207" y="3823"/>
                  </a:lnTo>
                  <a:cubicBezTo>
                    <a:pt x="3195" y="3798"/>
                    <a:pt x="3195" y="3773"/>
                    <a:pt x="3182" y="3748"/>
                  </a:cubicBezTo>
                  <a:cubicBezTo>
                    <a:pt x="3170" y="3723"/>
                    <a:pt x="3157" y="3710"/>
                    <a:pt x="3144" y="3698"/>
                  </a:cubicBezTo>
                  <a:lnTo>
                    <a:pt x="3107" y="3647"/>
                  </a:lnTo>
                  <a:lnTo>
                    <a:pt x="2818" y="3308"/>
                  </a:lnTo>
                  <a:cubicBezTo>
                    <a:pt x="2063" y="2377"/>
                    <a:pt x="1371" y="1535"/>
                    <a:pt x="856" y="944"/>
                  </a:cubicBezTo>
                  <a:cubicBezTo>
                    <a:pt x="604" y="642"/>
                    <a:pt x="391" y="403"/>
                    <a:pt x="240" y="239"/>
                  </a:cubicBezTo>
                  <a:cubicBezTo>
                    <a:pt x="101" y="76"/>
                    <a:pt x="13"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4"/>
            <p:cNvSpPr/>
            <p:nvPr/>
          </p:nvSpPr>
          <p:spPr>
            <a:xfrm>
              <a:off x="6104575" y="2367275"/>
              <a:ext cx="274775" cy="16525"/>
            </a:xfrm>
            <a:custGeom>
              <a:avLst/>
              <a:gdLst/>
              <a:ahLst/>
              <a:cxnLst/>
              <a:rect l="l" t="t" r="r" b="b"/>
              <a:pathLst>
                <a:path w="10991" h="661" extrusionOk="0">
                  <a:moveTo>
                    <a:pt x="10878" y="0"/>
                  </a:moveTo>
                  <a:cubicBezTo>
                    <a:pt x="10773" y="0"/>
                    <a:pt x="10665" y="12"/>
                    <a:pt x="10563" y="30"/>
                  </a:cubicBezTo>
                  <a:lnTo>
                    <a:pt x="9381" y="131"/>
                  </a:lnTo>
                  <a:cubicBezTo>
                    <a:pt x="8388" y="219"/>
                    <a:pt x="7030" y="332"/>
                    <a:pt x="5508" y="407"/>
                  </a:cubicBezTo>
                  <a:cubicBezTo>
                    <a:pt x="3987" y="495"/>
                    <a:pt x="2616" y="521"/>
                    <a:pt x="1623" y="521"/>
                  </a:cubicBezTo>
                  <a:lnTo>
                    <a:pt x="441" y="533"/>
                  </a:lnTo>
                  <a:cubicBezTo>
                    <a:pt x="290" y="533"/>
                    <a:pt x="151" y="533"/>
                    <a:pt x="1" y="558"/>
                  </a:cubicBezTo>
                  <a:cubicBezTo>
                    <a:pt x="151" y="596"/>
                    <a:pt x="290" y="609"/>
                    <a:pt x="441" y="609"/>
                  </a:cubicBezTo>
                  <a:cubicBezTo>
                    <a:pt x="717" y="621"/>
                    <a:pt x="1120" y="646"/>
                    <a:pt x="1623" y="646"/>
                  </a:cubicBezTo>
                  <a:cubicBezTo>
                    <a:pt x="1969" y="655"/>
                    <a:pt x="2361" y="661"/>
                    <a:pt x="2789" y="661"/>
                  </a:cubicBezTo>
                  <a:cubicBezTo>
                    <a:pt x="3589" y="661"/>
                    <a:pt x="4517" y="641"/>
                    <a:pt x="5508" y="583"/>
                  </a:cubicBezTo>
                  <a:cubicBezTo>
                    <a:pt x="7042" y="508"/>
                    <a:pt x="8413" y="382"/>
                    <a:pt x="9394" y="256"/>
                  </a:cubicBezTo>
                  <a:cubicBezTo>
                    <a:pt x="9897" y="194"/>
                    <a:pt x="10287" y="143"/>
                    <a:pt x="10563" y="93"/>
                  </a:cubicBezTo>
                  <a:cubicBezTo>
                    <a:pt x="10714" y="80"/>
                    <a:pt x="10853" y="43"/>
                    <a:pt x="10991" y="5"/>
                  </a:cubicBezTo>
                  <a:cubicBezTo>
                    <a:pt x="10954" y="2"/>
                    <a:pt x="10916" y="0"/>
                    <a:pt x="108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4"/>
            <p:cNvSpPr/>
            <p:nvPr/>
          </p:nvSpPr>
          <p:spPr>
            <a:xfrm>
              <a:off x="6404175" y="2039750"/>
              <a:ext cx="171975" cy="53125"/>
            </a:xfrm>
            <a:custGeom>
              <a:avLst/>
              <a:gdLst/>
              <a:ahLst/>
              <a:cxnLst/>
              <a:rect l="l" t="t" r="r" b="b"/>
              <a:pathLst>
                <a:path w="6879" h="2125" extrusionOk="0">
                  <a:moveTo>
                    <a:pt x="6873" y="1"/>
                  </a:moveTo>
                  <a:cubicBezTo>
                    <a:pt x="6823" y="1"/>
                    <a:pt x="6478" y="182"/>
                    <a:pt x="5911" y="431"/>
                  </a:cubicBezTo>
                  <a:cubicBezTo>
                    <a:pt x="5131" y="770"/>
                    <a:pt x="4339" y="1059"/>
                    <a:pt x="3521" y="1286"/>
                  </a:cubicBezTo>
                  <a:cubicBezTo>
                    <a:pt x="2566" y="1575"/>
                    <a:pt x="1685" y="1764"/>
                    <a:pt x="1044" y="1889"/>
                  </a:cubicBezTo>
                  <a:cubicBezTo>
                    <a:pt x="403" y="2028"/>
                    <a:pt x="0" y="2090"/>
                    <a:pt x="0" y="2116"/>
                  </a:cubicBezTo>
                  <a:cubicBezTo>
                    <a:pt x="3" y="2122"/>
                    <a:pt x="28" y="2125"/>
                    <a:pt x="73" y="2125"/>
                  </a:cubicBezTo>
                  <a:cubicBezTo>
                    <a:pt x="217" y="2125"/>
                    <a:pt x="570" y="2092"/>
                    <a:pt x="1069" y="2015"/>
                  </a:cubicBezTo>
                  <a:cubicBezTo>
                    <a:pt x="1912" y="1889"/>
                    <a:pt x="2742" y="1701"/>
                    <a:pt x="3572" y="1462"/>
                  </a:cubicBezTo>
                  <a:cubicBezTo>
                    <a:pt x="4389" y="1223"/>
                    <a:pt x="5194" y="921"/>
                    <a:pt x="5961" y="544"/>
                  </a:cubicBezTo>
                  <a:cubicBezTo>
                    <a:pt x="6200" y="431"/>
                    <a:pt x="6426" y="305"/>
                    <a:pt x="6652" y="167"/>
                  </a:cubicBezTo>
                  <a:cubicBezTo>
                    <a:pt x="6803" y="66"/>
                    <a:pt x="6879" y="3"/>
                    <a:pt x="6879" y="3"/>
                  </a:cubicBezTo>
                  <a:cubicBezTo>
                    <a:pt x="6878" y="2"/>
                    <a:pt x="6876" y="1"/>
                    <a:pt x="68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4"/>
            <p:cNvSpPr/>
            <p:nvPr/>
          </p:nvSpPr>
          <p:spPr>
            <a:xfrm>
              <a:off x="6210825" y="2043575"/>
              <a:ext cx="232350" cy="199000"/>
            </a:xfrm>
            <a:custGeom>
              <a:avLst/>
              <a:gdLst/>
              <a:ahLst/>
              <a:cxnLst/>
              <a:rect l="l" t="t" r="r" b="b"/>
              <a:pathLst>
                <a:path w="9294" h="7960" extrusionOk="0">
                  <a:moveTo>
                    <a:pt x="5307" y="1"/>
                  </a:moveTo>
                  <a:cubicBezTo>
                    <a:pt x="1761" y="1"/>
                    <a:pt x="1" y="4289"/>
                    <a:pt x="2503" y="6791"/>
                  </a:cubicBezTo>
                  <a:cubicBezTo>
                    <a:pt x="3315" y="7599"/>
                    <a:pt x="4309" y="7960"/>
                    <a:pt x="5284" y="7960"/>
                  </a:cubicBezTo>
                  <a:cubicBezTo>
                    <a:pt x="7332" y="7960"/>
                    <a:pt x="9294" y="6368"/>
                    <a:pt x="9294" y="3975"/>
                  </a:cubicBezTo>
                  <a:cubicBezTo>
                    <a:pt x="9281" y="1774"/>
                    <a:pt x="7508" y="1"/>
                    <a:pt x="5307"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4"/>
            <p:cNvSpPr/>
            <p:nvPr/>
          </p:nvSpPr>
          <p:spPr>
            <a:xfrm>
              <a:off x="6246675" y="2070300"/>
              <a:ext cx="169150" cy="145100"/>
            </a:xfrm>
            <a:custGeom>
              <a:avLst/>
              <a:gdLst/>
              <a:ahLst/>
              <a:cxnLst/>
              <a:rect l="l" t="t" r="r" b="b"/>
              <a:pathLst>
                <a:path w="6766" h="5804" extrusionOk="0">
                  <a:moveTo>
                    <a:pt x="3873" y="1"/>
                  </a:moveTo>
                  <a:cubicBezTo>
                    <a:pt x="1296" y="1"/>
                    <a:pt x="0" y="3119"/>
                    <a:pt x="1824" y="4943"/>
                  </a:cubicBezTo>
                  <a:cubicBezTo>
                    <a:pt x="2415" y="5538"/>
                    <a:pt x="3142" y="5804"/>
                    <a:pt x="3855" y="5804"/>
                  </a:cubicBezTo>
                  <a:cubicBezTo>
                    <a:pt x="5341" y="5804"/>
                    <a:pt x="6766" y="4648"/>
                    <a:pt x="6766" y="2906"/>
                  </a:cubicBezTo>
                  <a:cubicBezTo>
                    <a:pt x="6766" y="1296"/>
                    <a:pt x="5470" y="1"/>
                    <a:pt x="38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4"/>
            <p:cNvSpPr/>
            <p:nvPr/>
          </p:nvSpPr>
          <p:spPr>
            <a:xfrm>
              <a:off x="6302625" y="2093575"/>
              <a:ext cx="79875" cy="90250"/>
            </a:xfrm>
            <a:custGeom>
              <a:avLst/>
              <a:gdLst/>
              <a:ahLst/>
              <a:cxnLst/>
              <a:rect l="l" t="t" r="r" b="b"/>
              <a:pathLst>
                <a:path w="3195" h="3610" extrusionOk="0">
                  <a:moveTo>
                    <a:pt x="1522" y="0"/>
                  </a:moveTo>
                  <a:lnTo>
                    <a:pt x="1485" y="25"/>
                  </a:lnTo>
                  <a:lnTo>
                    <a:pt x="47" y="963"/>
                  </a:lnTo>
                  <a:lnTo>
                    <a:pt x="47" y="963"/>
                  </a:lnTo>
                  <a:cubicBezTo>
                    <a:pt x="49" y="958"/>
                    <a:pt x="50" y="954"/>
                    <a:pt x="49" y="954"/>
                  </a:cubicBezTo>
                  <a:lnTo>
                    <a:pt x="49" y="954"/>
                  </a:lnTo>
                  <a:cubicBezTo>
                    <a:pt x="48" y="954"/>
                    <a:pt x="45" y="958"/>
                    <a:pt x="38" y="969"/>
                  </a:cubicBezTo>
                  <a:lnTo>
                    <a:pt x="47" y="963"/>
                  </a:lnTo>
                  <a:lnTo>
                    <a:pt x="47" y="963"/>
                  </a:lnTo>
                  <a:cubicBezTo>
                    <a:pt x="37" y="989"/>
                    <a:pt x="4" y="1057"/>
                    <a:pt x="1" y="1057"/>
                  </a:cubicBezTo>
                  <a:cubicBezTo>
                    <a:pt x="1" y="1057"/>
                    <a:pt x="1" y="1057"/>
                    <a:pt x="1" y="1057"/>
                  </a:cubicBezTo>
                  <a:lnTo>
                    <a:pt x="1" y="1107"/>
                  </a:lnTo>
                  <a:lnTo>
                    <a:pt x="1" y="1157"/>
                  </a:lnTo>
                  <a:lnTo>
                    <a:pt x="13" y="1270"/>
                  </a:lnTo>
                  <a:lnTo>
                    <a:pt x="26" y="1497"/>
                  </a:lnTo>
                  <a:cubicBezTo>
                    <a:pt x="26" y="1648"/>
                    <a:pt x="38" y="1786"/>
                    <a:pt x="51" y="1937"/>
                  </a:cubicBezTo>
                  <a:cubicBezTo>
                    <a:pt x="64" y="2226"/>
                    <a:pt x="89" y="2503"/>
                    <a:pt x="101" y="2767"/>
                  </a:cubicBezTo>
                  <a:lnTo>
                    <a:pt x="101" y="2817"/>
                  </a:lnTo>
                  <a:lnTo>
                    <a:pt x="139" y="2842"/>
                  </a:lnTo>
                  <a:lnTo>
                    <a:pt x="1686" y="3597"/>
                  </a:lnTo>
                  <a:lnTo>
                    <a:pt x="1723" y="3609"/>
                  </a:lnTo>
                  <a:lnTo>
                    <a:pt x="1761" y="3597"/>
                  </a:lnTo>
                  <a:cubicBezTo>
                    <a:pt x="2214" y="3295"/>
                    <a:pt x="2566" y="3043"/>
                    <a:pt x="2805" y="2867"/>
                  </a:cubicBezTo>
                  <a:cubicBezTo>
                    <a:pt x="2931" y="2792"/>
                    <a:pt x="3056" y="2691"/>
                    <a:pt x="3170" y="2591"/>
                  </a:cubicBezTo>
                  <a:lnTo>
                    <a:pt x="3170" y="2591"/>
                  </a:lnTo>
                  <a:cubicBezTo>
                    <a:pt x="3019" y="2654"/>
                    <a:pt x="2880" y="2742"/>
                    <a:pt x="2742" y="2830"/>
                  </a:cubicBezTo>
                  <a:cubicBezTo>
                    <a:pt x="2496" y="2977"/>
                    <a:pt x="2141" y="3197"/>
                    <a:pt x="1714" y="3466"/>
                  </a:cubicBezTo>
                  <a:lnTo>
                    <a:pt x="1714" y="3466"/>
                  </a:lnTo>
                  <a:lnTo>
                    <a:pt x="263" y="2729"/>
                  </a:lnTo>
                  <a:lnTo>
                    <a:pt x="263" y="2729"/>
                  </a:lnTo>
                  <a:cubicBezTo>
                    <a:pt x="250" y="2475"/>
                    <a:pt x="226" y="2200"/>
                    <a:pt x="214" y="1937"/>
                  </a:cubicBezTo>
                  <a:cubicBezTo>
                    <a:pt x="214" y="1786"/>
                    <a:pt x="202" y="1648"/>
                    <a:pt x="189" y="1497"/>
                  </a:cubicBezTo>
                  <a:lnTo>
                    <a:pt x="177" y="1270"/>
                  </a:lnTo>
                  <a:lnTo>
                    <a:pt x="177" y="1157"/>
                  </a:lnTo>
                  <a:lnTo>
                    <a:pt x="177" y="1107"/>
                  </a:lnTo>
                  <a:lnTo>
                    <a:pt x="1548" y="201"/>
                  </a:lnTo>
                  <a:lnTo>
                    <a:pt x="3008" y="914"/>
                  </a:lnTo>
                  <a:lnTo>
                    <a:pt x="3008" y="914"/>
                  </a:lnTo>
                  <a:cubicBezTo>
                    <a:pt x="3045" y="1414"/>
                    <a:pt x="3082" y="1830"/>
                    <a:pt x="3119" y="2125"/>
                  </a:cubicBezTo>
                  <a:cubicBezTo>
                    <a:pt x="3119" y="2276"/>
                    <a:pt x="3144" y="2440"/>
                    <a:pt x="3182" y="2591"/>
                  </a:cubicBezTo>
                  <a:cubicBezTo>
                    <a:pt x="3195" y="2440"/>
                    <a:pt x="3195" y="2289"/>
                    <a:pt x="3182" y="2138"/>
                  </a:cubicBezTo>
                  <a:cubicBezTo>
                    <a:pt x="3170" y="1849"/>
                    <a:pt x="3157" y="1409"/>
                    <a:pt x="3132" y="868"/>
                  </a:cubicBezTo>
                  <a:lnTo>
                    <a:pt x="3132" y="830"/>
                  </a:lnTo>
                  <a:lnTo>
                    <a:pt x="3107" y="805"/>
                  </a:lnTo>
                  <a:lnTo>
                    <a:pt x="1573" y="25"/>
                  </a:lnTo>
                  <a:lnTo>
                    <a:pt x="152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4"/>
            <p:cNvSpPr/>
            <p:nvPr/>
          </p:nvSpPr>
          <p:spPr>
            <a:xfrm>
              <a:off x="5963100" y="1848675"/>
              <a:ext cx="599550" cy="97175"/>
            </a:xfrm>
            <a:custGeom>
              <a:avLst/>
              <a:gdLst/>
              <a:ahLst/>
              <a:cxnLst/>
              <a:rect l="l" t="t" r="r" b="b"/>
              <a:pathLst>
                <a:path w="23982" h="3887" extrusionOk="0">
                  <a:moveTo>
                    <a:pt x="16213" y="0"/>
                  </a:moveTo>
                  <a:cubicBezTo>
                    <a:pt x="16170" y="0"/>
                    <a:pt x="16127" y="0"/>
                    <a:pt x="16084" y="1"/>
                  </a:cubicBezTo>
                  <a:cubicBezTo>
                    <a:pt x="7106" y="1"/>
                    <a:pt x="1" y="3886"/>
                    <a:pt x="1" y="3886"/>
                  </a:cubicBezTo>
                  <a:cubicBezTo>
                    <a:pt x="1" y="3886"/>
                    <a:pt x="7131" y="38"/>
                    <a:pt x="16147" y="38"/>
                  </a:cubicBezTo>
                  <a:cubicBezTo>
                    <a:pt x="16192" y="38"/>
                    <a:pt x="16238" y="38"/>
                    <a:pt x="16284" y="38"/>
                  </a:cubicBezTo>
                  <a:cubicBezTo>
                    <a:pt x="18879" y="38"/>
                    <a:pt x="21472" y="390"/>
                    <a:pt x="23981" y="1095"/>
                  </a:cubicBezTo>
                  <a:cubicBezTo>
                    <a:pt x="21457" y="377"/>
                    <a:pt x="18836" y="0"/>
                    <a:pt x="16213"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4"/>
            <p:cNvSpPr/>
            <p:nvPr/>
          </p:nvSpPr>
          <p:spPr>
            <a:xfrm>
              <a:off x="5963100" y="1849600"/>
              <a:ext cx="599550" cy="110400"/>
            </a:xfrm>
            <a:custGeom>
              <a:avLst/>
              <a:gdLst/>
              <a:ahLst/>
              <a:cxnLst/>
              <a:rect l="l" t="t" r="r" b="b"/>
              <a:pathLst>
                <a:path w="23982" h="4416" extrusionOk="0">
                  <a:moveTo>
                    <a:pt x="16284" y="1"/>
                  </a:moveTo>
                  <a:cubicBezTo>
                    <a:pt x="16238" y="1"/>
                    <a:pt x="16193" y="1"/>
                    <a:pt x="16147" y="1"/>
                  </a:cubicBezTo>
                  <a:cubicBezTo>
                    <a:pt x="7131" y="1"/>
                    <a:pt x="1" y="3849"/>
                    <a:pt x="1" y="3849"/>
                  </a:cubicBezTo>
                  <a:cubicBezTo>
                    <a:pt x="2956" y="4214"/>
                    <a:pt x="5936" y="4402"/>
                    <a:pt x="8904" y="4415"/>
                  </a:cubicBezTo>
                  <a:cubicBezTo>
                    <a:pt x="10677" y="4415"/>
                    <a:pt x="12450" y="4327"/>
                    <a:pt x="14223" y="4151"/>
                  </a:cubicBezTo>
                  <a:cubicBezTo>
                    <a:pt x="14210" y="4138"/>
                    <a:pt x="14210" y="4138"/>
                    <a:pt x="14223" y="4138"/>
                  </a:cubicBezTo>
                  <a:lnTo>
                    <a:pt x="13934" y="3786"/>
                  </a:lnTo>
                  <a:cubicBezTo>
                    <a:pt x="13179" y="2856"/>
                    <a:pt x="12500" y="2013"/>
                    <a:pt x="12010" y="1397"/>
                  </a:cubicBezTo>
                  <a:cubicBezTo>
                    <a:pt x="11771" y="1083"/>
                    <a:pt x="11570" y="831"/>
                    <a:pt x="11444" y="655"/>
                  </a:cubicBezTo>
                  <a:cubicBezTo>
                    <a:pt x="11369" y="567"/>
                    <a:pt x="11306" y="467"/>
                    <a:pt x="11255" y="366"/>
                  </a:cubicBezTo>
                  <a:lnTo>
                    <a:pt x="11255" y="366"/>
                  </a:lnTo>
                  <a:cubicBezTo>
                    <a:pt x="11343" y="441"/>
                    <a:pt x="11419" y="517"/>
                    <a:pt x="11494" y="605"/>
                  </a:cubicBezTo>
                  <a:cubicBezTo>
                    <a:pt x="11645" y="768"/>
                    <a:pt x="11846" y="1020"/>
                    <a:pt x="12098" y="1309"/>
                  </a:cubicBezTo>
                  <a:cubicBezTo>
                    <a:pt x="12613" y="1913"/>
                    <a:pt x="13305" y="2755"/>
                    <a:pt x="14072" y="3686"/>
                  </a:cubicBezTo>
                  <a:lnTo>
                    <a:pt x="14349" y="4025"/>
                  </a:lnTo>
                  <a:lnTo>
                    <a:pt x="14386" y="4063"/>
                  </a:lnTo>
                  <a:cubicBezTo>
                    <a:pt x="14399" y="4076"/>
                    <a:pt x="14424" y="4101"/>
                    <a:pt x="14424" y="4126"/>
                  </a:cubicBezTo>
                  <a:cubicBezTo>
                    <a:pt x="21617" y="3308"/>
                    <a:pt x="23981" y="1058"/>
                    <a:pt x="23981" y="1058"/>
                  </a:cubicBezTo>
                  <a:cubicBezTo>
                    <a:pt x="21472" y="353"/>
                    <a:pt x="18891" y="1"/>
                    <a:pt x="16284" y="1"/>
                  </a:cubicBez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4"/>
            <p:cNvSpPr/>
            <p:nvPr/>
          </p:nvSpPr>
          <p:spPr>
            <a:xfrm>
              <a:off x="6244150" y="1858725"/>
              <a:ext cx="79250" cy="94650"/>
            </a:xfrm>
            <a:custGeom>
              <a:avLst/>
              <a:gdLst/>
              <a:ahLst/>
              <a:cxnLst/>
              <a:rect l="l" t="t" r="r" b="b"/>
              <a:pathLst>
                <a:path w="3170" h="3786" extrusionOk="0">
                  <a:moveTo>
                    <a:pt x="1" y="1"/>
                  </a:moveTo>
                  <a:lnTo>
                    <a:pt x="1" y="1"/>
                  </a:lnTo>
                  <a:cubicBezTo>
                    <a:pt x="51" y="102"/>
                    <a:pt x="114" y="202"/>
                    <a:pt x="189" y="290"/>
                  </a:cubicBezTo>
                  <a:cubicBezTo>
                    <a:pt x="328" y="466"/>
                    <a:pt x="516" y="718"/>
                    <a:pt x="755" y="1020"/>
                  </a:cubicBezTo>
                  <a:cubicBezTo>
                    <a:pt x="1246" y="1648"/>
                    <a:pt x="1925" y="2491"/>
                    <a:pt x="2692" y="3421"/>
                  </a:cubicBezTo>
                  <a:lnTo>
                    <a:pt x="2968" y="3761"/>
                  </a:lnTo>
                  <a:cubicBezTo>
                    <a:pt x="2968" y="3773"/>
                    <a:pt x="2968" y="3773"/>
                    <a:pt x="2968" y="3786"/>
                  </a:cubicBezTo>
                  <a:lnTo>
                    <a:pt x="3170" y="3761"/>
                  </a:lnTo>
                  <a:cubicBezTo>
                    <a:pt x="3170" y="3736"/>
                    <a:pt x="3157" y="3711"/>
                    <a:pt x="3132" y="3698"/>
                  </a:cubicBezTo>
                  <a:lnTo>
                    <a:pt x="3094" y="3660"/>
                  </a:lnTo>
                  <a:lnTo>
                    <a:pt x="2818" y="3321"/>
                  </a:lnTo>
                  <a:cubicBezTo>
                    <a:pt x="2063" y="2390"/>
                    <a:pt x="1359" y="1548"/>
                    <a:pt x="856" y="944"/>
                  </a:cubicBezTo>
                  <a:cubicBezTo>
                    <a:pt x="592" y="642"/>
                    <a:pt x="391" y="403"/>
                    <a:pt x="240" y="240"/>
                  </a:cubicBezTo>
                  <a:cubicBezTo>
                    <a:pt x="164" y="152"/>
                    <a:pt x="89" y="76"/>
                    <a:pt x="1"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4"/>
            <p:cNvSpPr/>
            <p:nvPr/>
          </p:nvSpPr>
          <p:spPr>
            <a:xfrm>
              <a:off x="6429600" y="3901950"/>
              <a:ext cx="8325" cy="5175"/>
            </a:xfrm>
            <a:custGeom>
              <a:avLst/>
              <a:gdLst/>
              <a:ahLst/>
              <a:cxnLst/>
              <a:rect l="l" t="t" r="r" b="b"/>
              <a:pathLst>
                <a:path w="333" h="207" extrusionOk="0">
                  <a:moveTo>
                    <a:pt x="189" y="1"/>
                  </a:moveTo>
                  <a:cubicBezTo>
                    <a:pt x="164" y="1"/>
                    <a:pt x="139" y="7"/>
                    <a:pt x="115" y="21"/>
                  </a:cubicBezTo>
                  <a:lnTo>
                    <a:pt x="103" y="21"/>
                  </a:lnTo>
                  <a:cubicBezTo>
                    <a:pt x="1" y="105"/>
                    <a:pt x="144" y="207"/>
                    <a:pt x="245" y="207"/>
                  </a:cubicBezTo>
                  <a:cubicBezTo>
                    <a:pt x="294" y="207"/>
                    <a:pt x="333" y="183"/>
                    <a:pt x="329" y="121"/>
                  </a:cubicBezTo>
                  <a:cubicBezTo>
                    <a:pt x="320" y="47"/>
                    <a:pt x="257"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4"/>
            <p:cNvSpPr/>
            <p:nvPr/>
          </p:nvSpPr>
          <p:spPr>
            <a:xfrm>
              <a:off x="6302625" y="2618250"/>
              <a:ext cx="306850" cy="932050"/>
            </a:xfrm>
            <a:custGeom>
              <a:avLst/>
              <a:gdLst/>
              <a:ahLst/>
              <a:cxnLst/>
              <a:rect l="l" t="t" r="r" b="b"/>
              <a:pathLst>
                <a:path w="12274" h="37282" extrusionOk="0">
                  <a:moveTo>
                    <a:pt x="7458" y="1"/>
                  </a:moveTo>
                  <a:cubicBezTo>
                    <a:pt x="2641" y="1"/>
                    <a:pt x="1" y="2717"/>
                    <a:pt x="139" y="7784"/>
                  </a:cubicBezTo>
                  <a:cubicBezTo>
                    <a:pt x="340" y="16071"/>
                    <a:pt x="1195" y="24358"/>
                    <a:pt x="3295" y="32381"/>
                  </a:cubicBezTo>
                  <a:cubicBezTo>
                    <a:pt x="3660" y="33751"/>
                    <a:pt x="4087" y="35185"/>
                    <a:pt x="5081" y="36203"/>
                  </a:cubicBezTo>
                  <a:cubicBezTo>
                    <a:pt x="5709" y="36856"/>
                    <a:pt x="6642" y="37281"/>
                    <a:pt x="7532" y="37281"/>
                  </a:cubicBezTo>
                  <a:cubicBezTo>
                    <a:pt x="8032" y="37281"/>
                    <a:pt x="8518" y="37147"/>
                    <a:pt x="8929" y="36845"/>
                  </a:cubicBezTo>
                  <a:cubicBezTo>
                    <a:pt x="9910" y="36115"/>
                    <a:pt x="10136" y="34770"/>
                    <a:pt x="10262" y="33550"/>
                  </a:cubicBezTo>
                  <a:cubicBezTo>
                    <a:pt x="11318" y="24157"/>
                    <a:pt x="11909" y="16285"/>
                    <a:pt x="12022" y="6829"/>
                  </a:cubicBezTo>
                  <a:cubicBezTo>
                    <a:pt x="12022" y="6829"/>
                    <a:pt x="12274" y="1"/>
                    <a:pt x="745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4"/>
            <p:cNvSpPr/>
            <p:nvPr/>
          </p:nvSpPr>
          <p:spPr>
            <a:xfrm>
              <a:off x="6313000" y="2623275"/>
              <a:ext cx="118550" cy="543575"/>
            </a:xfrm>
            <a:custGeom>
              <a:avLst/>
              <a:gdLst/>
              <a:ahLst/>
              <a:cxnLst/>
              <a:rect l="l" t="t" r="r" b="b"/>
              <a:pathLst>
                <a:path w="4742" h="21743" extrusionOk="0">
                  <a:moveTo>
                    <a:pt x="4326" y="1"/>
                  </a:moveTo>
                  <a:cubicBezTo>
                    <a:pt x="4050" y="1"/>
                    <a:pt x="3786" y="51"/>
                    <a:pt x="3547" y="177"/>
                  </a:cubicBezTo>
                  <a:cubicBezTo>
                    <a:pt x="3735" y="177"/>
                    <a:pt x="3924" y="189"/>
                    <a:pt x="4113" y="215"/>
                  </a:cubicBezTo>
                  <a:cubicBezTo>
                    <a:pt x="4314" y="139"/>
                    <a:pt x="4528" y="89"/>
                    <a:pt x="4741" y="39"/>
                  </a:cubicBezTo>
                  <a:cubicBezTo>
                    <a:pt x="4603" y="13"/>
                    <a:pt x="4477" y="1"/>
                    <a:pt x="4339" y="1"/>
                  </a:cubicBezTo>
                  <a:close/>
                  <a:moveTo>
                    <a:pt x="1" y="13908"/>
                  </a:moveTo>
                  <a:cubicBezTo>
                    <a:pt x="38" y="16059"/>
                    <a:pt x="416" y="19064"/>
                    <a:pt x="818" y="21743"/>
                  </a:cubicBezTo>
                  <a:cubicBezTo>
                    <a:pt x="453" y="19140"/>
                    <a:pt x="189" y="16524"/>
                    <a:pt x="13" y="13908"/>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4"/>
            <p:cNvSpPr/>
            <p:nvPr/>
          </p:nvSpPr>
          <p:spPr>
            <a:xfrm>
              <a:off x="6313325" y="2624225"/>
              <a:ext cx="178275" cy="697600"/>
            </a:xfrm>
            <a:custGeom>
              <a:avLst/>
              <a:gdLst/>
              <a:ahLst/>
              <a:cxnLst/>
              <a:rect l="l" t="t" r="r" b="b"/>
              <a:pathLst>
                <a:path w="7131" h="27904" extrusionOk="0">
                  <a:moveTo>
                    <a:pt x="4716" y="1"/>
                  </a:moveTo>
                  <a:cubicBezTo>
                    <a:pt x="4502" y="51"/>
                    <a:pt x="4288" y="114"/>
                    <a:pt x="4087" y="177"/>
                  </a:cubicBezTo>
                  <a:cubicBezTo>
                    <a:pt x="4766" y="252"/>
                    <a:pt x="5407" y="453"/>
                    <a:pt x="5822" y="994"/>
                  </a:cubicBezTo>
                  <a:cubicBezTo>
                    <a:pt x="6388" y="1711"/>
                    <a:pt x="6262" y="2754"/>
                    <a:pt x="6112" y="3660"/>
                  </a:cubicBezTo>
                  <a:cubicBezTo>
                    <a:pt x="5659" y="6376"/>
                    <a:pt x="5181" y="9205"/>
                    <a:pt x="3622" y="11469"/>
                  </a:cubicBezTo>
                  <a:cubicBezTo>
                    <a:pt x="2754" y="12701"/>
                    <a:pt x="1459" y="13556"/>
                    <a:pt x="0" y="13870"/>
                  </a:cubicBezTo>
                  <a:cubicBezTo>
                    <a:pt x="189" y="16499"/>
                    <a:pt x="440" y="19114"/>
                    <a:pt x="805" y="21705"/>
                  </a:cubicBezTo>
                  <a:cubicBezTo>
                    <a:pt x="1321" y="25062"/>
                    <a:pt x="1874" y="27904"/>
                    <a:pt x="1874" y="27904"/>
                  </a:cubicBezTo>
                  <a:cubicBezTo>
                    <a:pt x="4125" y="26118"/>
                    <a:pt x="4766" y="23188"/>
                    <a:pt x="4904" y="20309"/>
                  </a:cubicBezTo>
                  <a:cubicBezTo>
                    <a:pt x="5043" y="17429"/>
                    <a:pt x="4653" y="14524"/>
                    <a:pt x="5156" y="11682"/>
                  </a:cubicBezTo>
                  <a:cubicBezTo>
                    <a:pt x="5671" y="8740"/>
                    <a:pt x="7130" y="5898"/>
                    <a:pt x="6791" y="2918"/>
                  </a:cubicBezTo>
                  <a:cubicBezTo>
                    <a:pt x="6690" y="1975"/>
                    <a:pt x="6363" y="1007"/>
                    <a:pt x="5621" y="415"/>
                  </a:cubicBezTo>
                  <a:cubicBezTo>
                    <a:pt x="5357" y="214"/>
                    <a:pt x="5055" y="63"/>
                    <a:pt x="4728" y="1"/>
                  </a:cubicBez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4"/>
            <p:cNvSpPr/>
            <p:nvPr/>
          </p:nvSpPr>
          <p:spPr>
            <a:xfrm>
              <a:off x="6406050" y="2916275"/>
              <a:ext cx="81775" cy="634100"/>
            </a:xfrm>
            <a:custGeom>
              <a:avLst/>
              <a:gdLst/>
              <a:ahLst/>
              <a:cxnLst/>
              <a:rect l="l" t="t" r="r" b="b"/>
              <a:pathLst>
                <a:path w="3271" h="25364" extrusionOk="0">
                  <a:moveTo>
                    <a:pt x="1" y="0"/>
                  </a:moveTo>
                  <a:cubicBezTo>
                    <a:pt x="1" y="89"/>
                    <a:pt x="1" y="177"/>
                    <a:pt x="13" y="265"/>
                  </a:cubicBezTo>
                  <a:cubicBezTo>
                    <a:pt x="26" y="453"/>
                    <a:pt x="39" y="692"/>
                    <a:pt x="64" y="1006"/>
                  </a:cubicBezTo>
                  <a:cubicBezTo>
                    <a:pt x="101" y="1648"/>
                    <a:pt x="177" y="2591"/>
                    <a:pt x="277" y="3735"/>
                  </a:cubicBezTo>
                  <a:cubicBezTo>
                    <a:pt x="491" y="6049"/>
                    <a:pt x="818" y="9230"/>
                    <a:pt x="1271" y="12726"/>
                  </a:cubicBezTo>
                  <a:cubicBezTo>
                    <a:pt x="1724" y="16235"/>
                    <a:pt x="2214" y="19403"/>
                    <a:pt x="2591" y="21679"/>
                  </a:cubicBezTo>
                  <a:cubicBezTo>
                    <a:pt x="2780" y="22824"/>
                    <a:pt x="2943" y="23754"/>
                    <a:pt x="3069" y="24383"/>
                  </a:cubicBezTo>
                  <a:cubicBezTo>
                    <a:pt x="3119" y="24685"/>
                    <a:pt x="3170" y="24924"/>
                    <a:pt x="3207" y="25112"/>
                  </a:cubicBezTo>
                  <a:cubicBezTo>
                    <a:pt x="3220" y="25200"/>
                    <a:pt x="3245" y="25288"/>
                    <a:pt x="3270" y="25364"/>
                  </a:cubicBezTo>
                  <a:cubicBezTo>
                    <a:pt x="3270" y="25276"/>
                    <a:pt x="3258" y="25188"/>
                    <a:pt x="3245" y="25112"/>
                  </a:cubicBezTo>
                  <a:cubicBezTo>
                    <a:pt x="3220" y="24924"/>
                    <a:pt x="3182" y="24672"/>
                    <a:pt x="3132" y="24370"/>
                  </a:cubicBezTo>
                  <a:cubicBezTo>
                    <a:pt x="3031" y="23704"/>
                    <a:pt x="2893" y="22786"/>
                    <a:pt x="2717" y="21667"/>
                  </a:cubicBezTo>
                  <a:cubicBezTo>
                    <a:pt x="2365" y="19366"/>
                    <a:pt x="1887" y="16209"/>
                    <a:pt x="1447" y="12701"/>
                  </a:cubicBezTo>
                  <a:cubicBezTo>
                    <a:pt x="994" y="9205"/>
                    <a:pt x="642" y="6024"/>
                    <a:pt x="403" y="3723"/>
                  </a:cubicBezTo>
                  <a:cubicBezTo>
                    <a:pt x="277" y="2578"/>
                    <a:pt x="189" y="1660"/>
                    <a:pt x="127" y="994"/>
                  </a:cubicBezTo>
                  <a:cubicBezTo>
                    <a:pt x="89" y="692"/>
                    <a:pt x="64" y="441"/>
                    <a:pt x="39" y="252"/>
                  </a:cubicBezTo>
                  <a:cubicBezTo>
                    <a:pt x="39" y="164"/>
                    <a:pt x="26" y="7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4"/>
            <p:cNvSpPr/>
            <p:nvPr/>
          </p:nvSpPr>
          <p:spPr>
            <a:xfrm>
              <a:off x="6042950" y="2627775"/>
              <a:ext cx="430400" cy="346700"/>
            </a:xfrm>
            <a:custGeom>
              <a:avLst/>
              <a:gdLst/>
              <a:ahLst/>
              <a:cxnLst/>
              <a:rect l="l" t="t" r="r" b="b"/>
              <a:pathLst>
                <a:path w="17216" h="13868" extrusionOk="0">
                  <a:moveTo>
                    <a:pt x="14192" y="0"/>
                  </a:moveTo>
                  <a:cubicBezTo>
                    <a:pt x="14033" y="0"/>
                    <a:pt x="13875" y="4"/>
                    <a:pt x="13720" y="9"/>
                  </a:cubicBezTo>
                  <a:lnTo>
                    <a:pt x="3660" y="336"/>
                  </a:lnTo>
                  <a:cubicBezTo>
                    <a:pt x="3660" y="336"/>
                    <a:pt x="1" y="1380"/>
                    <a:pt x="1" y="3593"/>
                  </a:cubicBezTo>
                  <a:cubicBezTo>
                    <a:pt x="1" y="5794"/>
                    <a:pt x="4352" y="11905"/>
                    <a:pt x="7433" y="13402"/>
                  </a:cubicBezTo>
                  <a:cubicBezTo>
                    <a:pt x="8081" y="13717"/>
                    <a:pt x="8809" y="13867"/>
                    <a:pt x="9555" y="13867"/>
                  </a:cubicBezTo>
                  <a:cubicBezTo>
                    <a:pt x="11395" y="13867"/>
                    <a:pt x="13339" y="12950"/>
                    <a:pt x="14449" y="11339"/>
                  </a:cubicBezTo>
                  <a:cubicBezTo>
                    <a:pt x="16009" y="9063"/>
                    <a:pt x="16499" y="6247"/>
                    <a:pt x="16939" y="3518"/>
                  </a:cubicBezTo>
                  <a:cubicBezTo>
                    <a:pt x="17103" y="2612"/>
                    <a:pt x="17216" y="1581"/>
                    <a:pt x="16650" y="852"/>
                  </a:cubicBezTo>
                  <a:cubicBezTo>
                    <a:pt x="16092" y="133"/>
                    <a:pt x="15121" y="0"/>
                    <a:pt x="14192" y="0"/>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4"/>
            <p:cNvSpPr/>
            <p:nvPr/>
          </p:nvSpPr>
          <p:spPr>
            <a:xfrm>
              <a:off x="6360150" y="3563925"/>
              <a:ext cx="217275" cy="758550"/>
            </a:xfrm>
            <a:custGeom>
              <a:avLst/>
              <a:gdLst/>
              <a:ahLst/>
              <a:cxnLst/>
              <a:rect l="l" t="t" r="r" b="b"/>
              <a:pathLst>
                <a:path w="8691" h="30342" extrusionOk="0">
                  <a:moveTo>
                    <a:pt x="5520" y="0"/>
                  </a:moveTo>
                  <a:cubicBezTo>
                    <a:pt x="4854" y="0"/>
                    <a:pt x="4191" y="135"/>
                    <a:pt x="3534" y="263"/>
                  </a:cubicBezTo>
                  <a:lnTo>
                    <a:pt x="3396" y="225"/>
                  </a:lnTo>
                  <a:cubicBezTo>
                    <a:pt x="2302" y="275"/>
                    <a:pt x="1397" y="1143"/>
                    <a:pt x="969" y="2136"/>
                  </a:cubicBezTo>
                  <a:cubicBezTo>
                    <a:pt x="542" y="3130"/>
                    <a:pt x="504" y="4249"/>
                    <a:pt x="454" y="5330"/>
                  </a:cubicBezTo>
                  <a:cubicBezTo>
                    <a:pt x="227" y="11932"/>
                    <a:pt x="1" y="18534"/>
                    <a:pt x="366" y="25123"/>
                  </a:cubicBezTo>
                  <a:cubicBezTo>
                    <a:pt x="441" y="26556"/>
                    <a:pt x="579" y="28065"/>
                    <a:pt x="1447" y="29197"/>
                  </a:cubicBezTo>
                  <a:cubicBezTo>
                    <a:pt x="1988" y="29893"/>
                    <a:pt x="2904" y="30341"/>
                    <a:pt x="3758" y="30341"/>
                  </a:cubicBezTo>
                  <a:cubicBezTo>
                    <a:pt x="4293" y="30341"/>
                    <a:pt x="4804" y="30165"/>
                    <a:pt x="5182" y="29763"/>
                  </a:cubicBezTo>
                  <a:cubicBezTo>
                    <a:pt x="5748" y="29172"/>
                    <a:pt x="5861" y="28304"/>
                    <a:pt x="5949" y="27487"/>
                  </a:cubicBezTo>
                  <a:cubicBezTo>
                    <a:pt x="6804" y="19628"/>
                    <a:pt x="7659" y="11768"/>
                    <a:pt x="8514" y="3909"/>
                  </a:cubicBezTo>
                  <a:cubicBezTo>
                    <a:pt x="8602" y="3029"/>
                    <a:pt x="8690" y="2061"/>
                    <a:pt x="8237" y="1294"/>
                  </a:cubicBezTo>
                  <a:cubicBezTo>
                    <a:pt x="7797" y="552"/>
                    <a:pt x="6942" y="149"/>
                    <a:pt x="6087" y="36"/>
                  </a:cubicBezTo>
                  <a:cubicBezTo>
                    <a:pt x="5898" y="11"/>
                    <a:pt x="5709" y="0"/>
                    <a:pt x="552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4"/>
            <p:cNvSpPr/>
            <p:nvPr/>
          </p:nvSpPr>
          <p:spPr>
            <a:xfrm>
              <a:off x="6399150" y="3576775"/>
              <a:ext cx="42150" cy="768950"/>
            </a:xfrm>
            <a:custGeom>
              <a:avLst/>
              <a:gdLst/>
              <a:ahLst/>
              <a:cxnLst/>
              <a:rect l="l" t="t" r="r" b="b"/>
              <a:pathLst>
                <a:path w="1686" h="30758" extrusionOk="0">
                  <a:moveTo>
                    <a:pt x="1685" y="0"/>
                  </a:moveTo>
                  <a:lnTo>
                    <a:pt x="1685" y="0"/>
                  </a:lnTo>
                  <a:cubicBezTo>
                    <a:pt x="1660" y="13"/>
                    <a:pt x="1647" y="38"/>
                    <a:pt x="1635" y="63"/>
                  </a:cubicBezTo>
                  <a:lnTo>
                    <a:pt x="1484" y="252"/>
                  </a:lnTo>
                  <a:cubicBezTo>
                    <a:pt x="1321" y="503"/>
                    <a:pt x="1182" y="767"/>
                    <a:pt x="1069" y="1044"/>
                  </a:cubicBezTo>
                  <a:cubicBezTo>
                    <a:pt x="742" y="1773"/>
                    <a:pt x="541" y="2917"/>
                    <a:pt x="491" y="4313"/>
                  </a:cubicBezTo>
                  <a:cubicBezTo>
                    <a:pt x="403" y="7130"/>
                    <a:pt x="289" y="10990"/>
                    <a:pt x="151" y="15266"/>
                  </a:cubicBezTo>
                  <a:cubicBezTo>
                    <a:pt x="25" y="19541"/>
                    <a:pt x="0" y="23427"/>
                    <a:pt x="126" y="26231"/>
                  </a:cubicBezTo>
                  <a:cubicBezTo>
                    <a:pt x="201" y="27627"/>
                    <a:pt x="277" y="28759"/>
                    <a:pt x="352" y="29538"/>
                  </a:cubicBezTo>
                  <a:cubicBezTo>
                    <a:pt x="390" y="29928"/>
                    <a:pt x="428" y="30230"/>
                    <a:pt x="453" y="30444"/>
                  </a:cubicBezTo>
                  <a:cubicBezTo>
                    <a:pt x="465" y="30532"/>
                    <a:pt x="478" y="30607"/>
                    <a:pt x="478" y="30670"/>
                  </a:cubicBezTo>
                  <a:cubicBezTo>
                    <a:pt x="478" y="30695"/>
                    <a:pt x="491" y="30720"/>
                    <a:pt x="503" y="30758"/>
                  </a:cubicBezTo>
                  <a:cubicBezTo>
                    <a:pt x="503" y="30733"/>
                    <a:pt x="503" y="30695"/>
                    <a:pt x="503" y="30670"/>
                  </a:cubicBezTo>
                  <a:cubicBezTo>
                    <a:pt x="491" y="30607"/>
                    <a:pt x="491" y="30532"/>
                    <a:pt x="491" y="30444"/>
                  </a:cubicBezTo>
                  <a:cubicBezTo>
                    <a:pt x="465" y="30217"/>
                    <a:pt x="453" y="29915"/>
                    <a:pt x="428" y="29538"/>
                  </a:cubicBezTo>
                  <a:cubicBezTo>
                    <a:pt x="365" y="28759"/>
                    <a:pt x="302" y="27627"/>
                    <a:pt x="252" y="26218"/>
                  </a:cubicBezTo>
                  <a:cubicBezTo>
                    <a:pt x="151" y="23427"/>
                    <a:pt x="214" y="19541"/>
                    <a:pt x="327" y="15278"/>
                  </a:cubicBezTo>
                  <a:cubicBezTo>
                    <a:pt x="440" y="11003"/>
                    <a:pt x="541" y="7143"/>
                    <a:pt x="616" y="4326"/>
                  </a:cubicBezTo>
                  <a:cubicBezTo>
                    <a:pt x="654" y="2930"/>
                    <a:pt x="830" y="1798"/>
                    <a:pt x="1132" y="1081"/>
                  </a:cubicBezTo>
                  <a:cubicBezTo>
                    <a:pt x="1232" y="792"/>
                    <a:pt x="1371" y="528"/>
                    <a:pt x="1522" y="264"/>
                  </a:cubicBezTo>
                  <a:lnTo>
                    <a:pt x="1647" y="63"/>
                  </a:lnTo>
                  <a:cubicBezTo>
                    <a:pt x="1673" y="25"/>
                    <a:pt x="1685" y="0"/>
                    <a:pt x="16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4"/>
            <p:cNvSpPr/>
            <p:nvPr/>
          </p:nvSpPr>
          <p:spPr>
            <a:xfrm>
              <a:off x="6379975" y="4250875"/>
              <a:ext cx="144950" cy="117175"/>
            </a:xfrm>
            <a:custGeom>
              <a:avLst/>
              <a:gdLst/>
              <a:ahLst/>
              <a:cxnLst/>
              <a:rect l="l" t="t" r="r" b="b"/>
              <a:pathLst>
                <a:path w="5798" h="4687" extrusionOk="0">
                  <a:moveTo>
                    <a:pt x="2830" y="0"/>
                  </a:moveTo>
                  <a:cubicBezTo>
                    <a:pt x="2712" y="0"/>
                    <a:pt x="2594" y="7"/>
                    <a:pt x="2477" y="21"/>
                  </a:cubicBezTo>
                  <a:cubicBezTo>
                    <a:pt x="1937" y="59"/>
                    <a:pt x="1434" y="235"/>
                    <a:pt x="993" y="537"/>
                  </a:cubicBezTo>
                  <a:cubicBezTo>
                    <a:pt x="453" y="952"/>
                    <a:pt x="176" y="1618"/>
                    <a:pt x="88" y="2285"/>
                  </a:cubicBezTo>
                  <a:cubicBezTo>
                    <a:pt x="0" y="2964"/>
                    <a:pt x="88" y="3643"/>
                    <a:pt x="176" y="4309"/>
                  </a:cubicBezTo>
                  <a:lnTo>
                    <a:pt x="5797" y="4687"/>
                  </a:lnTo>
                  <a:lnTo>
                    <a:pt x="5282" y="2222"/>
                  </a:lnTo>
                  <a:cubicBezTo>
                    <a:pt x="5168" y="1417"/>
                    <a:pt x="4728" y="613"/>
                    <a:pt x="3999" y="248"/>
                  </a:cubicBezTo>
                  <a:cubicBezTo>
                    <a:pt x="3630" y="83"/>
                    <a:pt x="3230" y="0"/>
                    <a:pt x="2830" y="0"/>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4"/>
            <p:cNvSpPr/>
            <p:nvPr/>
          </p:nvSpPr>
          <p:spPr>
            <a:xfrm>
              <a:off x="6374925" y="4355775"/>
              <a:ext cx="258450" cy="38150"/>
            </a:xfrm>
            <a:custGeom>
              <a:avLst/>
              <a:gdLst/>
              <a:ahLst/>
              <a:cxnLst/>
              <a:rect l="l" t="t" r="r" b="b"/>
              <a:pathLst>
                <a:path w="10338" h="1526" extrusionOk="0">
                  <a:moveTo>
                    <a:pt x="177" y="0"/>
                  </a:moveTo>
                  <a:lnTo>
                    <a:pt x="1" y="1321"/>
                  </a:lnTo>
                  <a:cubicBezTo>
                    <a:pt x="1" y="1321"/>
                    <a:pt x="5010" y="1525"/>
                    <a:pt x="8024" y="1525"/>
                  </a:cubicBezTo>
                  <a:cubicBezTo>
                    <a:pt x="9303" y="1525"/>
                    <a:pt x="10223" y="1488"/>
                    <a:pt x="10249" y="1384"/>
                  </a:cubicBezTo>
                  <a:cubicBezTo>
                    <a:pt x="10337" y="1031"/>
                    <a:pt x="6037" y="63"/>
                    <a:pt x="6037" y="63"/>
                  </a:cubicBezTo>
                  <a:lnTo>
                    <a:pt x="17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4"/>
            <p:cNvSpPr/>
            <p:nvPr/>
          </p:nvSpPr>
          <p:spPr>
            <a:xfrm>
              <a:off x="6287850" y="2635850"/>
              <a:ext cx="76725" cy="338600"/>
            </a:xfrm>
            <a:custGeom>
              <a:avLst/>
              <a:gdLst/>
              <a:ahLst/>
              <a:cxnLst/>
              <a:rect l="l" t="t" r="r" b="b"/>
              <a:pathLst>
                <a:path w="3069" h="13544" extrusionOk="0">
                  <a:moveTo>
                    <a:pt x="2201" y="1"/>
                  </a:moveTo>
                  <a:lnTo>
                    <a:pt x="2201" y="1"/>
                  </a:lnTo>
                  <a:cubicBezTo>
                    <a:pt x="2239" y="189"/>
                    <a:pt x="2277" y="365"/>
                    <a:pt x="2340" y="542"/>
                  </a:cubicBezTo>
                  <a:cubicBezTo>
                    <a:pt x="2390" y="705"/>
                    <a:pt x="2440" y="931"/>
                    <a:pt x="2490" y="1183"/>
                  </a:cubicBezTo>
                  <a:cubicBezTo>
                    <a:pt x="2541" y="1434"/>
                    <a:pt x="2604" y="1711"/>
                    <a:pt x="2667" y="2038"/>
                  </a:cubicBezTo>
                  <a:cubicBezTo>
                    <a:pt x="2717" y="2352"/>
                    <a:pt x="2755" y="2704"/>
                    <a:pt x="2805" y="3069"/>
                  </a:cubicBezTo>
                  <a:cubicBezTo>
                    <a:pt x="2855" y="3446"/>
                    <a:pt x="2868" y="3861"/>
                    <a:pt x="2893" y="4276"/>
                  </a:cubicBezTo>
                  <a:cubicBezTo>
                    <a:pt x="2905" y="5207"/>
                    <a:pt x="2843" y="6125"/>
                    <a:pt x="2717" y="7043"/>
                  </a:cubicBezTo>
                  <a:cubicBezTo>
                    <a:pt x="2566" y="7948"/>
                    <a:pt x="2340" y="8841"/>
                    <a:pt x="2050" y="9721"/>
                  </a:cubicBezTo>
                  <a:cubicBezTo>
                    <a:pt x="1887" y="10111"/>
                    <a:pt x="1761" y="10501"/>
                    <a:pt x="1598" y="10840"/>
                  </a:cubicBezTo>
                  <a:cubicBezTo>
                    <a:pt x="1522" y="11004"/>
                    <a:pt x="1434" y="11180"/>
                    <a:pt x="1359" y="11331"/>
                  </a:cubicBezTo>
                  <a:lnTo>
                    <a:pt x="1120" y="11783"/>
                  </a:lnTo>
                  <a:cubicBezTo>
                    <a:pt x="982" y="12060"/>
                    <a:pt x="805" y="12311"/>
                    <a:pt x="680" y="12525"/>
                  </a:cubicBezTo>
                  <a:cubicBezTo>
                    <a:pt x="567" y="12714"/>
                    <a:pt x="441" y="12890"/>
                    <a:pt x="315" y="13066"/>
                  </a:cubicBezTo>
                  <a:cubicBezTo>
                    <a:pt x="189" y="13217"/>
                    <a:pt x="89" y="13380"/>
                    <a:pt x="1" y="13544"/>
                  </a:cubicBezTo>
                  <a:cubicBezTo>
                    <a:pt x="126" y="13405"/>
                    <a:pt x="252" y="13267"/>
                    <a:pt x="365" y="13116"/>
                  </a:cubicBezTo>
                  <a:cubicBezTo>
                    <a:pt x="504" y="12940"/>
                    <a:pt x="642" y="12764"/>
                    <a:pt x="755" y="12588"/>
                  </a:cubicBezTo>
                  <a:cubicBezTo>
                    <a:pt x="931" y="12349"/>
                    <a:pt x="1082" y="12098"/>
                    <a:pt x="1233" y="11846"/>
                  </a:cubicBezTo>
                  <a:cubicBezTo>
                    <a:pt x="1308" y="11708"/>
                    <a:pt x="1396" y="11557"/>
                    <a:pt x="1484" y="11406"/>
                  </a:cubicBezTo>
                  <a:cubicBezTo>
                    <a:pt x="1560" y="11243"/>
                    <a:pt x="1635" y="11079"/>
                    <a:pt x="1723" y="10903"/>
                  </a:cubicBezTo>
                  <a:cubicBezTo>
                    <a:pt x="1899" y="10564"/>
                    <a:pt x="2038" y="10174"/>
                    <a:pt x="2189" y="9784"/>
                  </a:cubicBezTo>
                  <a:cubicBezTo>
                    <a:pt x="2503" y="8904"/>
                    <a:pt x="2742" y="7986"/>
                    <a:pt x="2880" y="7068"/>
                  </a:cubicBezTo>
                  <a:cubicBezTo>
                    <a:pt x="3019" y="6150"/>
                    <a:pt x="3069" y="5207"/>
                    <a:pt x="3044" y="4276"/>
                  </a:cubicBezTo>
                  <a:cubicBezTo>
                    <a:pt x="3019" y="3849"/>
                    <a:pt x="2981" y="3446"/>
                    <a:pt x="2943" y="3069"/>
                  </a:cubicBezTo>
                  <a:cubicBezTo>
                    <a:pt x="2918" y="2679"/>
                    <a:pt x="2843" y="2340"/>
                    <a:pt x="2792" y="2013"/>
                  </a:cubicBezTo>
                  <a:cubicBezTo>
                    <a:pt x="2742" y="1698"/>
                    <a:pt x="2654" y="1409"/>
                    <a:pt x="2591" y="1158"/>
                  </a:cubicBezTo>
                  <a:cubicBezTo>
                    <a:pt x="2541" y="944"/>
                    <a:pt x="2478" y="743"/>
                    <a:pt x="2402" y="529"/>
                  </a:cubicBezTo>
                  <a:cubicBezTo>
                    <a:pt x="2352" y="353"/>
                    <a:pt x="2289" y="177"/>
                    <a:pt x="2201"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4"/>
            <p:cNvSpPr/>
            <p:nvPr/>
          </p:nvSpPr>
          <p:spPr>
            <a:xfrm>
              <a:off x="6452575" y="3129425"/>
              <a:ext cx="9775" cy="7250"/>
            </a:xfrm>
            <a:custGeom>
              <a:avLst/>
              <a:gdLst/>
              <a:ahLst/>
              <a:cxnLst/>
              <a:rect l="l" t="t" r="r" b="b"/>
              <a:pathLst>
                <a:path w="391" h="290" extrusionOk="0">
                  <a:moveTo>
                    <a:pt x="189" y="0"/>
                  </a:moveTo>
                  <a:cubicBezTo>
                    <a:pt x="1" y="13"/>
                    <a:pt x="13" y="289"/>
                    <a:pt x="189" y="289"/>
                  </a:cubicBezTo>
                  <a:cubicBezTo>
                    <a:pt x="366" y="289"/>
                    <a:pt x="391" y="13"/>
                    <a:pt x="2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4"/>
            <p:cNvSpPr/>
            <p:nvPr/>
          </p:nvSpPr>
          <p:spPr>
            <a:xfrm>
              <a:off x="6475625" y="3310500"/>
              <a:ext cx="10325" cy="7075"/>
            </a:xfrm>
            <a:custGeom>
              <a:avLst/>
              <a:gdLst/>
              <a:ahLst/>
              <a:cxnLst/>
              <a:rect l="l" t="t" r="r" b="b"/>
              <a:pathLst>
                <a:path w="413" h="283" extrusionOk="0">
                  <a:moveTo>
                    <a:pt x="213" y="0"/>
                  </a:moveTo>
                  <a:cubicBezTo>
                    <a:pt x="188" y="0"/>
                    <a:pt x="162" y="8"/>
                    <a:pt x="135" y="25"/>
                  </a:cubicBezTo>
                  <a:lnTo>
                    <a:pt x="123" y="25"/>
                  </a:lnTo>
                  <a:cubicBezTo>
                    <a:pt x="0" y="117"/>
                    <a:pt x="92" y="283"/>
                    <a:pt x="212" y="283"/>
                  </a:cubicBezTo>
                  <a:cubicBezTo>
                    <a:pt x="240" y="283"/>
                    <a:pt x="270" y="273"/>
                    <a:pt x="299" y="252"/>
                  </a:cubicBezTo>
                  <a:cubicBezTo>
                    <a:pt x="413" y="169"/>
                    <a:pt x="330"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4"/>
            <p:cNvSpPr/>
            <p:nvPr/>
          </p:nvSpPr>
          <p:spPr>
            <a:xfrm>
              <a:off x="6432525" y="2943825"/>
              <a:ext cx="10325" cy="7075"/>
            </a:xfrm>
            <a:custGeom>
              <a:avLst/>
              <a:gdLst/>
              <a:ahLst/>
              <a:cxnLst/>
              <a:rect l="l" t="t" r="r" b="b"/>
              <a:pathLst>
                <a:path w="413" h="283" extrusionOk="0">
                  <a:moveTo>
                    <a:pt x="218" y="0"/>
                  </a:moveTo>
                  <a:cubicBezTo>
                    <a:pt x="192" y="0"/>
                    <a:pt x="164" y="9"/>
                    <a:pt x="136" y="30"/>
                  </a:cubicBezTo>
                  <a:lnTo>
                    <a:pt x="124" y="30"/>
                  </a:lnTo>
                  <a:cubicBezTo>
                    <a:pt x="0" y="123"/>
                    <a:pt x="96" y="283"/>
                    <a:pt x="217" y="283"/>
                  </a:cubicBezTo>
                  <a:cubicBezTo>
                    <a:pt x="244" y="283"/>
                    <a:pt x="272" y="275"/>
                    <a:pt x="300" y="257"/>
                  </a:cubicBezTo>
                  <a:cubicBezTo>
                    <a:pt x="413" y="175"/>
                    <a:pt x="333"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4"/>
            <p:cNvSpPr/>
            <p:nvPr/>
          </p:nvSpPr>
          <p:spPr>
            <a:xfrm>
              <a:off x="6434025" y="3728775"/>
              <a:ext cx="6375" cy="7000"/>
            </a:xfrm>
            <a:custGeom>
              <a:avLst/>
              <a:gdLst/>
              <a:ahLst/>
              <a:cxnLst/>
              <a:rect l="l" t="t" r="r" b="b"/>
              <a:pathLst>
                <a:path w="255" h="280" extrusionOk="0">
                  <a:moveTo>
                    <a:pt x="128" y="0"/>
                  </a:moveTo>
                  <a:cubicBezTo>
                    <a:pt x="112" y="0"/>
                    <a:pt x="95" y="6"/>
                    <a:pt x="76" y="19"/>
                  </a:cubicBezTo>
                  <a:lnTo>
                    <a:pt x="64" y="19"/>
                  </a:lnTo>
                  <a:cubicBezTo>
                    <a:pt x="1" y="94"/>
                    <a:pt x="14" y="207"/>
                    <a:pt x="102" y="270"/>
                  </a:cubicBezTo>
                  <a:cubicBezTo>
                    <a:pt x="116" y="276"/>
                    <a:pt x="128" y="279"/>
                    <a:pt x="140" y="279"/>
                  </a:cubicBezTo>
                  <a:cubicBezTo>
                    <a:pt x="254" y="279"/>
                    <a:pt x="235" y="0"/>
                    <a:pt x="1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4"/>
            <p:cNvSpPr/>
            <p:nvPr/>
          </p:nvSpPr>
          <p:spPr>
            <a:xfrm>
              <a:off x="6379650" y="4307500"/>
              <a:ext cx="135200" cy="15725"/>
            </a:xfrm>
            <a:custGeom>
              <a:avLst/>
              <a:gdLst/>
              <a:ahLst/>
              <a:cxnLst/>
              <a:rect l="l" t="t" r="r" b="b"/>
              <a:pathLst>
                <a:path w="5408" h="629" extrusionOk="0">
                  <a:moveTo>
                    <a:pt x="5386" y="1"/>
                  </a:moveTo>
                  <a:cubicBezTo>
                    <a:pt x="5220" y="1"/>
                    <a:pt x="4114" y="342"/>
                    <a:pt x="2717" y="435"/>
                  </a:cubicBezTo>
                  <a:cubicBezTo>
                    <a:pt x="2472" y="451"/>
                    <a:pt x="2236" y="458"/>
                    <a:pt x="2011" y="458"/>
                  </a:cubicBezTo>
                  <a:cubicBezTo>
                    <a:pt x="1008" y="458"/>
                    <a:pt x="236" y="325"/>
                    <a:pt x="46" y="325"/>
                  </a:cubicBezTo>
                  <a:cubicBezTo>
                    <a:pt x="17" y="325"/>
                    <a:pt x="2" y="327"/>
                    <a:pt x="1" y="334"/>
                  </a:cubicBezTo>
                  <a:cubicBezTo>
                    <a:pt x="1" y="359"/>
                    <a:pt x="290" y="447"/>
                    <a:pt x="780" y="523"/>
                  </a:cubicBezTo>
                  <a:cubicBezTo>
                    <a:pt x="1238" y="594"/>
                    <a:pt x="1698" y="629"/>
                    <a:pt x="2158" y="629"/>
                  </a:cubicBezTo>
                  <a:cubicBezTo>
                    <a:pt x="3000" y="629"/>
                    <a:pt x="3840" y="512"/>
                    <a:pt x="4653" y="284"/>
                  </a:cubicBezTo>
                  <a:cubicBezTo>
                    <a:pt x="5131" y="146"/>
                    <a:pt x="5408" y="20"/>
                    <a:pt x="5408" y="7"/>
                  </a:cubicBezTo>
                  <a:cubicBezTo>
                    <a:pt x="5407" y="3"/>
                    <a:pt x="5399" y="1"/>
                    <a:pt x="5386"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4"/>
            <p:cNvSpPr/>
            <p:nvPr/>
          </p:nvSpPr>
          <p:spPr>
            <a:xfrm>
              <a:off x="6364875" y="3594375"/>
              <a:ext cx="33650" cy="346450"/>
            </a:xfrm>
            <a:custGeom>
              <a:avLst/>
              <a:gdLst/>
              <a:ahLst/>
              <a:cxnLst/>
              <a:rect l="l" t="t" r="r" b="b"/>
              <a:pathLst>
                <a:path w="1346" h="13858" extrusionOk="0">
                  <a:moveTo>
                    <a:pt x="1346" y="0"/>
                  </a:moveTo>
                  <a:cubicBezTo>
                    <a:pt x="1296" y="38"/>
                    <a:pt x="1233" y="76"/>
                    <a:pt x="1183" y="113"/>
                  </a:cubicBezTo>
                  <a:cubicBezTo>
                    <a:pt x="742" y="466"/>
                    <a:pt x="604" y="1057"/>
                    <a:pt x="541" y="1635"/>
                  </a:cubicBezTo>
                  <a:cubicBezTo>
                    <a:pt x="604" y="1383"/>
                    <a:pt x="680" y="1157"/>
                    <a:pt x="780" y="918"/>
                  </a:cubicBezTo>
                  <a:cubicBezTo>
                    <a:pt x="918" y="591"/>
                    <a:pt x="1120" y="277"/>
                    <a:pt x="1346" y="0"/>
                  </a:cubicBezTo>
                  <a:close/>
                  <a:moveTo>
                    <a:pt x="214" y="5571"/>
                  </a:moveTo>
                  <a:cubicBezTo>
                    <a:pt x="63" y="8337"/>
                    <a:pt x="0" y="11091"/>
                    <a:pt x="0" y="13858"/>
                  </a:cubicBezTo>
                  <a:cubicBezTo>
                    <a:pt x="38" y="11091"/>
                    <a:pt x="126" y="8337"/>
                    <a:pt x="214" y="557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4"/>
            <p:cNvSpPr/>
            <p:nvPr/>
          </p:nvSpPr>
          <p:spPr>
            <a:xfrm>
              <a:off x="6364875" y="3589975"/>
              <a:ext cx="126725" cy="475975"/>
            </a:xfrm>
            <a:custGeom>
              <a:avLst/>
              <a:gdLst/>
              <a:ahLst/>
              <a:cxnLst/>
              <a:rect l="l" t="t" r="r" b="b"/>
              <a:pathLst>
                <a:path w="5069" h="19039" extrusionOk="0">
                  <a:moveTo>
                    <a:pt x="2928" y="5557"/>
                  </a:moveTo>
                  <a:cubicBezTo>
                    <a:pt x="3111" y="5557"/>
                    <a:pt x="3111" y="5836"/>
                    <a:pt x="2928" y="5836"/>
                  </a:cubicBezTo>
                  <a:cubicBezTo>
                    <a:pt x="2921" y="5836"/>
                    <a:pt x="2913" y="5836"/>
                    <a:pt x="2905" y="5835"/>
                  </a:cubicBezTo>
                  <a:lnTo>
                    <a:pt x="2905" y="5822"/>
                  </a:lnTo>
                  <a:lnTo>
                    <a:pt x="2868" y="5822"/>
                  </a:lnTo>
                  <a:cubicBezTo>
                    <a:pt x="2780" y="5759"/>
                    <a:pt x="2767" y="5646"/>
                    <a:pt x="2830" y="5571"/>
                  </a:cubicBezTo>
                  <a:lnTo>
                    <a:pt x="2842" y="5571"/>
                  </a:lnTo>
                  <a:cubicBezTo>
                    <a:pt x="2855" y="5558"/>
                    <a:pt x="2880" y="5558"/>
                    <a:pt x="2905" y="5558"/>
                  </a:cubicBezTo>
                  <a:cubicBezTo>
                    <a:pt x="2913" y="5557"/>
                    <a:pt x="2921" y="5557"/>
                    <a:pt x="2928" y="5557"/>
                  </a:cubicBezTo>
                  <a:close/>
                  <a:moveTo>
                    <a:pt x="2692" y="88"/>
                  </a:moveTo>
                  <a:lnTo>
                    <a:pt x="2704" y="101"/>
                  </a:lnTo>
                  <a:cubicBezTo>
                    <a:pt x="2629" y="252"/>
                    <a:pt x="2553" y="390"/>
                    <a:pt x="2503" y="553"/>
                  </a:cubicBezTo>
                  <a:cubicBezTo>
                    <a:pt x="2201" y="1270"/>
                    <a:pt x="2025" y="2402"/>
                    <a:pt x="1987" y="3798"/>
                  </a:cubicBezTo>
                  <a:cubicBezTo>
                    <a:pt x="1912" y="6615"/>
                    <a:pt x="1811" y="10475"/>
                    <a:pt x="1698" y="14750"/>
                  </a:cubicBezTo>
                  <a:cubicBezTo>
                    <a:pt x="1673" y="15643"/>
                    <a:pt x="1648" y="16511"/>
                    <a:pt x="1635" y="17366"/>
                  </a:cubicBezTo>
                  <a:cubicBezTo>
                    <a:pt x="2277" y="16435"/>
                    <a:pt x="2754" y="15417"/>
                    <a:pt x="3069" y="14335"/>
                  </a:cubicBezTo>
                  <a:cubicBezTo>
                    <a:pt x="3622" y="12487"/>
                    <a:pt x="3773" y="10563"/>
                    <a:pt x="3924" y="8639"/>
                  </a:cubicBezTo>
                  <a:cubicBezTo>
                    <a:pt x="4075" y="6728"/>
                    <a:pt x="4238" y="4791"/>
                    <a:pt x="4791" y="2955"/>
                  </a:cubicBezTo>
                  <a:cubicBezTo>
                    <a:pt x="4917" y="2553"/>
                    <a:pt x="5068" y="2138"/>
                    <a:pt x="4980" y="1723"/>
                  </a:cubicBezTo>
                  <a:cubicBezTo>
                    <a:pt x="4829" y="1069"/>
                    <a:pt x="4163" y="679"/>
                    <a:pt x="3547" y="403"/>
                  </a:cubicBezTo>
                  <a:cubicBezTo>
                    <a:pt x="3270" y="277"/>
                    <a:pt x="2993" y="164"/>
                    <a:pt x="2692" y="88"/>
                  </a:cubicBezTo>
                  <a:close/>
                  <a:moveTo>
                    <a:pt x="2063" y="0"/>
                  </a:moveTo>
                  <a:cubicBezTo>
                    <a:pt x="1811" y="0"/>
                    <a:pt x="1572" y="63"/>
                    <a:pt x="1346" y="176"/>
                  </a:cubicBezTo>
                  <a:cubicBezTo>
                    <a:pt x="1120" y="453"/>
                    <a:pt x="918" y="767"/>
                    <a:pt x="780" y="1094"/>
                  </a:cubicBezTo>
                  <a:cubicBezTo>
                    <a:pt x="680" y="1321"/>
                    <a:pt x="604" y="1559"/>
                    <a:pt x="541" y="1798"/>
                  </a:cubicBezTo>
                  <a:cubicBezTo>
                    <a:pt x="541" y="1874"/>
                    <a:pt x="529" y="1937"/>
                    <a:pt x="516" y="2000"/>
                  </a:cubicBezTo>
                  <a:cubicBezTo>
                    <a:pt x="390" y="3244"/>
                    <a:pt x="290" y="4502"/>
                    <a:pt x="214" y="5747"/>
                  </a:cubicBezTo>
                  <a:cubicBezTo>
                    <a:pt x="126" y="8513"/>
                    <a:pt x="38" y="11267"/>
                    <a:pt x="0" y="14034"/>
                  </a:cubicBezTo>
                  <a:cubicBezTo>
                    <a:pt x="0" y="15693"/>
                    <a:pt x="13" y="17366"/>
                    <a:pt x="26" y="19038"/>
                  </a:cubicBezTo>
                  <a:cubicBezTo>
                    <a:pt x="566" y="18623"/>
                    <a:pt x="1044" y="18146"/>
                    <a:pt x="1459" y="17605"/>
                  </a:cubicBezTo>
                  <a:cubicBezTo>
                    <a:pt x="1472" y="16674"/>
                    <a:pt x="1497" y="15719"/>
                    <a:pt x="1535" y="14738"/>
                  </a:cubicBezTo>
                  <a:cubicBezTo>
                    <a:pt x="1660" y="10462"/>
                    <a:pt x="1786" y="6602"/>
                    <a:pt x="1874" y="3785"/>
                  </a:cubicBezTo>
                  <a:cubicBezTo>
                    <a:pt x="1912" y="2389"/>
                    <a:pt x="2126" y="1245"/>
                    <a:pt x="2440" y="516"/>
                  </a:cubicBezTo>
                  <a:cubicBezTo>
                    <a:pt x="2503" y="365"/>
                    <a:pt x="2578" y="214"/>
                    <a:pt x="2654" y="76"/>
                  </a:cubicBezTo>
                  <a:cubicBezTo>
                    <a:pt x="2465" y="25"/>
                    <a:pt x="2277" y="0"/>
                    <a:pt x="2075" y="0"/>
                  </a:cubicBez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4"/>
            <p:cNvSpPr/>
            <p:nvPr/>
          </p:nvSpPr>
          <p:spPr>
            <a:xfrm>
              <a:off x="6364250" y="4066225"/>
              <a:ext cx="650" cy="4125"/>
            </a:xfrm>
            <a:custGeom>
              <a:avLst/>
              <a:gdLst/>
              <a:ahLst/>
              <a:cxnLst/>
              <a:rect l="l" t="t" r="r" b="b"/>
              <a:pathLst>
                <a:path w="26" h="165" extrusionOk="0">
                  <a:moveTo>
                    <a:pt x="25" y="1"/>
                  </a:moveTo>
                  <a:lnTo>
                    <a:pt x="0" y="26"/>
                  </a:lnTo>
                  <a:lnTo>
                    <a:pt x="25" y="164"/>
                  </a:lnTo>
                  <a:lnTo>
                    <a:pt x="2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4"/>
            <p:cNvSpPr/>
            <p:nvPr/>
          </p:nvSpPr>
          <p:spPr>
            <a:xfrm>
              <a:off x="6364875" y="4065925"/>
              <a:ext cx="650" cy="7575"/>
            </a:xfrm>
            <a:custGeom>
              <a:avLst/>
              <a:gdLst/>
              <a:ahLst/>
              <a:cxnLst/>
              <a:rect l="l" t="t" r="r" b="b"/>
              <a:pathLst>
                <a:path w="26" h="303" extrusionOk="0">
                  <a:moveTo>
                    <a:pt x="26" y="0"/>
                  </a:moveTo>
                  <a:lnTo>
                    <a:pt x="0" y="13"/>
                  </a:lnTo>
                  <a:lnTo>
                    <a:pt x="0" y="176"/>
                  </a:lnTo>
                  <a:lnTo>
                    <a:pt x="26" y="302"/>
                  </a:lnTo>
                  <a:lnTo>
                    <a:pt x="26" y="0"/>
                  </a:lnTo>
                  <a:close/>
                </a:path>
              </a:pathLst>
            </a:custGeom>
            <a:solidFill>
              <a:srgbClr val="336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4"/>
            <p:cNvSpPr/>
            <p:nvPr/>
          </p:nvSpPr>
          <p:spPr>
            <a:xfrm>
              <a:off x="6401350" y="3591850"/>
              <a:ext cx="31150" cy="438250"/>
            </a:xfrm>
            <a:custGeom>
              <a:avLst/>
              <a:gdLst/>
              <a:ahLst/>
              <a:cxnLst/>
              <a:rect l="l" t="t" r="r" b="b"/>
              <a:pathLst>
                <a:path w="1246" h="17530" extrusionOk="0">
                  <a:moveTo>
                    <a:pt x="1195" y="1"/>
                  </a:moveTo>
                  <a:cubicBezTo>
                    <a:pt x="1119" y="139"/>
                    <a:pt x="1044" y="290"/>
                    <a:pt x="981" y="441"/>
                  </a:cubicBezTo>
                  <a:cubicBezTo>
                    <a:pt x="667" y="1170"/>
                    <a:pt x="465" y="2302"/>
                    <a:pt x="415" y="3710"/>
                  </a:cubicBezTo>
                  <a:cubicBezTo>
                    <a:pt x="327" y="6527"/>
                    <a:pt x="214" y="10387"/>
                    <a:pt x="76" y="14663"/>
                  </a:cubicBezTo>
                  <a:cubicBezTo>
                    <a:pt x="50" y="15644"/>
                    <a:pt x="25" y="16599"/>
                    <a:pt x="0" y="17530"/>
                  </a:cubicBezTo>
                  <a:cubicBezTo>
                    <a:pt x="63" y="17454"/>
                    <a:pt x="126" y="17366"/>
                    <a:pt x="189" y="17291"/>
                  </a:cubicBezTo>
                  <a:cubicBezTo>
                    <a:pt x="201" y="16436"/>
                    <a:pt x="227" y="15556"/>
                    <a:pt x="252" y="14663"/>
                  </a:cubicBezTo>
                  <a:cubicBezTo>
                    <a:pt x="365" y="10400"/>
                    <a:pt x="465" y="6527"/>
                    <a:pt x="541" y="3710"/>
                  </a:cubicBezTo>
                  <a:cubicBezTo>
                    <a:pt x="579" y="2314"/>
                    <a:pt x="755" y="1195"/>
                    <a:pt x="1044" y="466"/>
                  </a:cubicBezTo>
                  <a:cubicBezTo>
                    <a:pt x="1107" y="315"/>
                    <a:pt x="1170" y="164"/>
                    <a:pt x="1245" y="13"/>
                  </a:cubicBezTo>
                  <a:lnTo>
                    <a:pt x="119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a:off x="6434025" y="3728275"/>
              <a:ext cx="8725" cy="7275"/>
            </a:xfrm>
            <a:custGeom>
              <a:avLst/>
              <a:gdLst/>
              <a:ahLst/>
              <a:cxnLst/>
              <a:rect l="l" t="t" r="r" b="b"/>
              <a:pathLst>
                <a:path w="349" h="291" extrusionOk="0">
                  <a:moveTo>
                    <a:pt x="152" y="1"/>
                  </a:moveTo>
                  <a:cubicBezTo>
                    <a:pt x="148" y="1"/>
                    <a:pt x="143" y="1"/>
                    <a:pt x="139" y="1"/>
                  </a:cubicBezTo>
                  <a:lnTo>
                    <a:pt x="139" y="14"/>
                  </a:lnTo>
                  <a:cubicBezTo>
                    <a:pt x="114" y="14"/>
                    <a:pt x="89" y="26"/>
                    <a:pt x="76" y="39"/>
                  </a:cubicBezTo>
                  <a:lnTo>
                    <a:pt x="64" y="39"/>
                  </a:lnTo>
                  <a:cubicBezTo>
                    <a:pt x="1" y="102"/>
                    <a:pt x="14" y="227"/>
                    <a:pt x="102" y="278"/>
                  </a:cubicBezTo>
                  <a:cubicBezTo>
                    <a:pt x="114" y="278"/>
                    <a:pt x="127" y="290"/>
                    <a:pt x="139" y="290"/>
                  </a:cubicBezTo>
                  <a:cubicBezTo>
                    <a:pt x="143" y="291"/>
                    <a:pt x="148" y="291"/>
                    <a:pt x="152" y="291"/>
                  </a:cubicBezTo>
                  <a:cubicBezTo>
                    <a:pt x="349" y="291"/>
                    <a:pt x="349" y="1"/>
                    <a:pt x="152"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4"/>
            <p:cNvSpPr/>
            <p:nvPr/>
          </p:nvSpPr>
          <p:spPr>
            <a:xfrm>
              <a:off x="6350725" y="3440325"/>
              <a:ext cx="243675" cy="208325"/>
            </a:xfrm>
            <a:custGeom>
              <a:avLst/>
              <a:gdLst/>
              <a:ahLst/>
              <a:cxnLst/>
              <a:rect l="l" t="t" r="r" b="b"/>
              <a:pathLst>
                <a:path w="9747" h="8333" extrusionOk="0">
                  <a:moveTo>
                    <a:pt x="5584" y="1"/>
                  </a:moveTo>
                  <a:cubicBezTo>
                    <a:pt x="1862" y="1"/>
                    <a:pt x="1" y="4490"/>
                    <a:pt x="2629" y="7118"/>
                  </a:cubicBezTo>
                  <a:cubicBezTo>
                    <a:pt x="3427" y="7908"/>
                    <a:pt x="4489" y="8333"/>
                    <a:pt x="5571" y="8333"/>
                  </a:cubicBezTo>
                  <a:cubicBezTo>
                    <a:pt x="6108" y="8333"/>
                    <a:pt x="6651" y="8228"/>
                    <a:pt x="7168" y="8011"/>
                  </a:cubicBezTo>
                  <a:cubicBezTo>
                    <a:pt x="8728" y="7369"/>
                    <a:pt x="9746" y="5848"/>
                    <a:pt x="9746" y="4163"/>
                  </a:cubicBezTo>
                  <a:cubicBezTo>
                    <a:pt x="9746" y="1862"/>
                    <a:pt x="7872" y="1"/>
                    <a:pt x="5584"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4"/>
            <p:cNvSpPr/>
            <p:nvPr/>
          </p:nvSpPr>
          <p:spPr>
            <a:xfrm>
              <a:off x="6388775" y="3529575"/>
              <a:ext cx="199650" cy="36650"/>
            </a:xfrm>
            <a:custGeom>
              <a:avLst/>
              <a:gdLst/>
              <a:ahLst/>
              <a:cxnLst/>
              <a:rect l="l" t="t" r="r" b="b"/>
              <a:pathLst>
                <a:path w="7986" h="1466" extrusionOk="0">
                  <a:moveTo>
                    <a:pt x="7982" y="1"/>
                  </a:moveTo>
                  <a:cubicBezTo>
                    <a:pt x="7939" y="1"/>
                    <a:pt x="7624" y="353"/>
                    <a:pt x="6979" y="693"/>
                  </a:cubicBezTo>
                  <a:cubicBezTo>
                    <a:pt x="6176" y="1089"/>
                    <a:pt x="5301" y="1292"/>
                    <a:pt x="4410" y="1292"/>
                  </a:cubicBezTo>
                  <a:cubicBezTo>
                    <a:pt x="4311" y="1292"/>
                    <a:pt x="4212" y="1290"/>
                    <a:pt x="4112" y="1284"/>
                  </a:cubicBezTo>
                  <a:cubicBezTo>
                    <a:pt x="3131" y="1222"/>
                    <a:pt x="2150" y="1033"/>
                    <a:pt x="1207" y="744"/>
                  </a:cubicBezTo>
                  <a:cubicBezTo>
                    <a:pt x="535" y="547"/>
                    <a:pt x="88" y="414"/>
                    <a:pt x="11" y="414"/>
                  </a:cubicBezTo>
                  <a:cubicBezTo>
                    <a:pt x="5" y="414"/>
                    <a:pt x="1" y="415"/>
                    <a:pt x="0" y="417"/>
                  </a:cubicBezTo>
                  <a:cubicBezTo>
                    <a:pt x="101" y="480"/>
                    <a:pt x="201" y="530"/>
                    <a:pt x="315" y="555"/>
                  </a:cubicBezTo>
                  <a:cubicBezTo>
                    <a:pt x="503" y="631"/>
                    <a:pt x="805" y="744"/>
                    <a:pt x="1170" y="870"/>
                  </a:cubicBezTo>
                  <a:cubicBezTo>
                    <a:pt x="2113" y="1196"/>
                    <a:pt x="3106" y="1398"/>
                    <a:pt x="4112" y="1461"/>
                  </a:cubicBezTo>
                  <a:cubicBezTo>
                    <a:pt x="4197" y="1464"/>
                    <a:pt x="4281" y="1466"/>
                    <a:pt x="4364" y="1466"/>
                  </a:cubicBezTo>
                  <a:cubicBezTo>
                    <a:pt x="5455" y="1466"/>
                    <a:pt x="6410" y="1169"/>
                    <a:pt x="7030" y="807"/>
                  </a:cubicBezTo>
                  <a:cubicBezTo>
                    <a:pt x="7306" y="656"/>
                    <a:pt x="7545" y="467"/>
                    <a:pt x="7771" y="253"/>
                  </a:cubicBezTo>
                  <a:cubicBezTo>
                    <a:pt x="7859" y="178"/>
                    <a:pt x="7922" y="90"/>
                    <a:pt x="7985" y="2"/>
                  </a:cubicBezTo>
                  <a:cubicBezTo>
                    <a:pt x="7984" y="1"/>
                    <a:pt x="7983" y="1"/>
                    <a:pt x="7982"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4"/>
            <p:cNvSpPr/>
            <p:nvPr/>
          </p:nvSpPr>
          <p:spPr>
            <a:xfrm>
              <a:off x="5165975" y="1722475"/>
              <a:ext cx="242925" cy="174950"/>
            </a:xfrm>
            <a:custGeom>
              <a:avLst/>
              <a:gdLst/>
              <a:ahLst/>
              <a:cxnLst/>
              <a:rect l="l" t="t" r="r" b="b"/>
              <a:pathLst>
                <a:path w="9717" h="6998" extrusionOk="0">
                  <a:moveTo>
                    <a:pt x="659" y="1"/>
                  </a:moveTo>
                  <a:cubicBezTo>
                    <a:pt x="378" y="1"/>
                    <a:pt x="1" y="602"/>
                    <a:pt x="160" y="899"/>
                  </a:cubicBezTo>
                  <a:cubicBezTo>
                    <a:pt x="336" y="1264"/>
                    <a:pt x="1593" y="4734"/>
                    <a:pt x="2373" y="4847"/>
                  </a:cubicBezTo>
                  <a:cubicBezTo>
                    <a:pt x="2589" y="4882"/>
                    <a:pt x="2896" y="4895"/>
                    <a:pt x="3226" y="4895"/>
                  </a:cubicBezTo>
                  <a:cubicBezTo>
                    <a:pt x="4085" y="4895"/>
                    <a:pt x="5102" y="4810"/>
                    <a:pt x="5102" y="4810"/>
                  </a:cubicBezTo>
                  <a:lnTo>
                    <a:pt x="5730" y="6998"/>
                  </a:lnTo>
                  <a:lnTo>
                    <a:pt x="9716" y="5677"/>
                  </a:lnTo>
                  <a:cubicBezTo>
                    <a:pt x="9716" y="5677"/>
                    <a:pt x="8899" y="2332"/>
                    <a:pt x="8459" y="2169"/>
                  </a:cubicBezTo>
                  <a:cubicBezTo>
                    <a:pt x="8419" y="2155"/>
                    <a:pt x="8339" y="2149"/>
                    <a:pt x="8227" y="2149"/>
                  </a:cubicBezTo>
                  <a:cubicBezTo>
                    <a:pt x="7109" y="2149"/>
                    <a:pt x="2775" y="2773"/>
                    <a:pt x="2775" y="2773"/>
                  </a:cubicBezTo>
                  <a:cubicBezTo>
                    <a:pt x="2775" y="2773"/>
                    <a:pt x="1065" y="383"/>
                    <a:pt x="801" y="69"/>
                  </a:cubicBezTo>
                  <a:cubicBezTo>
                    <a:pt x="760" y="22"/>
                    <a:pt x="711" y="1"/>
                    <a:pt x="65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4"/>
            <p:cNvSpPr/>
            <p:nvPr/>
          </p:nvSpPr>
          <p:spPr>
            <a:xfrm>
              <a:off x="5319600" y="1899925"/>
              <a:ext cx="664900" cy="418200"/>
            </a:xfrm>
            <a:custGeom>
              <a:avLst/>
              <a:gdLst/>
              <a:ahLst/>
              <a:cxnLst/>
              <a:rect l="l" t="t" r="r" b="b"/>
              <a:pathLst>
                <a:path w="26596" h="16728" extrusionOk="0">
                  <a:moveTo>
                    <a:pt x="3974" y="0"/>
                  </a:moveTo>
                  <a:lnTo>
                    <a:pt x="0" y="755"/>
                  </a:lnTo>
                  <a:cubicBezTo>
                    <a:pt x="1145" y="5495"/>
                    <a:pt x="2779" y="10412"/>
                    <a:pt x="5722" y="14310"/>
                  </a:cubicBezTo>
                  <a:cubicBezTo>
                    <a:pt x="6351" y="15140"/>
                    <a:pt x="7042" y="15970"/>
                    <a:pt x="7998" y="16385"/>
                  </a:cubicBezTo>
                  <a:cubicBezTo>
                    <a:pt x="8557" y="16630"/>
                    <a:pt x="9167" y="16728"/>
                    <a:pt x="9783" y="16728"/>
                  </a:cubicBezTo>
                  <a:cubicBezTo>
                    <a:pt x="10400" y="16728"/>
                    <a:pt x="11022" y="16630"/>
                    <a:pt x="11607" y="16486"/>
                  </a:cubicBezTo>
                  <a:cubicBezTo>
                    <a:pt x="13330" y="16033"/>
                    <a:pt x="15681" y="15279"/>
                    <a:pt x="17517" y="14600"/>
                  </a:cubicBezTo>
                  <a:cubicBezTo>
                    <a:pt x="20824" y="13355"/>
                    <a:pt x="22949" y="12751"/>
                    <a:pt x="26256" y="11544"/>
                  </a:cubicBezTo>
                  <a:cubicBezTo>
                    <a:pt x="26521" y="11443"/>
                    <a:pt x="26596" y="11116"/>
                    <a:pt x="26420" y="10915"/>
                  </a:cubicBezTo>
                  <a:lnTo>
                    <a:pt x="24257" y="5596"/>
                  </a:lnTo>
                  <a:lnTo>
                    <a:pt x="11179" y="10073"/>
                  </a:lnTo>
                  <a:lnTo>
                    <a:pt x="397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4"/>
            <p:cNvSpPr/>
            <p:nvPr/>
          </p:nvSpPr>
          <p:spPr>
            <a:xfrm>
              <a:off x="5868175" y="1978200"/>
              <a:ext cx="148100" cy="213100"/>
            </a:xfrm>
            <a:custGeom>
              <a:avLst/>
              <a:gdLst/>
              <a:ahLst/>
              <a:cxnLst/>
              <a:rect l="l" t="t" r="r" b="b"/>
              <a:pathLst>
                <a:path w="5924" h="8524" extrusionOk="0">
                  <a:moveTo>
                    <a:pt x="4452" y="0"/>
                  </a:moveTo>
                  <a:cubicBezTo>
                    <a:pt x="906" y="1094"/>
                    <a:pt x="0" y="5684"/>
                    <a:pt x="2855" y="8036"/>
                  </a:cubicBezTo>
                  <a:cubicBezTo>
                    <a:pt x="3184" y="8297"/>
                    <a:pt x="3584" y="8524"/>
                    <a:pt x="3990" y="8524"/>
                  </a:cubicBezTo>
                  <a:cubicBezTo>
                    <a:pt x="4266" y="8524"/>
                    <a:pt x="4544" y="8419"/>
                    <a:pt x="4804" y="8149"/>
                  </a:cubicBezTo>
                  <a:cubicBezTo>
                    <a:pt x="4992" y="7922"/>
                    <a:pt x="5143" y="7671"/>
                    <a:pt x="5219" y="7382"/>
                  </a:cubicBezTo>
                  <a:cubicBezTo>
                    <a:pt x="5923" y="4917"/>
                    <a:pt x="5646" y="2276"/>
                    <a:pt x="4452" y="0"/>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4"/>
            <p:cNvSpPr/>
            <p:nvPr/>
          </p:nvSpPr>
          <p:spPr>
            <a:xfrm>
              <a:off x="5929150" y="2001775"/>
              <a:ext cx="62900" cy="183000"/>
            </a:xfrm>
            <a:custGeom>
              <a:avLst/>
              <a:gdLst/>
              <a:ahLst/>
              <a:cxnLst/>
              <a:rect l="l" t="t" r="r" b="b"/>
              <a:pathLst>
                <a:path w="2516" h="7320" extrusionOk="0">
                  <a:moveTo>
                    <a:pt x="428" y="1"/>
                  </a:moveTo>
                  <a:cubicBezTo>
                    <a:pt x="353" y="13"/>
                    <a:pt x="290" y="38"/>
                    <a:pt x="240" y="76"/>
                  </a:cubicBezTo>
                  <a:cubicBezTo>
                    <a:pt x="164" y="126"/>
                    <a:pt x="101" y="189"/>
                    <a:pt x="51" y="252"/>
                  </a:cubicBezTo>
                  <a:cubicBezTo>
                    <a:pt x="13" y="302"/>
                    <a:pt x="1" y="327"/>
                    <a:pt x="1" y="327"/>
                  </a:cubicBezTo>
                  <a:cubicBezTo>
                    <a:pt x="2" y="328"/>
                    <a:pt x="2" y="329"/>
                    <a:pt x="4" y="329"/>
                  </a:cubicBezTo>
                  <a:cubicBezTo>
                    <a:pt x="22" y="329"/>
                    <a:pt x="100" y="234"/>
                    <a:pt x="277" y="139"/>
                  </a:cubicBezTo>
                  <a:cubicBezTo>
                    <a:pt x="328" y="107"/>
                    <a:pt x="387" y="92"/>
                    <a:pt x="447" y="92"/>
                  </a:cubicBezTo>
                  <a:cubicBezTo>
                    <a:pt x="507" y="92"/>
                    <a:pt x="567" y="107"/>
                    <a:pt x="617" y="139"/>
                  </a:cubicBezTo>
                  <a:cubicBezTo>
                    <a:pt x="755" y="189"/>
                    <a:pt x="831" y="353"/>
                    <a:pt x="944" y="516"/>
                  </a:cubicBezTo>
                  <a:cubicBezTo>
                    <a:pt x="1522" y="1346"/>
                    <a:pt x="1925" y="2289"/>
                    <a:pt x="2126" y="3295"/>
                  </a:cubicBezTo>
                  <a:cubicBezTo>
                    <a:pt x="2340" y="4276"/>
                    <a:pt x="2327" y="5307"/>
                    <a:pt x="2101" y="6300"/>
                  </a:cubicBezTo>
                  <a:cubicBezTo>
                    <a:pt x="2025" y="6590"/>
                    <a:pt x="1887" y="6866"/>
                    <a:pt x="1686" y="7093"/>
                  </a:cubicBezTo>
                  <a:cubicBezTo>
                    <a:pt x="1535" y="7244"/>
                    <a:pt x="1422" y="7294"/>
                    <a:pt x="1434" y="7319"/>
                  </a:cubicBezTo>
                  <a:cubicBezTo>
                    <a:pt x="1548" y="7281"/>
                    <a:pt x="1648" y="7231"/>
                    <a:pt x="1724" y="7143"/>
                  </a:cubicBezTo>
                  <a:cubicBezTo>
                    <a:pt x="1962" y="6917"/>
                    <a:pt x="2126" y="6640"/>
                    <a:pt x="2214" y="6338"/>
                  </a:cubicBezTo>
                  <a:cubicBezTo>
                    <a:pt x="2491" y="5332"/>
                    <a:pt x="2516" y="4276"/>
                    <a:pt x="2302" y="3257"/>
                  </a:cubicBezTo>
                  <a:cubicBezTo>
                    <a:pt x="2101" y="2239"/>
                    <a:pt x="1661" y="1271"/>
                    <a:pt x="1045" y="441"/>
                  </a:cubicBezTo>
                  <a:lnTo>
                    <a:pt x="868" y="214"/>
                  </a:lnTo>
                  <a:cubicBezTo>
                    <a:pt x="818" y="139"/>
                    <a:pt x="743" y="89"/>
                    <a:pt x="655" y="51"/>
                  </a:cubicBezTo>
                  <a:cubicBezTo>
                    <a:pt x="579" y="13"/>
                    <a:pt x="504" y="1"/>
                    <a:pt x="428" y="1"/>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4"/>
            <p:cNvSpPr/>
            <p:nvPr/>
          </p:nvSpPr>
          <p:spPr>
            <a:xfrm>
              <a:off x="5512625" y="2151725"/>
              <a:ext cx="88975" cy="153450"/>
            </a:xfrm>
            <a:custGeom>
              <a:avLst/>
              <a:gdLst/>
              <a:ahLst/>
              <a:cxnLst/>
              <a:rect l="l" t="t" r="r" b="b"/>
              <a:pathLst>
                <a:path w="3559" h="6138" extrusionOk="0">
                  <a:moveTo>
                    <a:pt x="3458" y="1"/>
                  </a:moveTo>
                  <a:lnTo>
                    <a:pt x="3458" y="1"/>
                  </a:lnTo>
                  <a:cubicBezTo>
                    <a:pt x="3421" y="1"/>
                    <a:pt x="3471" y="416"/>
                    <a:pt x="3421" y="1082"/>
                  </a:cubicBezTo>
                  <a:cubicBezTo>
                    <a:pt x="3383" y="1484"/>
                    <a:pt x="3307" y="1862"/>
                    <a:pt x="3207" y="2239"/>
                  </a:cubicBezTo>
                  <a:cubicBezTo>
                    <a:pt x="3068" y="2704"/>
                    <a:pt x="2880" y="3144"/>
                    <a:pt x="2641" y="3559"/>
                  </a:cubicBezTo>
                  <a:cubicBezTo>
                    <a:pt x="2201" y="4314"/>
                    <a:pt x="1610" y="4980"/>
                    <a:pt x="918" y="5508"/>
                  </a:cubicBezTo>
                  <a:cubicBezTo>
                    <a:pt x="377" y="5923"/>
                    <a:pt x="0" y="6112"/>
                    <a:pt x="13" y="6137"/>
                  </a:cubicBezTo>
                  <a:cubicBezTo>
                    <a:pt x="113" y="6112"/>
                    <a:pt x="201" y="6074"/>
                    <a:pt x="289" y="6024"/>
                  </a:cubicBezTo>
                  <a:cubicBezTo>
                    <a:pt x="528" y="5911"/>
                    <a:pt x="767" y="5772"/>
                    <a:pt x="981" y="5609"/>
                  </a:cubicBezTo>
                  <a:cubicBezTo>
                    <a:pt x="1723" y="5106"/>
                    <a:pt x="2339" y="4427"/>
                    <a:pt x="2792" y="3660"/>
                  </a:cubicBezTo>
                  <a:cubicBezTo>
                    <a:pt x="3043" y="3220"/>
                    <a:pt x="3232" y="2767"/>
                    <a:pt x="3358" y="2289"/>
                  </a:cubicBezTo>
                  <a:cubicBezTo>
                    <a:pt x="3471" y="1899"/>
                    <a:pt x="3534" y="1497"/>
                    <a:pt x="3546" y="1095"/>
                  </a:cubicBezTo>
                  <a:cubicBezTo>
                    <a:pt x="3559" y="831"/>
                    <a:pt x="3546" y="554"/>
                    <a:pt x="3509" y="290"/>
                  </a:cubicBezTo>
                  <a:cubicBezTo>
                    <a:pt x="3509" y="189"/>
                    <a:pt x="3483" y="89"/>
                    <a:pt x="34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4"/>
            <p:cNvSpPr/>
            <p:nvPr/>
          </p:nvSpPr>
          <p:spPr>
            <a:xfrm>
              <a:off x="5598450" y="2070275"/>
              <a:ext cx="312500" cy="117350"/>
            </a:xfrm>
            <a:custGeom>
              <a:avLst/>
              <a:gdLst/>
              <a:ahLst/>
              <a:cxnLst/>
              <a:rect l="l" t="t" r="r" b="b"/>
              <a:pathLst>
                <a:path w="12500" h="4694" extrusionOk="0">
                  <a:moveTo>
                    <a:pt x="12471" y="1"/>
                  </a:moveTo>
                  <a:cubicBezTo>
                    <a:pt x="12360" y="1"/>
                    <a:pt x="9595" y="994"/>
                    <a:pt x="6225" y="2265"/>
                  </a:cubicBezTo>
                  <a:cubicBezTo>
                    <a:pt x="2779" y="3560"/>
                    <a:pt x="0" y="4642"/>
                    <a:pt x="25" y="4692"/>
                  </a:cubicBezTo>
                  <a:cubicBezTo>
                    <a:pt x="25" y="4693"/>
                    <a:pt x="27" y="4693"/>
                    <a:pt x="29" y="4693"/>
                  </a:cubicBezTo>
                  <a:cubicBezTo>
                    <a:pt x="140" y="4693"/>
                    <a:pt x="2905" y="3700"/>
                    <a:pt x="6288" y="2429"/>
                  </a:cubicBezTo>
                  <a:cubicBezTo>
                    <a:pt x="9720" y="1134"/>
                    <a:pt x="12499" y="52"/>
                    <a:pt x="12474" y="2"/>
                  </a:cubicBezTo>
                  <a:cubicBezTo>
                    <a:pt x="12474" y="1"/>
                    <a:pt x="12473" y="1"/>
                    <a:pt x="124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4"/>
            <p:cNvSpPr/>
            <p:nvPr/>
          </p:nvSpPr>
          <p:spPr>
            <a:xfrm>
              <a:off x="5351975" y="1915950"/>
              <a:ext cx="189900" cy="371600"/>
            </a:xfrm>
            <a:custGeom>
              <a:avLst/>
              <a:gdLst/>
              <a:ahLst/>
              <a:cxnLst/>
              <a:rect l="l" t="t" r="r" b="b"/>
              <a:pathLst>
                <a:path w="7596" h="14864" extrusionOk="0">
                  <a:moveTo>
                    <a:pt x="0" y="1"/>
                  </a:moveTo>
                  <a:cubicBezTo>
                    <a:pt x="0" y="51"/>
                    <a:pt x="13" y="114"/>
                    <a:pt x="26" y="164"/>
                  </a:cubicBezTo>
                  <a:cubicBezTo>
                    <a:pt x="63" y="290"/>
                    <a:pt x="101" y="441"/>
                    <a:pt x="164" y="629"/>
                  </a:cubicBezTo>
                  <a:cubicBezTo>
                    <a:pt x="277" y="1044"/>
                    <a:pt x="478" y="1623"/>
                    <a:pt x="730" y="2340"/>
                  </a:cubicBezTo>
                  <a:cubicBezTo>
                    <a:pt x="1421" y="4201"/>
                    <a:pt x="2201" y="6011"/>
                    <a:pt x="3094" y="7784"/>
                  </a:cubicBezTo>
                  <a:cubicBezTo>
                    <a:pt x="3622" y="8828"/>
                    <a:pt x="4138" y="9796"/>
                    <a:pt x="4653" y="10664"/>
                  </a:cubicBezTo>
                  <a:cubicBezTo>
                    <a:pt x="5169" y="11519"/>
                    <a:pt x="5659" y="12286"/>
                    <a:pt x="6087" y="12915"/>
                  </a:cubicBezTo>
                  <a:cubicBezTo>
                    <a:pt x="6300" y="13229"/>
                    <a:pt x="6514" y="13506"/>
                    <a:pt x="6690" y="13745"/>
                  </a:cubicBezTo>
                  <a:cubicBezTo>
                    <a:pt x="6866" y="13984"/>
                    <a:pt x="7030" y="14198"/>
                    <a:pt x="7156" y="14361"/>
                  </a:cubicBezTo>
                  <a:lnTo>
                    <a:pt x="7470" y="14738"/>
                  </a:lnTo>
                  <a:cubicBezTo>
                    <a:pt x="7545" y="14826"/>
                    <a:pt x="7596" y="14864"/>
                    <a:pt x="7596" y="14864"/>
                  </a:cubicBezTo>
                  <a:cubicBezTo>
                    <a:pt x="7570" y="14801"/>
                    <a:pt x="7533" y="14763"/>
                    <a:pt x="7508" y="14713"/>
                  </a:cubicBezTo>
                  <a:lnTo>
                    <a:pt x="7218" y="14311"/>
                  </a:lnTo>
                  <a:cubicBezTo>
                    <a:pt x="7093" y="14147"/>
                    <a:pt x="6942" y="13933"/>
                    <a:pt x="6778" y="13682"/>
                  </a:cubicBezTo>
                  <a:cubicBezTo>
                    <a:pt x="6602" y="13443"/>
                    <a:pt x="6401" y="13154"/>
                    <a:pt x="6200" y="12839"/>
                  </a:cubicBezTo>
                  <a:cubicBezTo>
                    <a:pt x="5772" y="12211"/>
                    <a:pt x="5294" y="11444"/>
                    <a:pt x="4804" y="10576"/>
                  </a:cubicBezTo>
                  <a:cubicBezTo>
                    <a:pt x="4301" y="9708"/>
                    <a:pt x="3773" y="8740"/>
                    <a:pt x="3257" y="7709"/>
                  </a:cubicBezTo>
                  <a:cubicBezTo>
                    <a:pt x="2226" y="5647"/>
                    <a:pt x="1409" y="3710"/>
                    <a:pt x="868" y="2302"/>
                  </a:cubicBezTo>
                  <a:cubicBezTo>
                    <a:pt x="591" y="1585"/>
                    <a:pt x="378" y="1007"/>
                    <a:pt x="239" y="617"/>
                  </a:cubicBezTo>
                  <a:lnTo>
                    <a:pt x="63" y="151"/>
                  </a:lnTo>
                  <a:cubicBezTo>
                    <a:pt x="51" y="101"/>
                    <a:pt x="26" y="5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4"/>
            <p:cNvSpPr/>
            <p:nvPr/>
          </p:nvSpPr>
          <p:spPr>
            <a:xfrm>
              <a:off x="5658475" y="2175300"/>
              <a:ext cx="9475" cy="6950"/>
            </a:xfrm>
            <a:custGeom>
              <a:avLst/>
              <a:gdLst/>
              <a:ahLst/>
              <a:cxnLst/>
              <a:rect l="l" t="t" r="r" b="b"/>
              <a:pathLst>
                <a:path w="379" h="278" extrusionOk="0">
                  <a:moveTo>
                    <a:pt x="190" y="1"/>
                  </a:moveTo>
                  <a:cubicBezTo>
                    <a:pt x="13" y="1"/>
                    <a:pt x="1" y="277"/>
                    <a:pt x="177" y="277"/>
                  </a:cubicBezTo>
                  <a:lnTo>
                    <a:pt x="190" y="277"/>
                  </a:lnTo>
                  <a:cubicBezTo>
                    <a:pt x="378" y="277"/>
                    <a:pt x="366" y="1"/>
                    <a:pt x="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4"/>
            <p:cNvSpPr/>
            <p:nvPr/>
          </p:nvSpPr>
          <p:spPr>
            <a:xfrm>
              <a:off x="5519525" y="2216175"/>
              <a:ext cx="9775" cy="6950"/>
            </a:xfrm>
            <a:custGeom>
              <a:avLst/>
              <a:gdLst/>
              <a:ahLst/>
              <a:cxnLst/>
              <a:rect l="l" t="t" r="r" b="b"/>
              <a:pathLst>
                <a:path w="391" h="278" extrusionOk="0">
                  <a:moveTo>
                    <a:pt x="202" y="0"/>
                  </a:moveTo>
                  <a:cubicBezTo>
                    <a:pt x="13" y="0"/>
                    <a:pt x="1" y="277"/>
                    <a:pt x="189" y="277"/>
                  </a:cubicBezTo>
                  <a:lnTo>
                    <a:pt x="202" y="277"/>
                  </a:lnTo>
                  <a:cubicBezTo>
                    <a:pt x="391" y="277"/>
                    <a:pt x="378" y="0"/>
                    <a:pt x="2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4"/>
            <p:cNvSpPr/>
            <p:nvPr/>
          </p:nvSpPr>
          <p:spPr>
            <a:xfrm>
              <a:off x="5456650" y="2117775"/>
              <a:ext cx="9775" cy="6950"/>
            </a:xfrm>
            <a:custGeom>
              <a:avLst/>
              <a:gdLst/>
              <a:ahLst/>
              <a:cxnLst/>
              <a:rect l="l" t="t" r="r" b="b"/>
              <a:pathLst>
                <a:path w="391" h="278" extrusionOk="0">
                  <a:moveTo>
                    <a:pt x="202" y="1"/>
                  </a:moveTo>
                  <a:cubicBezTo>
                    <a:pt x="13" y="1"/>
                    <a:pt x="1" y="277"/>
                    <a:pt x="189" y="277"/>
                  </a:cubicBezTo>
                  <a:lnTo>
                    <a:pt x="202" y="277"/>
                  </a:lnTo>
                  <a:cubicBezTo>
                    <a:pt x="391" y="277"/>
                    <a:pt x="378"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4"/>
            <p:cNvSpPr/>
            <p:nvPr/>
          </p:nvSpPr>
          <p:spPr>
            <a:xfrm>
              <a:off x="5739600" y="2146700"/>
              <a:ext cx="9450" cy="6950"/>
            </a:xfrm>
            <a:custGeom>
              <a:avLst/>
              <a:gdLst/>
              <a:ahLst/>
              <a:cxnLst/>
              <a:rect l="l" t="t" r="r" b="b"/>
              <a:pathLst>
                <a:path w="378" h="278" extrusionOk="0">
                  <a:moveTo>
                    <a:pt x="189" y="0"/>
                  </a:moveTo>
                  <a:cubicBezTo>
                    <a:pt x="13" y="0"/>
                    <a:pt x="0" y="265"/>
                    <a:pt x="189" y="277"/>
                  </a:cubicBezTo>
                  <a:lnTo>
                    <a:pt x="201" y="277"/>
                  </a:lnTo>
                  <a:cubicBezTo>
                    <a:pt x="377" y="265"/>
                    <a:pt x="365" y="0"/>
                    <a:pt x="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4"/>
            <p:cNvSpPr/>
            <p:nvPr/>
          </p:nvSpPr>
          <p:spPr>
            <a:xfrm>
              <a:off x="5833225" y="2121700"/>
              <a:ext cx="8650" cy="5400"/>
            </a:xfrm>
            <a:custGeom>
              <a:avLst/>
              <a:gdLst/>
              <a:ahLst/>
              <a:cxnLst/>
              <a:rect l="l" t="t" r="r" b="b"/>
              <a:pathLst>
                <a:path w="346" h="216" extrusionOk="0">
                  <a:moveTo>
                    <a:pt x="188" y="0"/>
                  </a:moveTo>
                  <a:cubicBezTo>
                    <a:pt x="164" y="0"/>
                    <a:pt x="139" y="6"/>
                    <a:pt x="116" y="20"/>
                  </a:cubicBezTo>
                  <a:lnTo>
                    <a:pt x="103" y="32"/>
                  </a:lnTo>
                  <a:cubicBezTo>
                    <a:pt x="0" y="109"/>
                    <a:pt x="155" y="216"/>
                    <a:pt x="259" y="216"/>
                  </a:cubicBezTo>
                  <a:cubicBezTo>
                    <a:pt x="308" y="216"/>
                    <a:pt x="346" y="193"/>
                    <a:pt x="342" y="133"/>
                  </a:cubicBezTo>
                  <a:cubicBezTo>
                    <a:pt x="323" y="49"/>
                    <a:pt x="257" y="0"/>
                    <a:pt x="1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4"/>
            <p:cNvSpPr/>
            <p:nvPr/>
          </p:nvSpPr>
          <p:spPr>
            <a:xfrm>
              <a:off x="5289100" y="1843075"/>
              <a:ext cx="165375" cy="76075"/>
            </a:xfrm>
            <a:custGeom>
              <a:avLst/>
              <a:gdLst/>
              <a:ahLst/>
              <a:cxnLst/>
              <a:rect l="l" t="t" r="r" b="b"/>
              <a:pathLst>
                <a:path w="6615" h="3043" extrusionOk="0">
                  <a:moveTo>
                    <a:pt x="3763" y="1"/>
                  </a:moveTo>
                  <a:cubicBezTo>
                    <a:pt x="2993" y="1"/>
                    <a:pt x="2227" y="140"/>
                    <a:pt x="1497" y="413"/>
                  </a:cubicBezTo>
                  <a:cubicBezTo>
                    <a:pt x="1082" y="552"/>
                    <a:pt x="717" y="778"/>
                    <a:pt x="415" y="1092"/>
                  </a:cubicBezTo>
                  <a:cubicBezTo>
                    <a:pt x="114" y="1419"/>
                    <a:pt x="0" y="1872"/>
                    <a:pt x="139" y="2287"/>
                  </a:cubicBezTo>
                  <a:cubicBezTo>
                    <a:pt x="285" y="2688"/>
                    <a:pt x="619" y="3043"/>
                    <a:pt x="1085" y="3043"/>
                  </a:cubicBezTo>
                  <a:cubicBezTo>
                    <a:pt x="1100" y="3043"/>
                    <a:pt x="1116" y="3042"/>
                    <a:pt x="1132" y="3041"/>
                  </a:cubicBezTo>
                  <a:cubicBezTo>
                    <a:pt x="2490" y="2953"/>
                    <a:pt x="3836" y="2765"/>
                    <a:pt x="5169" y="2475"/>
                  </a:cubicBezTo>
                  <a:cubicBezTo>
                    <a:pt x="5709" y="2362"/>
                    <a:pt x="6326" y="2174"/>
                    <a:pt x="6489" y="1658"/>
                  </a:cubicBezTo>
                  <a:cubicBezTo>
                    <a:pt x="6615" y="1281"/>
                    <a:pt x="6426" y="853"/>
                    <a:pt x="6137" y="602"/>
                  </a:cubicBezTo>
                  <a:cubicBezTo>
                    <a:pt x="5823" y="350"/>
                    <a:pt x="5458" y="199"/>
                    <a:pt x="5068" y="137"/>
                  </a:cubicBezTo>
                  <a:cubicBezTo>
                    <a:pt x="4636" y="46"/>
                    <a:pt x="4199" y="1"/>
                    <a:pt x="3763"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4"/>
            <p:cNvSpPr/>
            <p:nvPr/>
          </p:nvSpPr>
          <p:spPr>
            <a:xfrm>
              <a:off x="5293500" y="1855200"/>
              <a:ext cx="153450" cy="44150"/>
            </a:xfrm>
            <a:custGeom>
              <a:avLst/>
              <a:gdLst/>
              <a:ahLst/>
              <a:cxnLst/>
              <a:rect l="l" t="t" r="r" b="b"/>
              <a:pathLst>
                <a:path w="6138" h="1766" extrusionOk="0">
                  <a:moveTo>
                    <a:pt x="3751" y="0"/>
                  </a:moveTo>
                  <a:cubicBezTo>
                    <a:pt x="2659" y="0"/>
                    <a:pt x="1584" y="361"/>
                    <a:pt x="705" y="1060"/>
                  </a:cubicBezTo>
                  <a:cubicBezTo>
                    <a:pt x="516" y="1198"/>
                    <a:pt x="340" y="1362"/>
                    <a:pt x="177" y="1550"/>
                  </a:cubicBezTo>
                  <a:cubicBezTo>
                    <a:pt x="76" y="1676"/>
                    <a:pt x="1" y="1739"/>
                    <a:pt x="26" y="1764"/>
                  </a:cubicBezTo>
                  <a:cubicBezTo>
                    <a:pt x="27" y="1765"/>
                    <a:pt x="28" y="1766"/>
                    <a:pt x="30" y="1766"/>
                  </a:cubicBezTo>
                  <a:cubicBezTo>
                    <a:pt x="72" y="1766"/>
                    <a:pt x="322" y="1486"/>
                    <a:pt x="780" y="1161"/>
                  </a:cubicBezTo>
                  <a:cubicBezTo>
                    <a:pt x="1680" y="508"/>
                    <a:pt x="2746" y="171"/>
                    <a:pt x="3828" y="171"/>
                  </a:cubicBezTo>
                  <a:cubicBezTo>
                    <a:pt x="4289" y="171"/>
                    <a:pt x="4752" y="232"/>
                    <a:pt x="5207" y="356"/>
                  </a:cubicBezTo>
                  <a:cubicBezTo>
                    <a:pt x="5731" y="493"/>
                    <a:pt x="6059" y="650"/>
                    <a:pt x="6125" y="650"/>
                  </a:cubicBezTo>
                  <a:cubicBezTo>
                    <a:pt x="6132" y="650"/>
                    <a:pt x="6136" y="648"/>
                    <a:pt x="6137" y="645"/>
                  </a:cubicBezTo>
                  <a:cubicBezTo>
                    <a:pt x="6074" y="595"/>
                    <a:pt x="5999" y="544"/>
                    <a:pt x="5911" y="507"/>
                  </a:cubicBezTo>
                  <a:cubicBezTo>
                    <a:pt x="5697" y="393"/>
                    <a:pt x="5471" y="305"/>
                    <a:pt x="5244" y="230"/>
                  </a:cubicBezTo>
                  <a:cubicBezTo>
                    <a:pt x="4754" y="76"/>
                    <a:pt x="4251" y="0"/>
                    <a:pt x="3751" y="0"/>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4"/>
            <p:cNvSpPr/>
            <p:nvPr/>
          </p:nvSpPr>
          <p:spPr>
            <a:xfrm>
              <a:off x="6069050" y="3552675"/>
              <a:ext cx="201850" cy="759950"/>
            </a:xfrm>
            <a:custGeom>
              <a:avLst/>
              <a:gdLst/>
              <a:ahLst/>
              <a:cxnLst/>
              <a:rect l="l" t="t" r="r" b="b"/>
              <a:pathLst>
                <a:path w="8074" h="30398" extrusionOk="0">
                  <a:moveTo>
                    <a:pt x="5098" y="1"/>
                  </a:moveTo>
                  <a:cubicBezTo>
                    <a:pt x="4326" y="1"/>
                    <a:pt x="3573" y="183"/>
                    <a:pt x="2830" y="386"/>
                  </a:cubicBezTo>
                  <a:lnTo>
                    <a:pt x="2679" y="348"/>
                  </a:lnTo>
                  <a:cubicBezTo>
                    <a:pt x="1598" y="474"/>
                    <a:pt x="743" y="1392"/>
                    <a:pt x="378" y="2410"/>
                  </a:cubicBezTo>
                  <a:cubicBezTo>
                    <a:pt x="1" y="3429"/>
                    <a:pt x="26" y="4535"/>
                    <a:pt x="63" y="5629"/>
                  </a:cubicBezTo>
                  <a:cubicBezTo>
                    <a:pt x="214" y="12231"/>
                    <a:pt x="378" y="18833"/>
                    <a:pt x="1132" y="25384"/>
                  </a:cubicBezTo>
                  <a:cubicBezTo>
                    <a:pt x="1283" y="26805"/>
                    <a:pt x="1522" y="28314"/>
                    <a:pt x="2465" y="29396"/>
                  </a:cubicBezTo>
                  <a:cubicBezTo>
                    <a:pt x="3004" y="30015"/>
                    <a:pt x="3868" y="30398"/>
                    <a:pt x="4678" y="30398"/>
                  </a:cubicBezTo>
                  <a:cubicBezTo>
                    <a:pt x="5266" y="30398"/>
                    <a:pt x="5826" y="30195"/>
                    <a:pt x="6213" y="29735"/>
                  </a:cubicBezTo>
                  <a:cubicBezTo>
                    <a:pt x="6741" y="29106"/>
                    <a:pt x="6804" y="28239"/>
                    <a:pt x="6841" y="27421"/>
                  </a:cubicBezTo>
                  <a:cubicBezTo>
                    <a:pt x="7231" y="19524"/>
                    <a:pt x="7621" y="11627"/>
                    <a:pt x="8011" y="3731"/>
                  </a:cubicBezTo>
                  <a:cubicBezTo>
                    <a:pt x="8048" y="2838"/>
                    <a:pt x="8074" y="1869"/>
                    <a:pt x="7583" y="1128"/>
                  </a:cubicBezTo>
                  <a:cubicBezTo>
                    <a:pt x="7105" y="411"/>
                    <a:pt x="6225" y="59"/>
                    <a:pt x="5370" y="8"/>
                  </a:cubicBezTo>
                  <a:cubicBezTo>
                    <a:pt x="5279" y="3"/>
                    <a:pt x="5188" y="1"/>
                    <a:pt x="509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4"/>
            <p:cNvSpPr/>
            <p:nvPr/>
          </p:nvSpPr>
          <p:spPr>
            <a:xfrm>
              <a:off x="5992350" y="2620450"/>
              <a:ext cx="306850" cy="932275"/>
            </a:xfrm>
            <a:custGeom>
              <a:avLst/>
              <a:gdLst/>
              <a:ahLst/>
              <a:cxnLst/>
              <a:rect l="l" t="t" r="r" b="b"/>
              <a:pathLst>
                <a:path w="12274" h="37291" extrusionOk="0">
                  <a:moveTo>
                    <a:pt x="7457" y="1"/>
                  </a:moveTo>
                  <a:cubicBezTo>
                    <a:pt x="2641" y="13"/>
                    <a:pt x="0" y="2729"/>
                    <a:pt x="126" y="7797"/>
                  </a:cubicBezTo>
                  <a:cubicBezTo>
                    <a:pt x="340" y="16084"/>
                    <a:pt x="1182" y="24371"/>
                    <a:pt x="3295" y="32381"/>
                  </a:cubicBezTo>
                  <a:cubicBezTo>
                    <a:pt x="3660" y="33764"/>
                    <a:pt x="4075" y="35185"/>
                    <a:pt x="5068" y="36216"/>
                  </a:cubicBezTo>
                  <a:cubicBezTo>
                    <a:pt x="5702" y="36866"/>
                    <a:pt x="6628" y="37291"/>
                    <a:pt x="7512" y="37291"/>
                  </a:cubicBezTo>
                  <a:cubicBezTo>
                    <a:pt x="8014" y="37291"/>
                    <a:pt x="8502" y="37154"/>
                    <a:pt x="8916" y="36845"/>
                  </a:cubicBezTo>
                  <a:cubicBezTo>
                    <a:pt x="9897" y="36128"/>
                    <a:pt x="10123" y="34770"/>
                    <a:pt x="10261" y="33563"/>
                  </a:cubicBezTo>
                  <a:cubicBezTo>
                    <a:pt x="11305" y="24157"/>
                    <a:pt x="11896" y="16298"/>
                    <a:pt x="12009" y="6829"/>
                  </a:cubicBezTo>
                  <a:cubicBezTo>
                    <a:pt x="12009" y="6829"/>
                    <a:pt x="12273" y="1"/>
                    <a:pt x="745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4"/>
            <p:cNvSpPr/>
            <p:nvPr/>
          </p:nvSpPr>
          <p:spPr>
            <a:xfrm>
              <a:off x="6006500" y="2676400"/>
              <a:ext cx="92450" cy="783450"/>
            </a:xfrm>
            <a:custGeom>
              <a:avLst/>
              <a:gdLst/>
              <a:ahLst/>
              <a:cxnLst/>
              <a:rect l="l" t="t" r="r" b="b"/>
              <a:pathLst>
                <a:path w="3698" h="31338" extrusionOk="0">
                  <a:moveTo>
                    <a:pt x="2151" y="1"/>
                  </a:moveTo>
                  <a:lnTo>
                    <a:pt x="2151" y="14"/>
                  </a:lnTo>
                  <a:cubicBezTo>
                    <a:pt x="2113" y="14"/>
                    <a:pt x="2025" y="76"/>
                    <a:pt x="1886" y="202"/>
                  </a:cubicBezTo>
                  <a:cubicBezTo>
                    <a:pt x="1786" y="303"/>
                    <a:pt x="1698" y="391"/>
                    <a:pt x="1610" y="491"/>
                  </a:cubicBezTo>
                  <a:lnTo>
                    <a:pt x="1270" y="944"/>
                  </a:lnTo>
                  <a:cubicBezTo>
                    <a:pt x="805" y="1623"/>
                    <a:pt x="327" y="2780"/>
                    <a:pt x="164" y="4251"/>
                  </a:cubicBezTo>
                  <a:cubicBezTo>
                    <a:pt x="0" y="5735"/>
                    <a:pt x="88" y="7483"/>
                    <a:pt x="252" y="9382"/>
                  </a:cubicBezTo>
                  <a:cubicBezTo>
                    <a:pt x="428" y="11293"/>
                    <a:pt x="604" y="13393"/>
                    <a:pt x="855" y="15581"/>
                  </a:cubicBezTo>
                  <a:cubicBezTo>
                    <a:pt x="1371" y="19970"/>
                    <a:pt x="2037" y="23918"/>
                    <a:pt x="2553" y="26760"/>
                  </a:cubicBezTo>
                  <a:cubicBezTo>
                    <a:pt x="3081" y="29602"/>
                    <a:pt x="3458" y="31337"/>
                    <a:pt x="3584" y="31337"/>
                  </a:cubicBezTo>
                  <a:cubicBezTo>
                    <a:pt x="3697" y="31312"/>
                    <a:pt x="3534" y="29526"/>
                    <a:pt x="3169" y="26659"/>
                  </a:cubicBezTo>
                  <a:cubicBezTo>
                    <a:pt x="2804" y="23792"/>
                    <a:pt x="2239" y="19844"/>
                    <a:pt x="1736" y="15480"/>
                  </a:cubicBezTo>
                  <a:cubicBezTo>
                    <a:pt x="1471" y="13292"/>
                    <a:pt x="1258" y="11218"/>
                    <a:pt x="1056" y="9306"/>
                  </a:cubicBezTo>
                  <a:cubicBezTo>
                    <a:pt x="855" y="7407"/>
                    <a:pt x="679" y="5722"/>
                    <a:pt x="780" y="4314"/>
                  </a:cubicBezTo>
                  <a:cubicBezTo>
                    <a:pt x="830" y="3208"/>
                    <a:pt x="1094" y="2114"/>
                    <a:pt x="1572" y="1108"/>
                  </a:cubicBezTo>
                  <a:lnTo>
                    <a:pt x="1811" y="655"/>
                  </a:lnTo>
                  <a:cubicBezTo>
                    <a:pt x="1886" y="517"/>
                    <a:pt x="1974" y="416"/>
                    <a:pt x="2025" y="315"/>
                  </a:cubicBezTo>
                  <a:cubicBezTo>
                    <a:pt x="2125" y="139"/>
                    <a:pt x="2176" y="39"/>
                    <a:pt x="2151" y="1"/>
                  </a:cubicBezTo>
                  <a:close/>
                </a:path>
              </a:pathLst>
            </a:custGeom>
            <a:solidFill>
              <a:srgbClr val="7A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4"/>
            <p:cNvSpPr/>
            <p:nvPr/>
          </p:nvSpPr>
          <p:spPr>
            <a:xfrm>
              <a:off x="6068100" y="2626750"/>
              <a:ext cx="94350" cy="923625"/>
            </a:xfrm>
            <a:custGeom>
              <a:avLst/>
              <a:gdLst/>
              <a:ahLst/>
              <a:cxnLst/>
              <a:rect l="l" t="t" r="r" b="b"/>
              <a:pathLst>
                <a:path w="3774" h="36945" extrusionOk="0">
                  <a:moveTo>
                    <a:pt x="2453" y="0"/>
                  </a:moveTo>
                  <a:lnTo>
                    <a:pt x="2453" y="0"/>
                  </a:lnTo>
                  <a:cubicBezTo>
                    <a:pt x="2327" y="63"/>
                    <a:pt x="2227" y="126"/>
                    <a:pt x="2113" y="201"/>
                  </a:cubicBezTo>
                  <a:cubicBezTo>
                    <a:pt x="1812" y="428"/>
                    <a:pt x="1548" y="679"/>
                    <a:pt x="1321" y="968"/>
                  </a:cubicBezTo>
                  <a:cubicBezTo>
                    <a:pt x="957" y="1434"/>
                    <a:pt x="667" y="1949"/>
                    <a:pt x="466" y="2503"/>
                  </a:cubicBezTo>
                  <a:cubicBezTo>
                    <a:pt x="202" y="3244"/>
                    <a:pt x="64" y="4011"/>
                    <a:pt x="26" y="4791"/>
                  </a:cubicBezTo>
                  <a:cubicBezTo>
                    <a:pt x="1" y="5734"/>
                    <a:pt x="26" y="6665"/>
                    <a:pt x="114" y="7608"/>
                  </a:cubicBezTo>
                  <a:cubicBezTo>
                    <a:pt x="177" y="8614"/>
                    <a:pt x="252" y="9695"/>
                    <a:pt x="328" y="10827"/>
                  </a:cubicBezTo>
                  <a:cubicBezTo>
                    <a:pt x="491" y="13090"/>
                    <a:pt x="680" y="15580"/>
                    <a:pt x="906" y="18196"/>
                  </a:cubicBezTo>
                  <a:cubicBezTo>
                    <a:pt x="1346" y="23414"/>
                    <a:pt x="2000" y="28130"/>
                    <a:pt x="2604" y="31512"/>
                  </a:cubicBezTo>
                  <a:cubicBezTo>
                    <a:pt x="2918" y="33197"/>
                    <a:pt x="3195" y="34556"/>
                    <a:pt x="3409" y="35499"/>
                  </a:cubicBezTo>
                  <a:cubicBezTo>
                    <a:pt x="3522" y="35951"/>
                    <a:pt x="3610" y="36316"/>
                    <a:pt x="3660" y="36580"/>
                  </a:cubicBezTo>
                  <a:cubicBezTo>
                    <a:pt x="3698" y="36693"/>
                    <a:pt x="3723" y="36781"/>
                    <a:pt x="3736" y="36857"/>
                  </a:cubicBezTo>
                  <a:cubicBezTo>
                    <a:pt x="3748" y="36882"/>
                    <a:pt x="3748" y="36920"/>
                    <a:pt x="3773" y="36945"/>
                  </a:cubicBezTo>
                  <a:cubicBezTo>
                    <a:pt x="3761" y="36920"/>
                    <a:pt x="3761" y="36882"/>
                    <a:pt x="3761" y="36844"/>
                  </a:cubicBezTo>
                  <a:cubicBezTo>
                    <a:pt x="3736" y="36781"/>
                    <a:pt x="3723" y="36681"/>
                    <a:pt x="3698" y="36568"/>
                  </a:cubicBezTo>
                  <a:cubicBezTo>
                    <a:pt x="3648" y="36303"/>
                    <a:pt x="3572" y="35939"/>
                    <a:pt x="3484" y="35486"/>
                  </a:cubicBezTo>
                  <a:cubicBezTo>
                    <a:pt x="3283" y="34543"/>
                    <a:pt x="3031" y="33172"/>
                    <a:pt x="2730" y="31487"/>
                  </a:cubicBezTo>
                  <a:cubicBezTo>
                    <a:pt x="2151" y="28105"/>
                    <a:pt x="1535" y="23402"/>
                    <a:pt x="1082" y="18183"/>
                  </a:cubicBezTo>
                  <a:cubicBezTo>
                    <a:pt x="856" y="15568"/>
                    <a:pt x="667" y="13078"/>
                    <a:pt x="491" y="10814"/>
                  </a:cubicBezTo>
                  <a:cubicBezTo>
                    <a:pt x="416" y="9683"/>
                    <a:pt x="328" y="8601"/>
                    <a:pt x="252" y="7595"/>
                  </a:cubicBezTo>
                  <a:cubicBezTo>
                    <a:pt x="164" y="6665"/>
                    <a:pt x="127" y="5734"/>
                    <a:pt x="152" y="4804"/>
                  </a:cubicBezTo>
                  <a:cubicBezTo>
                    <a:pt x="177" y="4024"/>
                    <a:pt x="315" y="3270"/>
                    <a:pt x="554" y="2540"/>
                  </a:cubicBezTo>
                  <a:cubicBezTo>
                    <a:pt x="743" y="1987"/>
                    <a:pt x="1019" y="1471"/>
                    <a:pt x="1372" y="1019"/>
                  </a:cubicBezTo>
                  <a:cubicBezTo>
                    <a:pt x="1673" y="629"/>
                    <a:pt x="2038" y="289"/>
                    <a:pt x="2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4"/>
            <p:cNvSpPr/>
            <p:nvPr/>
          </p:nvSpPr>
          <p:spPr>
            <a:xfrm>
              <a:off x="6099850" y="3583375"/>
              <a:ext cx="39325" cy="702950"/>
            </a:xfrm>
            <a:custGeom>
              <a:avLst/>
              <a:gdLst/>
              <a:ahLst/>
              <a:cxnLst/>
              <a:rect l="l" t="t" r="r" b="b"/>
              <a:pathLst>
                <a:path w="1573" h="28118" extrusionOk="0">
                  <a:moveTo>
                    <a:pt x="51" y="0"/>
                  </a:moveTo>
                  <a:cubicBezTo>
                    <a:pt x="39" y="88"/>
                    <a:pt x="26" y="189"/>
                    <a:pt x="39" y="289"/>
                  </a:cubicBezTo>
                  <a:cubicBezTo>
                    <a:pt x="26" y="491"/>
                    <a:pt x="26" y="755"/>
                    <a:pt x="26" y="1107"/>
                  </a:cubicBezTo>
                  <a:cubicBezTo>
                    <a:pt x="1" y="1823"/>
                    <a:pt x="1" y="2855"/>
                    <a:pt x="26" y="4125"/>
                  </a:cubicBezTo>
                  <a:cubicBezTo>
                    <a:pt x="51" y="6677"/>
                    <a:pt x="139" y="10198"/>
                    <a:pt x="353" y="14084"/>
                  </a:cubicBezTo>
                  <a:cubicBezTo>
                    <a:pt x="554" y="17969"/>
                    <a:pt x="856" y="21478"/>
                    <a:pt x="1095" y="24018"/>
                  </a:cubicBezTo>
                  <a:cubicBezTo>
                    <a:pt x="1221" y="25288"/>
                    <a:pt x="1321" y="26307"/>
                    <a:pt x="1409" y="27011"/>
                  </a:cubicBezTo>
                  <a:cubicBezTo>
                    <a:pt x="1447" y="27363"/>
                    <a:pt x="1485" y="27627"/>
                    <a:pt x="1510" y="27828"/>
                  </a:cubicBezTo>
                  <a:cubicBezTo>
                    <a:pt x="1522" y="27929"/>
                    <a:pt x="1535" y="28017"/>
                    <a:pt x="1560" y="28117"/>
                  </a:cubicBezTo>
                  <a:cubicBezTo>
                    <a:pt x="1573" y="28017"/>
                    <a:pt x="1573" y="27916"/>
                    <a:pt x="1560" y="27828"/>
                  </a:cubicBezTo>
                  <a:cubicBezTo>
                    <a:pt x="1548" y="27627"/>
                    <a:pt x="1522" y="27350"/>
                    <a:pt x="1497" y="27011"/>
                  </a:cubicBezTo>
                  <a:cubicBezTo>
                    <a:pt x="1434" y="26281"/>
                    <a:pt x="1346" y="25263"/>
                    <a:pt x="1233" y="24005"/>
                  </a:cubicBezTo>
                  <a:cubicBezTo>
                    <a:pt x="1019" y="21465"/>
                    <a:pt x="743" y="17957"/>
                    <a:pt x="529" y="14071"/>
                  </a:cubicBezTo>
                  <a:cubicBezTo>
                    <a:pt x="328" y="10186"/>
                    <a:pt x="215" y="6665"/>
                    <a:pt x="152" y="4125"/>
                  </a:cubicBezTo>
                  <a:cubicBezTo>
                    <a:pt x="127" y="2867"/>
                    <a:pt x="102" y="1836"/>
                    <a:pt x="89" y="1107"/>
                  </a:cubicBezTo>
                  <a:cubicBezTo>
                    <a:pt x="76" y="755"/>
                    <a:pt x="64" y="491"/>
                    <a:pt x="64" y="289"/>
                  </a:cubicBezTo>
                  <a:cubicBezTo>
                    <a:pt x="64" y="189"/>
                    <a:pt x="64" y="88"/>
                    <a:pt x="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4"/>
            <p:cNvSpPr/>
            <p:nvPr/>
          </p:nvSpPr>
          <p:spPr>
            <a:xfrm>
              <a:off x="6025975" y="3442850"/>
              <a:ext cx="243350" cy="208175"/>
            </a:xfrm>
            <a:custGeom>
              <a:avLst/>
              <a:gdLst/>
              <a:ahLst/>
              <a:cxnLst/>
              <a:rect l="l" t="t" r="r" b="b"/>
              <a:pathLst>
                <a:path w="9734" h="8327" extrusionOk="0">
                  <a:moveTo>
                    <a:pt x="5571" y="0"/>
                  </a:moveTo>
                  <a:cubicBezTo>
                    <a:pt x="1849" y="0"/>
                    <a:pt x="1" y="4489"/>
                    <a:pt x="2616" y="7105"/>
                  </a:cubicBezTo>
                  <a:cubicBezTo>
                    <a:pt x="3415" y="7904"/>
                    <a:pt x="4485" y="8326"/>
                    <a:pt x="5568" y="8326"/>
                  </a:cubicBezTo>
                  <a:cubicBezTo>
                    <a:pt x="6104" y="8326"/>
                    <a:pt x="6644" y="8223"/>
                    <a:pt x="7156" y="8010"/>
                  </a:cubicBezTo>
                  <a:cubicBezTo>
                    <a:pt x="8715" y="7369"/>
                    <a:pt x="9734" y="5847"/>
                    <a:pt x="9734" y="4162"/>
                  </a:cubicBezTo>
                  <a:cubicBezTo>
                    <a:pt x="9734" y="1861"/>
                    <a:pt x="7873" y="0"/>
                    <a:pt x="5571" y="0"/>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4"/>
            <p:cNvSpPr/>
            <p:nvPr/>
          </p:nvSpPr>
          <p:spPr>
            <a:xfrm>
              <a:off x="6104575" y="4251325"/>
              <a:ext cx="137100" cy="127725"/>
            </a:xfrm>
            <a:custGeom>
              <a:avLst/>
              <a:gdLst/>
              <a:ahLst/>
              <a:cxnLst/>
              <a:rect l="l" t="t" r="r" b="b"/>
              <a:pathLst>
                <a:path w="5484" h="5109" extrusionOk="0">
                  <a:moveTo>
                    <a:pt x="2698" y="1"/>
                  </a:moveTo>
                  <a:cubicBezTo>
                    <a:pt x="2238" y="1"/>
                    <a:pt x="1777" y="97"/>
                    <a:pt x="1346" y="293"/>
                  </a:cubicBezTo>
                  <a:cubicBezTo>
                    <a:pt x="755" y="620"/>
                    <a:pt x="378" y="1236"/>
                    <a:pt x="189" y="1890"/>
                  </a:cubicBezTo>
                  <a:cubicBezTo>
                    <a:pt x="1" y="2544"/>
                    <a:pt x="1" y="4430"/>
                    <a:pt x="1" y="5096"/>
                  </a:cubicBezTo>
                  <a:lnTo>
                    <a:pt x="5483" y="5109"/>
                  </a:lnTo>
                  <a:lnTo>
                    <a:pt x="5345" y="2594"/>
                  </a:lnTo>
                  <a:cubicBezTo>
                    <a:pt x="5345" y="1777"/>
                    <a:pt x="5030" y="921"/>
                    <a:pt x="4364" y="444"/>
                  </a:cubicBezTo>
                  <a:cubicBezTo>
                    <a:pt x="3847" y="150"/>
                    <a:pt x="3273" y="1"/>
                    <a:pt x="2698" y="1"/>
                  </a:cubicBezTo>
                  <a:close/>
                </a:path>
              </a:pathLst>
            </a:custGeom>
            <a:solidFill>
              <a:srgbClr val="0010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4"/>
            <p:cNvSpPr/>
            <p:nvPr/>
          </p:nvSpPr>
          <p:spPr>
            <a:xfrm>
              <a:off x="6103000" y="4356725"/>
              <a:ext cx="258450" cy="35950"/>
            </a:xfrm>
            <a:custGeom>
              <a:avLst/>
              <a:gdLst/>
              <a:ahLst/>
              <a:cxnLst/>
              <a:rect l="l" t="t" r="r" b="b"/>
              <a:pathLst>
                <a:path w="10338" h="1438" extrusionOk="0">
                  <a:moveTo>
                    <a:pt x="5999" y="0"/>
                  </a:moveTo>
                  <a:lnTo>
                    <a:pt x="152" y="63"/>
                  </a:lnTo>
                  <a:lnTo>
                    <a:pt x="1" y="1371"/>
                  </a:lnTo>
                  <a:cubicBezTo>
                    <a:pt x="1" y="1371"/>
                    <a:pt x="3157" y="1437"/>
                    <a:pt x="5967" y="1437"/>
                  </a:cubicBezTo>
                  <a:cubicBezTo>
                    <a:pt x="8198" y="1437"/>
                    <a:pt x="10210" y="1395"/>
                    <a:pt x="10249" y="1245"/>
                  </a:cubicBezTo>
                  <a:cubicBezTo>
                    <a:pt x="10337" y="893"/>
                    <a:pt x="5999" y="0"/>
                    <a:pt x="599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4"/>
            <p:cNvSpPr/>
            <p:nvPr/>
          </p:nvSpPr>
          <p:spPr>
            <a:xfrm>
              <a:off x="6107475" y="2987025"/>
              <a:ext cx="10325" cy="7275"/>
            </a:xfrm>
            <a:custGeom>
              <a:avLst/>
              <a:gdLst/>
              <a:ahLst/>
              <a:cxnLst/>
              <a:rect l="l" t="t" r="r" b="b"/>
              <a:pathLst>
                <a:path w="413" h="291" extrusionOk="0">
                  <a:moveTo>
                    <a:pt x="203" y="1"/>
                  </a:moveTo>
                  <a:cubicBezTo>
                    <a:pt x="178" y="1"/>
                    <a:pt x="151" y="8"/>
                    <a:pt x="123" y="25"/>
                  </a:cubicBezTo>
                  <a:lnTo>
                    <a:pt x="123" y="38"/>
                  </a:lnTo>
                  <a:cubicBezTo>
                    <a:pt x="0" y="130"/>
                    <a:pt x="87" y="290"/>
                    <a:pt x="205" y="290"/>
                  </a:cubicBezTo>
                  <a:cubicBezTo>
                    <a:pt x="232" y="290"/>
                    <a:pt x="260" y="282"/>
                    <a:pt x="287" y="264"/>
                  </a:cubicBezTo>
                  <a:cubicBezTo>
                    <a:pt x="412" y="180"/>
                    <a:pt x="329" y="1"/>
                    <a:pt x="2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4"/>
            <p:cNvSpPr/>
            <p:nvPr/>
          </p:nvSpPr>
          <p:spPr>
            <a:xfrm>
              <a:off x="6096825" y="2830775"/>
              <a:ext cx="10250" cy="7100"/>
            </a:xfrm>
            <a:custGeom>
              <a:avLst/>
              <a:gdLst/>
              <a:ahLst/>
              <a:cxnLst/>
              <a:rect l="l" t="t" r="r" b="b"/>
              <a:pathLst>
                <a:path w="410" h="284" extrusionOk="0">
                  <a:moveTo>
                    <a:pt x="212" y="0"/>
                  </a:moveTo>
                  <a:cubicBezTo>
                    <a:pt x="187" y="0"/>
                    <a:pt x="161" y="8"/>
                    <a:pt x="135" y="25"/>
                  </a:cubicBezTo>
                  <a:lnTo>
                    <a:pt x="122" y="25"/>
                  </a:lnTo>
                  <a:cubicBezTo>
                    <a:pt x="1" y="126"/>
                    <a:pt x="90" y="284"/>
                    <a:pt x="202" y="284"/>
                  </a:cubicBezTo>
                  <a:cubicBezTo>
                    <a:pt x="229" y="284"/>
                    <a:pt x="258" y="274"/>
                    <a:pt x="285" y="252"/>
                  </a:cubicBezTo>
                  <a:cubicBezTo>
                    <a:pt x="410" y="169"/>
                    <a:pt x="329" y="0"/>
                    <a:pt x="2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4"/>
            <p:cNvSpPr/>
            <p:nvPr/>
          </p:nvSpPr>
          <p:spPr>
            <a:xfrm>
              <a:off x="6118725" y="3180025"/>
              <a:ext cx="9775" cy="6950"/>
            </a:xfrm>
            <a:custGeom>
              <a:avLst/>
              <a:gdLst/>
              <a:ahLst/>
              <a:cxnLst/>
              <a:rect l="l" t="t" r="r" b="b"/>
              <a:pathLst>
                <a:path w="391" h="278" extrusionOk="0">
                  <a:moveTo>
                    <a:pt x="189" y="1"/>
                  </a:moveTo>
                  <a:cubicBezTo>
                    <a:pt x="0" y="1"/>
                    <a:pt x="13" y="277"/>
                    <a:pt x="202" y="277"/>
                  </a:cubicBezTo>
                  <a:cubicBezTo>
                    <a:pt x="378" y="277"/>
                    <a:pt x="390"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4"/>
            <p:cNvSpPr/>
            <p:nvPr/>
          </p:nvSpPr>
          <p:spPr>
            <a:xfrm>
              <a:off x="6148275" y="3395300"/>
              <a:ext cx="6400" cy="6925"/>
            </a:xfrm>
            <a:custGeom>
              <a:avLst/>
              <a:gdLst/>
              <a:ahLst/>
              <a:cxnLst/>
              <a:rect l="l" t="t" r="r" b="b"/>
              <a:pathLst>
                <a:path w="256" h="277" extrusionOk="0">
                  <a:moveTo>
                    <a:pt x="124" y="1"/>
                  </a:moveTo>
                  <a:cubicBezTo>
                    <a:pt x="109" y="1"/>
                    <a:pt x="93" y="5"/>
                    <a:pt x="76" y="16"/>
                  </a:cubicBezTo>
                  <a:lnTo>
                    <a:pt x="63" y="29"/>
                  </a:lnTo>
                  <a:cubicBezTo>
                    <a:pt x="0" y="104"/>
                    <a:pt x="13" y="217"/>
                    <a:pt x="101" y="267"/>
                  </a:cubicBezTo>
                  <a:cubicBezTo>
                    <a:pt x="115" y="274"/>
                    <a:pt x="128" y="276"/>
                    <a:pt x="140" y="276"/>
                  </a:cubicBezTo>
                  <a:cubicBezTo>
                    <a:pt x="255" y="276"/>
                    <a:pt x="234"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4"/>
            <p:cNvSpPr/>
            <p:nvPr/>
          </p:nvSpPr>
          <p:spPr>
            <a:xfrm>
              <a:off x="6118400" y="3725075"/>
              <a:ext cx="6400" cy="6925"/>
            </a:xfrm>
            <a:custGeom>
              <a:avLst/>
              <a:gdLst/>
              <a:ahLst/>
              <a:cxnLst/>
              <a:rect l="l" t="t" r="r" b="b"/>
              <a:pathLst>
                <a:path w="256" h="277" extrusionOk="0">
                  <a:moveTo>
                    <a:pt x="124" y="1"/>
                  </a:moveTo>
                  <a:cubicBezTo>
                    <a:pt x="110" y="1"/>
                    <a:pt x="94" y="5"/>
                    <a:pt x="76" y="16"/>
                  </a:cubicBezTo>
                  <a:lnTo>
                    <a:pt x="64" y="28"/>
                  </a:lnTo>
                  <a:cubicBezTo>
                    <a:pt x="1" y="91"/>
                    <a:pt x="13" y="217"/>
                    <a:pt x="101" y="267"/>
                  </a:cubicBezTo>
                  <a:cubicBezTo>
                    <a:pt x="116" y="274"/>
                    <a:pt x="129" y="276"/>
                    <a:pt x="140" y="276"/>
                  </a:cubicBezTo>
                  <a:cubicBezTo>
                    <a:pt x="255" y="276"/>
                    <a:pt x="234"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4"/>
            <p:cNvSpPr/>
            <p:nvPr/>
          </p:nvSpPr>
          <p:spPr>
            <a:xfrm>
              <a:off x="6133700" y="3894650"/>
              <a:ext cx="11275" cy="7950"/>
            </a:xfrm>
            <a:custGeom>
              <a:avLst/>
              <a:gdLst/>
              <a:ahLst/>
              <a:cxnLst/>
              <a:rect l="l" t="t" r="r" b="b"/>
              <a:pathLst>
                <a:path w="451" h="318" extrusionOk="0">
                  <a:moveTo>
                    <a:pt x="228" y="0"/>
                  </a:moveTo>
                  <a:cubicBezTo>
                    <a:pt x="197" y="0"/>
                    <a:pt x="163" y="11"/>
                    <a:pt x="131" y="36"/>
                  </a:cubicBezTo>
                  <a:lnTo>
                    <a:pt x="118" y="48"/>
                  </a:lnTo>
                  <a:cubicBezTo>
                    <a:pt x="0" y="156"/>
                    <a:pt x="97" y="318"/>
                    <a:pt x="217" y="318"/>
                  </a:cubicBezTo>
                  <a:cubicBezTo>
                    <a:pt x="251" y="318"/>
                    <a:pt x="286" y="305"/>
                    <a:pt x="319" y="275"/>
                  </a:cubicBezTo>
                  <a:cubicBezTo>
                    <a:pt x="450" y="174"/>
                    <a:pt x="355" y="0"/>
                    <a:pt x="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4"/>
            <p:cNvSpPr/>
            <p:nvPr/>
          </p:nvSpPr>
          <p:spPr>
            <a:xfrm>
              <a:off x="6133825" y="4086350"/>
              <a:ext cx="9750" cy="6950"/>
            </a:xfrm>
            <a:custGeom>
              <a:avLst/>
              <a:gdLst/>
              <a:ahLst/>
              <a:cxnLst/>
              <a:rect l="l" t="t" r="r" b="b"/>
              <a:pathLst>
                <a:path w="390" h="278" extrusionOk="0">
                  <a:moveTo>
                    <a:pt x="189" y="1"/>
                  </a:moveTo>
                  <a:cubicBezTo>
                    <a:pt x="0" y="1"/>
                    <a:pt x="13" y="277"/>
                    <a:pt x="201" y="277"/>
                  </a:cubicBezTo>
                  <a:cubicBezTo>
                    <a:pt x="377" y="277"/>
                    <a:pt x="390" y="1"/>
                    <a:pt x="2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4"/>
            <p:cNvSpPr/>
            <p:nvPr/>
          </p:nvSpPr>
          <p:spPr>
            <a:xfrm>
              <a:off x="6065275" y="3526125"/>
              <a:ext cx="201850" cy="42025"/>
            </a:xfrm>
            <a:custGeom>
              <a:avLst/>
              <a:gdLst/>
              <a:ahLst/>
              <a:cxnLst/>
              <a:rect l="l" t="t" r="r" b="b"/>
              <a:pathLst>
                <a:path w="8074" h="1681" extrusionOk="0">
                  <a:moveTo>
                    <a:pt x="8071" y="0"/>
                  </a:moveTo>
                  <a:cubicBezTo>
                    <a:pt x="8035" y="0"/>
                    <a:pt x="7672" y="330"/>
                    <a:pt x="7005" y="706"/>
                  </a:cubicBezTo>
                  <a:cubicBezTo>
                    <a:pt x="6049" y="1240"/>
                    <a:pt x="4990" y="1507"/>
                    <a:pt x="3930" y="1507"/>
                  </a:cubicBezTo>
                  <a:cubicBezTo>
                    <a:pt x="2968" y="1507"/>
                    <a:pt x="2005" y="1287"/>
                    <a:pt x="1120" y="844"/>
                  </a:cubicBezTo>
                  <a:cubicBezTo>
                    <a:pt x="430" y="499"/>
                    <a:pt x="42" y="202"/>
                    <a:pt x="14" y="202"/>
                  </a:cubicBezTo>
                  <a:cubicBezTo>
                    <a:pt x="14" y="202"/>
                    <a:pt x="14" y="202"/>
                    <a:pt x="13" y="203"/>
                  </a:cubicBezTo>
                  <a:cubicBezTo>
                    <a:pt x="1" y="203"/>
                    <a:pt x="101" y="291"/>
                    <a:pt x="265" y="429"/>
                  </a:cubicBezTo>
                  <a:cubicBezTo>
                    <a:pt x="516" y="630"/>
                    <a:pt x="780" y="806"/>
                    <a:pt x="1057" y="957"/>
                  </a:cubicBezTo>
                  <a:cubicBezTo>
                    <a:pt x="1953" y="1441"/>
                    <a:pt x="2939" y="1681"/>
                    <a:pt x="3925" y="1681"/>
                  </a:cubicBezTo>
                  <a:cubicBezTo>
                    <a:pt x="5015" y="1681"/>
                    <a:pt x="6104" y="1387"/>
                    <a:pt x="7068" y="806"/>
                  </a:cubicBezTo>
                  <a:cubicBezTo>
                    <a:pt x="7344" y="643"/>
                    <a:pt x="7596" y="467"/>
                    <a:pt x="7835" y="253"/>
                  </a:cubicBezTo>
                  <a:cubicBezTo>
                    <a:pt x="7923" y="178"/>
                    <a:pt x="8011" y="102"/>
                    <a:pt x="8074" y="2"/>
                  </a:cubicBezTo>
                  <a:cubicBezTo>
                    <a:pt x="8073" y="1"/>
                    <a:pt x="8072" y="0"/>
                    <a:pt x="8071" y="0"/>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4"/>
            <p:cNvSpPr/>
            <p:nvPr/>
          </p:nvSpPr>
          <p:spPr>
            <a:xfrm>
              <a:off x="6105200" y="4313475"/>
              <a:ext cx="132075" cy="14850"/>
            </a:xfrm>
            <a:custGeom>
              <a:avLst/>
              <a:gdLst/>
              <a:ahLst/>
              <a:cxnLst/>
              <a:rect l="l" t="t" r="r" b="b"/>
              <a:pathLst>
                <a:path w="5283" h="594" extrusionOk="0">
                  <a:moveTo>
                    <a:pt x="5261" y="0"/>
                  </a:moveTo>
                  <a:cubicBezTo>
                    <a:pt x="5098" y="0"/>
                    <a:pt x="4017" y="340"/>
                    <a:pt x="2667" y="410"/>
                  </a:cubicBezTo>
                  <a:cubicBezTo>
                    <a:pt x="2495" y="419"/>
                    <a:pt x="2327" y="422"/>
                    <a:pt x="2164" y="422"/>
                  </a:cubicBezTo>
                  <a:cubicBezTo>
                    <a:pt x="1073" y="422"/>
                    <a:pt x="225" y="250"/>
                    <a:pt x="47" y="250"/>
                  </a:cubicBezTo>
                  <a:cubicBezTo>
                    <a:pt x="25" y="250"/>
                    <a:pt x="13" y="253"/>
                    <a:pt x="13" y="259"/>
                  </a:cubicBezTo>
                  <a:cubicBezTo>
                    <a:pt x="1" y="271"/>
                    <a:pt x="290" y="372"/>
                    <a:pt x="768" y="460"/>
                  </a:cubicBezTo>
                  <a:cubicBezTo>
                    <a:pt x="1264" y="549"/>
                    <a:pt x="1766" y="594"/>
                    <a:pt x="2268" y="594"/>
                  </a:cubicBezTo>
                  <a:cubicBezTo>
                    <a:pt x="3038" y="594"/>
                    <a:pt x="3807" y="489"/>
                    <a:pt x="4553" y="284"/>
                  </a:cubicBezTo>
                  <a:cubicBezTo>
                    <a:pt x="5018" y="146"/>
                    <a:pt x="5282" y="20"/>
                    <a:pt x="5282" y="7"/>
                  </a:cubicBezTo>
                  <a:cubicBezTo>
                    <a:pt x="5281" y="3"/>
                    <a:pt x="5274" y="0"/>
                    <a:pt x="5261" y="0"/>
                  </a:cubicBezTo>
                  <a:close/>
                </a:path>
              </a:pathLst>
            </a:custGeom>
            <a:solidFill>
              <a:srgbClr val="A4D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24"/>
          <p:cNvGrpSpPr/>
          <p:nvPr/>
        </p:nvGrpSpPr>
        <p:grpSpPr>
          <a:xfrm>
            <a:off x="8226513" y="2012350"/>
            <a:ext cx="644500" cy="761125"/>
            <a:chOff x="8226513" y="2012350"/>
            <a:chExt cx="644500" cy="761125"/>
          </a:xfrm>
        </p:grpSpPr>
        <p:sp>
          <p:nvSpPr>
            <p:cNvPr id="403" name="Google Shape;403;p24"/>
            <p:cNvSpPr/>
            <p:nvPr/>
          </p:nvSpPr>
          <p:spPr>
            <a:xfrm>
              <a:off x="8646288" y="2547800"/>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4"/>
            <p:cNvSpPr/>
            <p:nvPr/>
          </p:nvSpPr>
          <p:spPr>
            <a:xfrm>
              <a:off x="8644363" y="2547800"/>
              <a:ext cx="226650" cy="225675"/>
            </a:xfrm>
            <a:custGeom>
              <a:avLst/>
              <a:gdLst/>
              <a:ahLst/>
              <a:cxnLst/>
              <a:rect l="l" t="t" r="r" b="b"/>
              <a:pathLst>
                <a:path w="9066" h="9027" extrusionOk="0">
                  <a:moveTo>
                    <a:pt x="2198" y="1118"/>
                  </a:moveTo>
                  <a:cubicBezTo>
                    <a:pt x="2221" y="1264"/>
                    <a:pt x="2239" y="1402"/>
                    <a:pt x="2257" y="1530"/>
                  </a:cubicBezTo>
                  <a:cubicBezTo>
                    <a:pt x="2066" y="1683"/>
                    <a:pt x="1875" y="1836"/>
                    <a:pt x="1722" y="2027"/>
                  </a:cubicBezTo>
                  <a:cubicBezTo>
                    <a:pt x="1684" y="2104"/>
                    <a:pt x="1607" y="2142"/>
                    <a:pt x="1607" y="2180"/>
                  </a:cubicBezTo>
                  <a:lnTo>
                    <a:pt x="1722" y="2066"/>
                  </a:lnTo>
                  <a:cubicBezTo>
                    <a:pt x="1913" y="1874"/>
                    <a:pt x="2066" y="1683"/>
                    <a:pt x="2296" y="1530"/>
                  </a:cubicBezTo>
                  <a:cubicBezTo>
                    <a:pt x="2257" y="1413"/>
                    <a:pt x="2228" y="1276"/>
                    <a:pt x="2198" y="1118"/>
                  </a:cubicBezTo>
                  <a:close/>
                  <a:moveTo>
                    <a:pt x="1607" y="2180"/>
                  </a:moveTo>
                  <a:lnTo>
                    <a:pt x="1607" y="2180"/>
                  </a:lnTo>
                  <a:cubicBezTo>
                    <a:pt x="1569" y="2219"/>
                    <a:pt x="1569" y="2257"/>
                    <a:pt x="1569" y="2257"/>
                  </a:cubicBezTo>
                  <a:lnTo>
                    <a:pt x="1607" y="2180"/>
                  </a:lnTo>
                  <a:close/>
                  <a:moveTo>
                    <a:pt x="575" y="2104"/>
                  </a:moveTo>
                  <a:lnTo>
                    <a:pt x="1" y="3557"/>
                  </a:lnTo>
                  <a:lnTo>
                    <a:pt x="39" y="3582"/>
                  </a:lnTo>
                  <a:lnTo>
                    <a:pt x="39" y="3595"/>
                  </a:lnTo>
                  <a:lnTo>
                    <a:pt x="44" y="3585"/>
                  </a:lnTo>
                  <a:lnTo>
                    <a:pt x="536" y="3905"/>
                  </a:lnTo>
                  <a:lnTo>
                    <a:pt x="51" y="3566"/>
                  </a:lnTo>
                  <a:lnTo>
                    <a:pt x="613" y="2180"/>
                  </a:lnTo>
                  <a:lnTo>
                    <a:pt x="1301" y="2257"/>
                  </a:lnTo>
                  <a:lnTo>
                    <a:pt x="1454" y="2257"/>
                  </a:lnTo>
                  <a:lnTo>
                    <a:pt x="1263" y="2219"/>
                  </a:lnTo>
                  <a:lnTo>
                    <a:pt x="575" y="2104"/>
                  </a:lnTo>
                  <a:close/>
                  <a:moveTo>
                    <a:pt x="536" y="3905"/>
                  </a:moveTo>
                  <a:lnTo>
                    <a:pt x="765" y="4065"/>
                  </a:lnTo>
                  <a:lnTo>
                    <a:pt x="765" y="4065"/>
                  </a:lnTo>
                  <a:cubicBezTo>
                    <a:pt x="765" y="4061"/>
                    <a:pt x="766" y="4058"/>
                    <a:pt x="766" y="4054"/>
                  </a:cubicBezTo>
                  <a:lnTo>
                    <a:pt x="536" y="3905"/>
                  </a:lnTo>
                  <a:close/>
                  <a:moveTo>
                    <a:pt x="7574" y="6770"/>
                  </a:moveTo>
                  <a:lnTo>
                    <a:pt x="7608" y="6776"/>
                  </a:lnTo>
                  <a:lnTo>
                    <a:pt x="7608" y="6776"/>
                  </a:lnTo>
                  <a:cubicBezTo>
                    <a:pt x="7610" y="6774"/>
                    <a:pt x="7611" y="6772"/>
                    <a:pt x="7612" y="6770"/>
                  </a:cubicBezTo>
                  <a:close/>
                  <a:moveTo>
                    <a:pt x="7608" y="6776"/>
                  </a:moveTo>
                  <a:cubicBezTo>
                    <a:pt x="7606" y="6780"/>
                    <a:pt x="7603" y="6784"/>
                    <a:pt x="7601" y="6788"/>
                  </a:cubicBezTo>
                  <a:lnTo>
                    <a:pt x="7601" y="6788"/>
                  </a:lnTo>
                  <a:lnTo>
                    <a:pt x="7918" y="6827"/>
                  </a:lnTo>
                  <a:lnTo>
                    <a:pt x="7918" y="6827"/>
                  </a:lnTo>
                  <a:lnTo>
                    <a:pt x="7608" y="6776"/>
                  </a:lnTo>
                  <a:close/>
                  <a:moveTo>
                    <a:pt x="3481" y="0"/>
                  </a:moveTo>
                  <a:lnTo>
                    <a:pt x="2105" y="612"/>
                  </a:lnTo>
                  <a:lnTo>
                    <a:pt x="2105" y="650"/>
                  </a:lnTo>
                  <a:lnTo>
                    <a:pt x="2112" y="648"/>
                  </a:lnTo>
                  <a:lnTo>
                    <a:pt x="2112" y="648"/>
                  </a:lnTo>
                  <a:cubicBezTo>
                    <a:pt x="2145" y="821"/>
                    <a:pt x="2172" y="977"/>
                    <a:pt x="2198" y="1118"/>
                  </a:cubicBezTo>
                  <a:lnTo>
                    <a:pt x="2198" y="1118"/>
                  </a:lnTo>
                  <a:cubicBezTo>
                    <a:pt x="2175" y="970"/>
                    <a:pt x="2148" y="813"/>
                    <a:pt x="2112" y="647"/>
                  </a:cubicBezTo>
                  <a:lnTo>
                    <a:pt x="2112" y="647"/>
                  </a:lnTo>
                  <a:lnTo>
                    <a:pt x="2112" y="648"/>
                  </a:lnTo>
                  <a:lnTo>
                    <a:pt x="2112" y="648"/>
                  </a:lnTo>
                  <a:cubicBezTo>
                    <a:pt x="2109" y="636"/>
                    <a:pt x="2107" y="624"/>
                    <a:pt x="2105" y="612"/>
                  </a:cubicBezTo>
                  <a:lnTo>
                    <a:pt x="2105" y="612"/>
                  </a:lnTo>
                  <a:cubicBezTo>
                    <a:pt x="2107" y="624"/>
                    <a:pt x="2110" y="636"/>
                    <a:pt x="2112" y="647"/>
                  </a:cubicBezTo>
                  <a:lnTo>
                    <a:pt x="2112" y="647"/>
                  </a:lnTo>
                  <a:lnTo>
                    <a:pt x="3490" y="89"/>
                  </a:lnTo>
                  <a:lnTo>
                    <a:pt x="3490" y="89"/>
                  </a:lnTo>
                  <a:lnTo>
                    <a:pt x="4017" y="803"/>
                  </a:lnTo>
                  <a:cubicBezTo>
                    <a:pt x="4189" y="784"/>
                    <a:pt x="4361" y="775"/>
                    <a:pt x="4528" y="775"/>
                  </a:cubicBezTo>
                  <a:cubicBezTo>
                    <a:pt x="4696" y="775"/>
                    <a:pt x="4858" y="784"/>
                    <a:pt x="5011" y="803"/>
                  </a:cubicBezTo>
                  <a:lnTo>
                    <a:pt x="5049" y="803"/>
                  </a:lnTo>
                  <a:lnTo>
                    <a:pt x="5568" y="62"/>
                  </a:lnTo>
                  <a:lnTo>
                    <a:pt x="5568" y="62"/>
                  </a:lnTo>
                  <a:lnTo>
                    <a:pt x="6921" y="596"/>
                  </a:lnTo>
                  <a:lnTo>
                    <a:pt x="6921" y="596"/>
                  </a:lnTo>
                  <a:cubicBezTo>
                    <a:pt x="6883" y="893"/>
                    <a:pt x="6846" y="1156"/>
                    <a:pt x="6809" y="1492"/>
                  </a:cubicBezTo>
                  <a:cubicBezTo>
                    <a:pt x="7038" y="1683"/>
                    <a:pt x="7306" y="1913"/>
                    <a:pt x="7497" y="2180"/>
                  </a:cubicBezTo>
                  <a:lnTo>
                    <a:pt x="7535" y="2180"/>
                  </a:lnTo>
                  <a:lnTo>
                    <a:pt x="8379" y="2034"/>
                  </a:lnTo>
                  <a:lnTo>
                    <a:pt x="8379" y="2034"/>
                  </a:lnTo>
                  <a:lnTo>
                    <a:pt x="8863" y="3450"/>
                  </a:lnTo>
                  <a:lnTo>
                    <a:pt x="8109" y="3978"/>
                  </a:lnTo>
                  <a:lnTo>
                    <a:pt x="8109" y="4016"/>
                  </a:lnTo>
                  <a:cubicBezTo>
                    <a:pt x="8147" y="4322"/>
                    <a:pt x="8147" y="4666"/>
                    <a:pt x="8109" y="5011"/>
                  </a:cubicBezTo>
                  <a:cubicBezTo>
                    <a:pt x="8373" y="5199"/>
                    <a:pt x="8599" y="5350"/>
                    <a:pt x="8862" y="5537"/>
                  </a:cubicBezTo>
                  <a:lnTo>
                    <a:pt x="8862" y="5537"/>
                  </a:lnTo>
                  <a:lnTo>
                    <a:pt x="8319" y="6877"/>
                  </a:lnTo>
                  <a:lnTo>
                    <a:pt x="8319" y="6877"/>
                  </a:lnTo>
                  <a:lnTo>
                    <a:pt x="7918" y="6827"/>
                  </a:lnTo>
                  <a:lnTo>
                    <a:pt x="7918" y="6827"/>
                  </a:lnTo>
                  <a:lnTo>
                    <a:pt x="8312" y="6893"/>
                  </a:lnTo>
                  <a:lnTo>
                    <a:pt x="8312" y="6893"/>
                  </a:lnTo>
                  <a:lnTo>
                    <a:pt x="8300" y="6923"/>
                  </a:lnTo>
                  <a:lnTo>
                    <a:pt x="8348" y="6899"/>
                  </a:lnTo>
                  <a:lnTo>
                    <a:pt x="8348" y="6899"/>
                  </a:lnTo>
                  <a:lnTo>
                    <a:pt x="8492" y="6923"/>
                  </a:lnTo>
                  <a:lnTo>
                    <a:pt x="8530" y="6923"/>
                  </a:lnTo>
                  <a:lnTo>
                    <a:pt x="8530" y="6885"/>
                  </a:lnTo>
                  <a:cubicBezTo>
                    <a:pt x="8721" y="6426"/>
                    <a:pt x="8912" y="5928"/>
                    <a:pt x="9065" y="5469"/>
                  </a:cubicBezTo>
                  <a:lnTo>
                    <a:pt x="9065" y="5431"/>
                  </a:lnTo>
                  <a:cubicBezTo>
                    <a:pt x="8799" y="5241"/>
                    <a:pt x="8533" y="5089"/>
                    <a:pt x="8305" y="4899"/>
                  </a:cubicBezTo>
                  <a:lnTo>
                    <a:pt x="8305" y="4899"/>
                  </a:lnTo>
                  <a:cubicBezTo>
                    <a:pt x="8337" y="4613"/>
                    <a:pt x="8337" y="4294"/>
                    <a:pt x="8304" y="3975"/>
                  </a:cubicBezTo>
                  <a:lnTo>
                    <a:pt x="8304" y="3975"/>
                  </a:lnTo>
                  <a:lnTo>
                    <a:pt x="9027" y="3442"/>
                  </a:lnTo>
                  <a:lnTo>
                    <a:pt x="9065" y="3442"/>
                  </a:lnTo>
                  <a:lnTo>
                    <a:pt x="9065" y="3404"/>
                  </a:lnTo>
                  <a:lnTo>
                    <a:pt x="8453" y="2027"/>
                  </a:lnTo>
                  <a:lnTo>
                    <a:pt x="8453" y="1989"/>
                  </a:lnTo>
                  <a:lnTo>
                    <a:pt x="8415" y="1989"/>
                  </a:lnTo>
                  <a:lnTo>
                    <a:pt x="7569" y="2136"/>
                  </a:lnTo>
                  <a:lnTo>
                    <a:pt x="7569" y="2136"/>
                  </a:lnTo>
                  <a:cubicBezTo>
                    <a:pt x="7343" y="1873"/>
                    <a:pt x="7116" y="1647"/>
                    <a:pt x="6853" y="1458"/>
                  </a:cubicBezTo>
                  <a:lnTo>
                    <a:pt x="6853" y="1458"/>
                  </a:lnTo>
                  <a:lnTo>
                    <a:pt x="7000" y="574"/>
                  </a:lnTo>
                  <a:lnTo>
                    <a:pt x="7000" y="536"/>
                  </a:lnTo>
                  <a:lnTo>
                    <a:pt x="6962" y="536"/>
                  </a:lnTo>
                  <a:lnTo>
                    <a:pt x="5508" y="0"/>
                  </a:lnTo>
                  <a:lnTo>
                    <a:pt x="4976" y="723"/>
                  </a:lnTo>
                  <a:lnTo>
                    <a:pt x="4976" y="723"/>
                  </a:lnTo>
                  <a:cubicBezTo>
                    <a:pt x="4815" y="707"/>
                    <a:pt x="4656" y="698"/>
                    <a:pt x="4500" y="698"/>
                  </a:cubicBezTo>
                  <a:cubicBezTo>
                    <a:pt x="4332" y="698"/>
                    <a:pt x="4170" y="708"/>
                    <a:pt x="4017" y="727"/>
                  </a:cubicBezTo>
                  <a:lnTo>
                    <a:pt x="3481" y="0"/>
                  </a:lnTo>
                  <a:close/>
                  <a:moveTo>
                    <a:pt x="765" y="4065"/>
                  </a:moveTo>
                  <a:cubicBezTo>
                    <a:pt x="729" y="4394"/>
                    <a:pt x="728" y="4723"/>
                    <a:pt x="762" y="5052"/>
                  </a:cubicBezTo>
                  <a:lnTo>
                    <a:pt x="762" y="5052"/>
                  </a:lnTo>
                  <a:lnTo>
                    <a:pt x="39" y="5584"/>
                  </a:lnTo>
                  <a:lnTo>
                    <a:pt x="39" y="5622"/>
                  </a:lnTo>
                  <a:lnTo>
                    <a:pt x="613" y="6999"/>
                  </a:lnTo>
                  <a:lnTo>
                    <a:pt x="613" y="7038"/>
                  </a:lnTo>
                  <a:lnTo>
                    <a:pt x="651" y="7038"/>
                  </a:lnTo>
                  <a:lnTo>
                    <a:pt x="1535" y="6890"/>
                  </a:lnTo>
                  <a:lnTo>
                    <a:pt x="1535" y="6890"/>
                  </a:lnTo>
                  <a:cubicBezTo>
                    <a:pt x="1724" y="7116"/>
                    <a:pt x="1949" y="7378"/>
                    <a:pt x="2248" y="7567"/>
                  </a:cubicBezTo>
                  <a:lnTo>
                    <a:pt x="2248" y="7567"/>
                  </a:lnTo>
                  <a:cubicBezTo>
                    <a:pt x="2181" y="7818"/>
                    <a:pt x="2144" y="8100"/>
                    <a:pt x="2109" y="8416"/>
                  </a:cubicBezTo>
                  <a:lnTo>
                    <a:pt x="2109" y="8416"/>
                  </a:lnTo>
                  <a:lnTo>
                    <a:pt x="2105" y="8414"/>
                  </a:lnTo>
                  <a:lnTo>
                    <a:pt x="2108" y="8418"/>
                  </a:lnTo>
                  <a:lnTo>
                    <a:pt x="2108" y="8418"/>
                  </a:lnTo>
                  <a:cubicBezTo>
                    <a:pt x="2107" y="8430"/>
                    <a:pt x="2106" y="8441"/>
                    <a:pt x="2105" y="8453"/>
                  </a:cubicBezTo>
                  <a:lnTo>
                    <a:pt x="2105" y="8491"/>
                  </a:lnTo>
                  <a:lnTo>
                    <a:pt x="3558" y="9026"/>
                  </a:lnTo>
                  <a:lnTo>
                    <a:pt x="3596" y="9026"/>
                  </a:lnTo>
                  <a:lnTo>
                    <a:pt x="4126" y="8269"/>
                  </a:lnTo>
                  <a:lnTo>
                    <a:pt x="4126" y="8269"/>
                  </a:lnTo>
                  <a:cubicBezTo>
                    <a:pt x="4275" y="8283"/>
                    <a:pt x="4423" y="8290"/>
                    <a:pt x="4571" y="8290"/>
                  </a:cubicBezTo>
                  <a:cubicBezTo>
                    <a:pt x="4732" y="8290"/>
                    <a:pt x="4892" y="8282"/>
                    <a:pt x="5052" y="8265"/>
                  </a:cubicBezTo>
                  <a:lnTo>
                    <a:pt x="5052" y="8265"/>
                  </a:lnTo>
                  <a:lnTo>
                    <a:pt x="5575" y="8937"/>
                  </a:lnTo>
                  <a:lnTo>
                    <a:pt x="5575" y="8937"/>
                  </a:lnTo>
                  <a:lnTo>
                    <a:pt x="5547" y="8950"/>
                  </a:lnTo>
                  <a:lnTo>
                    <a:pt x="5585" y="8950"/>
                  </a:lnTo>
                  <a:lnTo>
                    <a:pt x="5623" y="8988"/>
                  </a:lnTo>
                  <a:lnTo>
                    <a:pt x="5661" y="8988"/>
                  </a:lnTo>
                  <a:lnTo>
                    <a:pt x="7038" y="8414"/>
                  </a:lnTo>
                  <a:lnTo>
                    <a:pt x="7076" y="8414"/>
                  </a:lnTo>
                  <a:lnTo>
                    <a:pt x="7076" y="8376"/>
                  </a:lnTo>
                  <a:cubicBezTo>
                    <a:pt x="7040" y="8082"/>
                    <a:pt x="6968" y="7788"/>
                    <a:pt x="6928" y="7493"/>
                  </a:cubicBezTo>
                  <a:lnTo>
                    <a:pt x="6928" y="7493"/>
                  </a:lnTo>
                  <a:cubicBezTo>
                    <a:pt x="7189" y="7306"/>
                    <a:pt x="7413" y="7083"/>
                    <a:pt x="7601" y="6788"/>
                  </a:cubicBezTo>
                  <a:lnTo>
                    <a:pt x="7601" y="6788"/>
                  </a:lnTo>
                  <a:lnTo>
                    <a:pt x="7459" y="6770"/>
                  </a:lnTo>
                  <a:lnTo>
                    <a:pt x="7421" y="6770"/>
                  </a:lnTo>
                  <a:cubicBezTo>
                    <a:pt x="7229" y="6999"/>
                    <a:pt x="7000" y="7267"/>
                    <a:pt x="6732" y="7458"/>
                  </a:cubicBezTo>
                  <a:lnTo>
                    <a:pt x="6732" y="7497"/>
                  </a:lnTo>
                  <a:lnTo>
                    <a:pt x="6876" y="8359"/>
                  </a:lnTo>
                  <a:lnTo>
                    <a:pt x="6876" y="8359"/>
                  </a:lnTo>
                  <a:lnTo>
                    <a:pt x="5576" y="8937"/>
                  </a:lnTo>
                  <a:lnTo>
                    <a:pt x="5576" y="8937"/>
                  </a:lnTo>
                  <a:cubicBezTo>
                    <a:pt x="5398" y="8690"/>
                    <a:pt x="5222" y="8475"/>
                    <a:pt x="5076" y="8263"/>
                  </a:cubicBezTo>
                  <a:lnTo>
                    <a:pt x="5076" y="8263"/>
                  </a:lnTo>
                  <a:cubicBezTo>
                    <a:pt x="5080" y="8262"/>
                    <a:pt x="5084" y="8262"/>
                    <a:pt x="5088" y="8261"/>
                  </a:cubicBezTo>
                  <a:lnTo>
                    <a:pt x="5075" y="8261"/>
                  </a:lnTo>
                  <a:cubicBezTo>
                    <a:pt x="5067" y="8249"/>
                    <a:pt x="5058" y="8236"/>
                    <a:pt x="5049" y="8223"/>
                  </a:cubicBezTo>
                  <a:lnTo>
                    <a:pt x="5049" y="8185"/>
                  </a:lnTo>
                  <a:lnTo>
                    <a:pt x="5011" y="8185"/>
                  </a:lnTo>
                  <a:cubicBezTo>
                    <a:pt x="4858" y="8204"/>
                    <a:pt x="4696" y="8214"/>
                    <a:pt x="4528" y="8214"/>
                  </a:cubicBezTo>
                  <a:cubicBezTo>
                    <a:pt x="4361" y="8214"/>
                    <a:pt x="4189" y="8204"/>
                    <a:pt x="4017" y="8185"/>
                  </a:cubicBezTo>
                  <a:lnTo>
                    <a:pt x="4017" y="8223"/>
                  </a:lnTo>
                  <a:cubicBezTo>
                    <a:pt x="3832" y="8482"/>
                    <a:pt x="3647" y="8705"/>
                    <a:pt x="3497" y="8927"/>
                  </a:cubicBezTo>
                  <a:lnTo>
                    <a:pt x="3497" y="8927"/>
                  </a:lnTo>
                  <a:lnTo>
                    <a:pt x="2146" y="8430"/>
                  </a:lnTo>
                  <a:lnTo>
                    <a:pt x="2146" y="8430"/>
                  </a:lnTo>
                  <a:cubicBezTo>
                    <a:pt x="2183" y="8129"/>
                    <a:pt x="2221" y="7796"/>
                    <a:pt x="2296" y="7535"/>
                  </a:cubicBezTo>
                  <a:lnTo>
                    <a:pt x="2296" y="7497"/>
                  </a:lnTo>
                  <a:cubicBezTo>
                    <a:pt x="2028" y="7305"/>
                    <a:pt x="1760" y="7076"/>
                    <a:pt x="1569" y="6846"/>
                  </a:cubicBezTo>
                  <a:lnTo>
                    <a:pt x="687" y="6993"/>
                  </a:lnTo>
                  <a:lnTo>
                    <a:pt x="687" y="6993"/>
                  </a:lnTo>
                  <a:cubicBezTo>
                    <a:pt x="504" y="6519"/>
                    <a:pt x="287" y="6080"/>
                    <a:pt x="102" y="5642"/>
                  </a:cubicBezTo>
                  <a:lnTo>
                    <a:pt x="102" y="5642"/>
                  </a:lnTo>
                  <a:lnTo>
                    <a:pt x="804" y="5087"/>
                  </a:lnTo>
                  <a:cubicBezTo>
                    <a:pt x="766" y="4743"/>
                    <a:pt x="766" y="4399"/>
                    <a:pt x="804" y="4093"/>
                  </a:cubicBezTo>
                  <a:lnTo>
                    <a:pt x="765" y="4065"/>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4"/>
            <p:cNvSpPr/>
            <p:nvPr/>
          </p:nvSpPr>
          <p:spPr>
            <a:xfrm>
              <a:off x="8450288" y="2015225"/>
              <a:ext cx="375775" cy="376750"/>
            </a:xfrm>
            <a:custGeom>
              <a:avLst/>
              <a:gdLst/>
              <a:ahLst/>
              <a:cxnLst/>
              <a:rect l="l" t="t" r="r" b="b"/>
              <a:pathLst>
                <a:path w="15031" h="15070" extrusionOk="0">
                  <a:moveTo>
                    <a:pt x="7535" y="4655"/>
                  </a:moveTo>
                  <a:cubicBezTo>
                    <a:pt x="7879" y="4655"/>
                    <a:pt x="8228" y="4720"/>
                    <a:pt x="8567" y="4858"/>
                  </a:cubicBezTo>
                  <a:cubicBezTo>
                    <a:pt x="10824" y="5775"/>
                    <a:pt x="10862" y="8950"/>
                    <a:pt x="8605" y="9906"/>
                  </a:cubicBezTo>
                  <a:cubicBezTo>
                    <a:pt x="8242" y="10063"/>
                    <a:pt x="7876" y="10134"/>
                    <a:pt x="7523" y="10134"/>
                  </a:cubicBezTo>
                  <a:cubicBezTo>
                    <a:pt x="5721" y="10134"/>
                    <a:pt x="4243" y="8274"/>
                    <a:pt x="5010" y="6387"/>
                  </a:cubicBezTo>
                  <a:cubicBezTo>
                    <a:pt x="5418" y="5311"/>
                    <a:pt x="6444" y="4655"/>
                    <a:pt x="7535" y="4655"/>
                  </a:cubicBezTo>
                  <a:close/>
                  <a:moveTo>
                    <a:pt x="9103" y="0"/>
                  </a:moveTo>
                  <a:lnTo>
                    <a:pt x="8261" y="1301"/>
                  </a:lnTo>
                  <a:cubicBezTo>
                    <a:pt x="7974" y="1262"/>
                    <a:pt x="7687" y="1243"/>
                    <a:pt x="7405" y="1243"/>
                  </a:cubicBezTo>
                  <a:cubicBezTo>
                    <a:pt x="7123" y="1243"/>
                    <a:pt x="6846" y="1262"/>
                    <a:pt x="6578" y="1301"/>
                  </a:cubicBezTo>
                  <a:lnTo>
                    <a:pt x="5660" y="77"/>
                  </a:lnTo>
                  <a:lnTo>
                    <a:pt x="3327" y="1071"/>
                  </a:lnTo>
                  <a:lnTo>
                    <a:pt x="3595" y="2601"/>
                  </a:lnTo>
                  <a:cubicBezTo>
                    <a:pt x="3176" y="2944"/>
                    <a:pt x="2795" y="3325"/>
                    <a:pt x="2452" y="3781"/>
                  </a:cubicBezTo>
                  <a:lnTo>
                    <a:pt x="2452" y="3781"/>
                  </a:lnTo>
                  <a:lnTo>
                    <a:pt x="956" y="3557"/>
                  </a:lnTo>
                  <a:lnTo>
                    <a:pt x="0" y="5928"/>
                  </a:lnTo>
                  <a:lnTo>
                    <a:pt x="1224" y="6808"/>
                  </a:lnTo>
                  <a:cubicBezTo>
                    <a:pt x="1147" y="7344"/>
                    <a:pt x="1147" y="7917"/>
                    <a:pt x="1262" y="8453"/>
                  </a:cubicBezTo>
                  <a:lnTo>
                    <a:pt x="0" y="9371"/>
                  </a:lnTo>
                  <a:lnTo>
                    <a:pt x="1033" y="11704"/>
                  </a:lnTo>
                  <a:lnTo>
                    <a:pt x="2524" y="11436"/>
                  </a:lnTo>
                  <a:cubicBezTo>
                    <a:pt x="2868" y="11857"/>
                    <a:pt x="3289" y="12239"/>
                    <a:pt x="3710" y="12583"/>
                  </a:cubicBezTo>
                  <a:lnTo>
                    <a:pt x="3480" y="14113"/>
                  </a:lnTo>
                  <a:lnTo>
                    <a:pt x="5890" y="15069"/>
                  </a:lnTo>
                  <a:lnTo>
                    <a:pt x="6731" y="13807"/>
                  </a:lnTo>
                  <a:cubicBezTo>
                    <a:pt x="6969" y="13823"/>
                    <a:pt x="7200" y="13832"/>
                    <a:pt x="7430" y="13832"/>
                  </a:cubicBezTo>
                  <a:cubicBezTo>
                    <a:pt x="7755" y="13832"/>
                    <a:pt x="8078" y="13814"/>
                    <a:pt x="8414" y="13769"/>
                  </a:cubicBezTo>
                  <a:lnTo>
                    <a:pt x="9332" y="15031"/>
                  </a:lnTo>
                  <a:lnTo>
                    <a:pt x="11665" y="13998"/>
                  </a:lnTo>
                  <a:lnTo>
                    <a:pt x="11359" y="12507"/>
                  </a:lnTo>
                  <a:cubicBezTo>
                    <a:pt x="11818" y="12163"/>
                    <a:pt x="12201" y="11742"/>
                    <a:pt x="12545" y="11321"/>
                  </a:cubicBezTo>
                  <a:lnTo>
                    <a:pt x="14075" y="11551"/>
                  </a:lnTo>
                  <a:lnTo>
                    <a:pt x="15031" y="9141"/>
                  </a:lnTo>
                  <a:lnTo>
                    <a:pt x="13730" y="8300"/>
                  </a:lnTo>
                  <a:cubicBezTo>
                    <a:pt x="13807" y="7726"/>
                    <a:pt x="13807" y="7152"/>
                    <a:pt x="13730" y="6617"/>
                  </a:cubicBezTo>
                  <a:lnTo>
                    <a:pt x="14954" y="5699"/>
                  </a:lnTo>
                  <a:lnTo>
                    <a:pt x="13960" y="3366"/>
                  </a:lnTo>
                  <a:lnTo>
                    <a:pt x="12430" y="3634"/>
                  </a:lnTo>
                  <a:cubicBezTo>
                    <a:pt x="12086" y="3213"/>
                    <a:pt x="11703" y="2830"/>
                    <a:pt x="11244" y="2486"/>
                  </a:cubicBezTo>
                  <a:lnTo>
                    <a:pt x="11474" y="956"/>
                  </a:lnTo>
                  <a:lnTo>
                    <a:pt x="9103" y="0"/>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4"/>
            <p:cNvSpPr/>
            <p:nvPr/>
          </p:nvSpPr>
          <p:spPr>
            <a:xfrm>
              <a:off x="8450288" y="2012350"/>
              <a:ext cx="378650" cy="380575"/>
            </a:xfrm>
            <a:custGeom>
              <a:avLst/>
              <a:gdLst/>
              <a:ahLst/>
              <a:cxnLst/>
              <a:rect l="l" t="t" r="r" b="b"/>
              <a:pathLst>
                <a:path w="15146" h="15223" extrusionOk="0">
                  <a:moveTo>
                    <a:pt x="2677" y="3519"/>
                  </a:moveTo>
                  <a:lnTo>
                    <a:pt x="2626" y="3590"/>
                  </a:lnTo>
                  <a:lnTo>
                    <a:pt x="2626" y="3590"/>
                  </a:lnTo>
                  <a:cubicBezTo>
                    <a:pt x="2643" y="3568"/>
                    <a:pt x="2660" y="3545"/>
                    <a:pt x="2677" y="3519"/>
                  </a:cubicBezTo>
                  <a:close/>
                  <a:moveTo>
                    <a:pt x="2626" y="3590"/>
                  </a:moveTo>
                  <a:lnTo>
                    <a:pt x="2626" y="3590"/>
                  </a:lnTo>
                  <a:cubicBezTo>
                    <a:pt x="2569" y="3666"/>
                    <a:pt x="2516" y="3719"/>
                    <a:pt x="2486" y="3749"/>
                  </a:cubicBezTo>
                  <a:cubicBezTo>
                    <a:pt x="2451" y="3783"/>
                    <a:pt x="2448" y="3818"/>
                    <a:pt x="2419" y="3853"/>
                  </a:cubicBezTo>
                  <a:lnTo>
                    <a:pt x="2419" y="3853"/>
                  </a:lnTo>
                  <a:cubicBezTo>
                    <a:pt x="2414" y="3846"/>
                    <a:pt x="2410" y="3838"/>
                    <a:pt x="2410" y="3825"/>
                  </a:cubicBezTo>
                  <a:lnTo>
                    <a:pt x="2104" y="3787"/>
                  </a:lnTo>
                  <a:lnTo>
                    <a:pt x="956" y="3596"/>
                  </a:lnTo>
                  <a:cubicBezTo>
                    <a:pt x="947" y="3621"/>
                    <a:pt x="937" y="3646"/>
                    <a:pt x="927" y="3672"/>
                  </a:cubicBezTo>
                  <a:lnTo>
                    <a:pt x="918" y="3672"/>
                  </a:lnTo>
                  <a:lnTo>
                    <a:pt x="927" y="3674"/>
                  </a:lnTo>
                  <a:lnTo>
                    <a:pt x="927" y="3674"/>
                  </a:lnTo>
                  <a:cubicBezTo>
                    <a:pt x="701" y="4275"/>
                    <a:pt x="403" y="5051"/>
                    <a:pt x="0" y="5967"/>
                  </a:cubicBezTo>
                  <a:lnTo>
                    <a:pt x="0" y="6005"/>
                  </a:lnTo>
                  <a:lnTo>
                    <a:pt x="38" y="6005"/>
                  </a:lnTo>
                  <a:lnTo>
                    <a:pt x="61" y="6021"/>
                  </a:lnTo>
                  <a:lnTo>
                    <a:pt x="61" y="6021"/>
                  </a:lnTo>
                  <a:cubicBezTo>
                    <a:pt x="432" y="5058"/>
                    <a:pt x="729" y="4277"/>
                    <a:pt x="954" y="3678"/>
                  </a:cubicBezTo>
                  <a:lnTo>
                    <a:pt x="954" y="3678"/>
                  </a:lnTo>
                  <a:lnTo>
                    <a:pt x="2065" y="3863"/>
                  </a:lnTo>
                  <a:lnTo>
                    <a:pt x="2371" y="3902"/>
                  </a:lnTo>
                  <a:lnTo>
                    <a:pt x="2448" y="3902"/>
                  </a:lnTo>
                  <a:cubicBezTo>
                    <a:pt x="2448" y="3876"/>
                    <a:pt x="2431" y="3868"/>
                    <a:pt x="2419" y="3853"/>
                  </a:cubicBezTo>
                  <a:lnTo>
                    <a:pt x="2419" y="3853"/>
                  </a:lnTo>
                  <a:cubicBezTo>
                    <a:pt x="2454" y="3819"/>
                    <a:pt x="2486" y="3787"/>
                    <a:pt x="2486" y="3787"/>
                  </a:cubicBezTo>
                  <a:lnTo>
                    <a:pt x="2626" y="3590"/>
                  </a:lnTo>
                  <a:close/>
                  <a:moveTo>
                    <a:pt x="9064" y="1"/>
                  </a:moveTo>
                  <a:lnTo>
                    <a:pt x="9026" y="39"/>
                  </a:lnTo>
                  <a:cubicBezTo>
                    <a:pt x="8721" y="496"/>
                    <a:pt x="8455" y="915"/>
                    <a:pt x="8150" y="1296"/>
                  </a:cubicBezTo>
                  <a:lnTo>
                    <a:pt x="8150" y="1296"/>
                  </a:lnTo>
                  <a:cubicBezTo>
                    <a:pt x="7938" y="1283"/>
                    <a:pt x="7731" y="1276"/>
                    <a:pt x="7524" y="1276"/>
                  </a:cubicBezTo>
                  <a:cubicBezTo>
                    <a:pt x="7210" y="1276"/>
                    <a:pt x="6899" y="1293"/>
                    <a:pt x="6575" y="1335"/>
                  </a:cubicBezTo>
                  <a:lnTo>
                    <a:pt x="6575" y="1335"/>
                  </a:lnTo>
                  <a:lnTo>
                    <a:pt x="5660" y="115"/>
                  </a:lnTo>
                  <a:lnTo>
                    <a:pt x="5660" y="77"/>
                  </a:lnTo>
                  <a:lnTo>
                    <a:pt x="3289" y="1110"/>
                  </a:lnTo>
                  <a:cubicBezTo>
                    <a:pt x="3404" y="1722"/>
                    <a:pt x="3480" y="2219"/>
                    <a:pt x="3557" y="2639"/>
                  </a:cubicBezTo>
                  <a:cubicBezTo>
                    <a:pt x="3251" y="2907"/>
                    <a:pt x="2945" y="3175"/>
                    <a:pt x="2677" y="3519"/>
                  </a:cubicBezTo>
                  <a:cubicBezTo>
                    <a:pt x="2983" y="3213"/>
                    <a:pt x="3251" y="2945"/>
                    <a:pt x="3595" y="2678"/>
                  </a:cubicBezTo>
                  <a:cubicBezTo>
                    <a:pt x="3520" y="2265"/>
                    <a:pt x="3445" y="1779"/>
                    <a:pt x="3334" y="1183"/>
                  </a:cubicBezTo>
                  <a:lnTo>
                    <a:pt x="3334" y="1183"/>
                  </a:lnTo>
                  <a:lnTo>
                    <a:pt x="5631" y="204"/>
                  </a:lnTo>
                  <a:lnTo>
                    <a:pt x="6578" y="1492"/>
                  </a:lnTo>
                  <a:lnTo>
                    <a:pt x="6655" y="1492"/>
                  </a:lnTo>
                  <a:cubicBezTo>
                    <a:pt x="6923" y="1454"/>
                    <a:pt x="7200" y="1435"/>
                    <a:pt x="7477" y="1435"/>
                  </a:cubicBezTo>
                  <a:cubicBezTo>
                    <a:pt x="7754" y="1435"/>
                    <a:pt x="8032" y="1454"/>
                    <a:pt x="8299" y="1492"/>
                  </a:cubicBezTo>
                  <a:lnTo>
                    <a:pt x="8338" y="1492"/>
                  </a:lnTo>
                  <a:lnTo>
                    <a:pt x="8338" y="1454"/>
                  </a:lnTo>
                  <a:lnTo>
                    <a:pt x="9201" y="216"/>
                  </a:lnTo>
                  <a:lnTo>
                    <a:pt x="11465" y="1129"/>
                  </a:lnTo>
                  <a:lnTo>
                    <a:pt x="11465" y="1129"/>
                  </a:lnTo>
                  <a:cubicBezTo>
                    <a:pt x="11391" y="1607"/>
                    <a:pt x="11316" y="2086"/>
                    <a:pt x="11206" y="2601"/>
                  </a:cubicBezTo>
                  <a:lnTo>
                    <a:pt x="11206" y="2639"/>
                  </a:lnTo>
                  <a:lnTo>
                    <a:pt x="11244" y="2678"/>
                  </a:lnTo>
                  <a:cubicBezTo>
                    <a:pt x="11703" y="2984"/>
                    <a:pt x="12086" y="3404"/>
                    <a:pt x="12430" y="3825"/>
                  </a:cubicBezTo>
                  <a:lnTo>
                    <a:pt x="12468" y="3863"/>
                  </a:lnTo>
                  <a:lnTo>
                    <a:pt x="12506" y="3863"/>
                  </a:lnTo>
                  <a:lnTo>
                    <a:pt x="13944" y="3569"/>
                  </a:lnTo>
                  <a:lnTo>
                    <a:pt x="13944" y="3569"/>
                  </a:lnTo>
                  <a:cubicBezTo>
                    <a:pt x="14272" y="4300"/>
                    <a:pt x="14600" y="5064"/>
                    <a:pt x="14929" y="5795"/>
                  </a:cubicBezTo>
                  <a:lnTo>
                    <a:pt x="14929" y="5795"/>
                  </a:lnTo>
                  <a:lnTo>
                    <a:pt x="13730" y="6694"/>
                  </a:lnTo>
                  <a:lnTo>
                    <a:pt x="13692" y="6732"/>
                  </a:lnTo>
                  <a:lnTo>
                    <a:pt x="13692" y="6770"/>
                  </a:lnTo>
                  <a:cubicBezTo>
                    <a:pt x="13769" y="7306"/>
                    <a:pt x="13769" y="7879"/>
                    <a:pt x="13692" y="8415"/>
                  </a:cubicBezTo>
                  <a:lnTo>
                    <a:pt x="13692" y="8453"/>
                  </a:lnTo>
                  <a:lnTo>
                    <a:pt x="13730" y="8491"/>
                  </a:lnTo>
                  <a:lnTo>
                    <a:pt x="14938" y="9296"/>
                  </a:lnTo>
                  <a:lnTo>
                    <a:pt x="14031" y="11582"/>
                  </a:lnTo>
                  <a:lnTo>
                    <a:pt x="14031" y="11582"/>
                  </a:lnTo>
                  <a:lnTo>
                    <a:pt x="12583" y="11360"/>
                  </a:lnTo>
                  <a:lnTo>
                    <a:pt x="12506" y="11360"/>
                  </a:lnTo>
                  <a:lnTo>
                    <a:pt x="12506" y="11398"/>
                  </a:lnTo>
                  <a:cubicBezTo>
                    <a:pt x="12162" y="11819"/>
                    <a:pt x="11780" y="12239"/>
                    <a:pt x="11359" y="12583"/>
                  </a:cubicBezTo>
                  <a:lnTo>
                    <a:pt x="11321" y="12622"/>
                  </a:lnTo>
                  <a:lnTo>
                    <a:pt x="11321" y="12660"/>
                  </a:lnTo>
                  <a:cubicBezTo>
                    <a:pt x="11394" y="13137"/>
                    <a:pt x="11503" y="13650"/>
                    <a:pt x="11579" y="14096"/>
                  </a:cubicBezTo>
                  <a:lnTo>
                    <a:pt x="11579" y="14096"/>
                  </a:lnTo>
                  <a:lnTo>
                    <a:pt x="9352" y="15082"/>
                  </a:lnTo>
                  <a:lnTo>
                    <a:pt x="9352" y="15082"/>
                  </a:lnTo>
                  <a:lnTo>
                    <a:pt x="8491" y="13846"/>
                  </a:lnTo>
                  <a:lnTo>
                    <a:pt x="8452" y="13807"/>
                  </a:lnTo>
                  <a:lnTo>
                    <a:pt x="8414" y="13807"/>
                  </a:lnTo>
                  <a:cubicBezTo>
                    <a:pt x="8101" y="13852"/>
                    <a:pt x="7774" y="13871"/>
                    <a:pt x="7449" y="13871"/>
                  </a:cubicBezTo>
                  <a:cubicBezTo>
                    <a:pt x="7220" y="13871"/>
                    <a:pt x="6991" y="13861"/>
                    <a:pt x="6770" y="13846"/>
                  </a:cubicBezTo>
                  <a:lnTo>
                    <a:pt x="6731" y="13846"/>
                  </a:lnTo>
                  <a:lnTo>
                    <a:pt x="6693" y="13884"/>
                  </a:lnTo>
                  <a:lnTo>
                    <a:pt x="5851" y="15092"/>
                  </a:lnTo>
                  <a:lnTo>
                    <a:pt x="3566" y="14171"/>
                  </a:lnTo>
                  <a:lnTo>
                    <a:pt x="3566" y="14171"/>
                  </a:lnTo>
                  <a:cubicBezTo>
                    <a:pt x="3639" y="13690"/>
                    <a:pt x="3713" y="13178"/>
                    <a:pt x="3786" y="12736"/>
                  </a:cubicBezTo>
                  <a:lnTo>
                    <a:pt x="3786" y="12660"/>
                  </a:lnTo>
                  <a:lnTo>
                    <a:pt x="3748" y="12660"/>
                  </a:lnTo>
                  <a:cubicBezTo>
                    <a:pt x="3327" y="12316"/>
                    <a:pt x="2907" y="11933"/>
                    <a:pt x="2601" y="11513"/>
                  </a:cubicBezTo>
                  <a:lnTo>
                    <a:pt x="2563" y="11474"/>
                  </a:lnTo>
                  <a:lnTo>
                    <a:pt x="2524" y="11474"/>
                  </a:lnTo>
                  <a:lnTo>
                    <a:pt x="1050" y="11732"/>
                  </a:lnTo>
                  <a:lnTo>
                    <a:pt x="1050" y="11732"/>
                  </a:lnTo>
                  <a:lnTo>
                    <a:pt x="101" y="9505"/>
                  </a:lnTo>
                  <a:lnTo>
                    <a:pt x="1300" y="8606"/>
                  </a:lnTo>
                  <a:lnTo>
                    <a:pt x="1339" y="8606"/>
                  </a:lnTo>
                  <a:lnTo>
                    <a:pt x="1339" y="8568"/>
                  </a:lnTo>
                  <a:cubicBezTo>
                    <a:pt x="1262" y="8032"/>
                    <a:pt x="1224" y="7459"/>
                    <a:pt x="1300" y="6923"/>
                  </a:cubicBezTo>
                  <a:lnTo>
                    <a:pt x="1300" y="6885"/>
                  </a:lnTo>
                  <a:lnTo>
                    <a:pt x="1300" y="6847"/>
                  </a:lnTo>
                  <a:cubicBezTo>
                    <a:pt x="1299" y="6858"/>
                    <a:pt x="1297" y="6870"/>
                    <a:pt x="1296" y="6881"/>
                  </a:cubicBezTo>
                  <a:lnTo>
                    <a:pt x="1296" y="6881"/>
                  </a:lnTo>
                  <a:lnTo>
                    <a:pt x="61" y="6021"/>
                  </a:lnTo>
                  <a:lnTo>
                    <a:pt x="61" y="6021"/>
                  </a:lnTo>
                  <a:cubicBezTo>
                    <a:pt x="58" y="6031"/>
                    <a:pt x="54" y="6041"/>
                    <a:pt x="50" y="6051"/>
                  </a:cubicBezTo>
                  <a:lnTo>
                    <a:pt x="50" y="6051"/>
                  </a:lnTo>
                  <a:lnTo>
                    <a:pt x="38" y="6043"/>
                  </a:lnTo>
                  <a:lnTo>
                    <a:pt x="38" y="6082"/>
                  </a:lnTo>
                  <a:cubicBezTo>
                    <a:pt x="42" y="6071"/>
                    <a:pt x="46" y="6061"/>
                    <a:pt x="50" y="6051"/>
                  </a:cubicBezTo>
                  <a:lnTo>
                    <a:pt x="50" y="6051"/>
                  </a:lnTo>
                  <a:lnTo>
                    <a:pt x="1296" y="6882"/>
                  </a:lnTo>
                  <a:lnTo>
                    <a:pt x="1296" y="6882"/>
                  </a:lnTo>
                  <a:cubicBezTo>
                    <a:pt x="1296" y="6882"/>
                    <a:pt x="1296" y="6881"/>
                    <a:pt x="1296" y="6881"/>
                  </a:cubicBezTo>
                  <a:lnTo>
                    <a:pt x="1296" y="6881"/>
                  </a:lnTo>
                  <a:lnTo>
                    <a:pt x="1300" y="6885"/>
                  </a:lnTo>
                  <a:lnTo>
                    <a:pt x="1296" y="6882"/>
                  </a:lnTo>
                  <a:lnTo>
                    <a:pt x="1296" y="6882"/>
                  </a:lnTo>
                  <a:cubicBezTo>
                    <a:pt x="1226" y="7395"/>
                    <a:pt x="1226" y="7943"/>
                    <a:pt x="1296" y="8457"/>
                  </a:cubicBezTo>
                  <a:lnTo>
                    <a:pt x="1296" y="8457"/>
                  </a:lnTo>
                  <a:lnTo>
                    <a:pt x="77" y="9371"/>
                  </a:lnTo>
                  <a:lnTo>
                    <a:pt x="38" y="9409"/>
                  </a:lnTo>
                  <a:lnTo>
                    <a:pt x="38" y="9447"/>
                  </a:lnTo>
                  <a:cubicBezTo>
                    <a:pt x="339" y="10162"/>
                    <a:pt x="677" y="10913"/>
                    <a:pt x="1015" y="11738"/>
                  </a:cubicBezTo>
                  <a:lnTo>
                    <a:pt x="1015" y="11738"/>
                  </a:lnTo>
                  <a:lnTo>
                    <a:pt x="994" y="11742"/>
                  </a:lnTo>
                  <a:lnTo>
                    <a:pt x="1023" y="11756"/>
                  </a:lnTo>
                  <a:lnTo>
                    <a:pt x="1023" y="11756"/>
                  </a:lnTo>
                  <a:cubicBezTo>
                    <a:pt x="1026" y="11764"/>
                    <a:pt x="1029" y="11772"/>
                    <a:pt x="1033" y="11780"/>
                  </a:cubicBezTo>
                  <a:lnTo>
                    <a:pt x="1033" y="11819"/>
                  </a:lnTo>
                  <a:lnTo>
                    <a:pt x="1071" y="11819"/>
                  </a:lnTo>
                  <a:lnTo>
                    <a:pt x="2534" y="11563"/>
                  </a:lnTo>
                  <a:lnTo>
                    <a:pt x="2534" y="11563"/>
                  </a:lnTo>
                  <a:cubicBezTo>
                    <a:pt x="2865" y="11965"/>
                    <a:pt x="3266" y="12368"/>
                    <a:pt x="3703" y="12702"/>
                  </a:cubicBezTo>
                  <a:lnTo>
                    <a:pt x="3703" y="12702"/>
                  </a:lnTo>
                  <a:cubicBezTo>
                    <a:pt x="3629" y="13152"/>
                    <a:pt x="3555" y="13671"/>
                    <a:pt x="3480" y="14190"/>
                  </a:cubicBezTo>
                  <a:lnTo>
                    <a:pt x="3480" y="14228"/>
                  </a:lnTo>
                  <a:lnTo>
                    <a:pt x="3519" y="14228"/>
                  </a:lnTo>
                  <a:lnTo>
                    <a:pt x="5890" y="15184"/>
                  </a:lnTo>
                  <a:lnTo>
                    <a:pt x="5928" y="15222"/>
                  </a:lnTo>
                  <a:lnTo>
                    <a:pt x="5966" y="15146"/>
                  </a:lnTo>
                  <a:lnTo>
                    <a:pt x="6815" y="13928"/>
                  </a:lnTo>
                  <a:lnTo>
                    <a:pt x="6815" y="13928"/>
                  </a:lnTo>
                  <a:cubicBezTo>
                    <a:pt x="7057" y="13959"/>
                    <a:pt x="7292" y="13975"/>
                    <a:pt x="7527" y="13975"/>
                  </a:cubicBezTo>
                  <a:cubicBezTo>
                    <a:pt x="7811" y="13975"/>
                    <a:pt x="8094" y="13951"/>
                    <a:pt x="8386" y="13897"/>
                  </a:cubicBezTo>
                  <a:lnTo>
                    <a:pt x="8386" y="13897"/>
                  </a:lnTo>
                  <a:lnTo>
                    <a:pt x="9294" y="15108"/>
                  </a:lnTo>
                  <a:lnTo>
                    <a:pt x="9332" y="15184"/>
                  </a:lnTo>
                  <a:lnTo>
                    <a:pt x="9370" y="15146"/>
                  </a:lnTo>
                  <a:lnTo>
                    <a:pt x="11742" y="14152"/>
                  </a:lnTo>
                  <a:lnTo>
                    <a:pt x="11780" y="14113"/>
                  </a:lnTo>
                  <a:lnTo>
                    <a:pt x="11780" y="14037"/>
                  </a:lnTo>
                  <a:cubicBezTo>
                    <a:pt x="11705" y="13590"/>
                    <a:pt x="11595" y="13071"/>
                    <a:pt x="11518" y="12585"/>
                  </a:cubicBezTo>
                  <a:lnTo>
                    <a:pt x="11518" y="12585"/>
                  </a:lnTo>
                  <a:cubicBezTo>
                    <a:pt x="11910" y="12259"/>
                    <a:pt x="12300" y="11868"/>
                    <a:pt x="12626" y="11443"/>
                  </a:cubicBezTo>
                  <a:lnTo>
                    <a:pt x="12626" y="11443"/>
                  </a:lnTo>
                  <a:lnTo>
                    <a:pt x="14002" y="11654"/>
                  </a:lnTo>
                  <a:lnTo>
                    <a:pt x="14002" y="11654"/>
                  </a:lnTo>
                  <a:lnTo>
                    <a:pt x="13998" y="11666"/>
                  </a:lnTo>
                  <a:lnTo>
                    <a:pt x="14008" y="11655"/>
                  </a:lnTo>
                  <a:lnTo>
                    <a:pt x="14008" y="11655"/>
                  </a:lnTo>
                  <a:lnTo>
                    <a:pt x="14075" y="11666"/>
                  </a:lnTo>
                  <a:lnTo>
                    <a:pt x="14151" y="11666"/>
                  </a:lnTo>
                  <a:lnTo>
                    <a:pt x="14189" y="11627"/>
                  </a:lnTo>
                  <a:cubicBezTo>
                    <a:pt x="14495" y="10786"/>
                    <a:pt x="14801" y="10021"/>
                    <a:pt x="15145" y="9218"/>
                  </a:cubicBezTo>
                  <a:lnTo>
                    <a:pt x="15145" y="9180"/>
                  </a:lnTo>
                  <a:lnTo>
                    <a:pt x="15069" y="9141"/>
                  </a:lnTo>
                  <a:lnTo>
                    <a:pt x="13848" y="8290"/>
                  </a:lnTo>
                  <a:lnTo>
                    <a:pt x="13848" y="8290"/>
                  </a:lnTo>
                  <a:cubicBezTo>
                    <a:pt x="13882" y="7748"/>
                    <a:pt x="13881" y="7207"/>
                    <a:pt x="13813" y="6700"/>
                  </a:cubicBezTo>
                  <a:lnTo>
                    <a:pt x="13813" y="6700"/>
                  </a:lnTo>
                  <a:lnTo>
                    <a:pt x="15031" y="5814"/>
                  </a:lnTo>
                  <a:lnTo>
                    <a:pt x="15069" y="5776"/>
                  </a:lnTo>
                  <a:lnTo>
                    <a:pt x="15069" y="5737"/>
                  </a:lnTo>
                  <a:cubicBezTo>
                    <a:pt x="14687" y="4934"/>
                    <a:pt x="14381" y="4131"/>
                    <a:pt x="14036" y="3366"/>
                  </a:cubicBezTo>
                  <a:lnTo>
                    <a:pt x="13998" y="3328"/>
                  </a:lnTo>
                  <a:lnTo>
                    <a:pt x="13960" y="3328"/>
                  </a:lnTo>
                  <a:lnTo>
                    <a:pt x="12496" y="3621"/>
                  </a:lnTo>
                  <a:lnTo>
                    <a:pt x="12496" y="3621"/>
                  </a:lnTo>
                  <a:cubicBezTo>
                    <a:pt x="12156" y="3208"/>
                    <a:pt x="11744" y="2796"/>
                    <a:pt x="11331" y="2457"/>
                  </a:cubicBezTo>
                  <a:lnTo>
                    <a:pt x="11331" y="2457"/>
                  </a:lnTo>
                  <a:cubicBezTo>
                    <a:pt x="11404" y="1979"/>
                    <a:pt x="11477" y="1470"/>
                    <a:pt x="11550" y="995"/>
                  </a:cubicBezTo>
                  <a:lnTo>
                    <a:pt x="11550" y="957"/>
                  </a:lnTo>
                  <a:lnTo>
                    <a:pt x="11474" y="957"/>
                  </a:lnTo>
                  <a:lnTo>
                    <a:pt x="9103" y="1"/>
                  </a:ln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4"/>
            <p:cNvSpPr/>
            <p:nvPr/>
          </p:nvSpPr>
          <p:spPr>
            <a:xfrm>
              <a:off x="8226513" y="2459388"/>
              <a:ext cx="223775" cy="224725"/>
            </a:xfrm>
            <a:custGeom>
              <a:avLst/>
              <a:gdLst/>
              <a:ahLst/>
              <a:cxnLst/>
              <a:rect l="l" t="t" r="r" b="b"/>
              <a:pathLst>
                <a:path w="8951" h="8989" extrusionOk="0">
                  <a:moveTo>
                    <a:pt x="4495" y="2802"/>
                  </a:moveTo>
                  <a:cubicBezTo>
                    <a:pt x="4692" y="2802"/>
                    <a:pt x="4893" y="2836"/>
                    <a:pt x="5087" y="2907"/>
                  </a:cubicBezTo>
                  <a:cubicBezTo>
                    <a:pt x="6464" y="3442"/>
                    <a:pt x="6464" y="5355"/>
                    <a:pt x="5125" y="5928"/>
                  </a:cubicBezTo>
                  <a:cubicBezTo>
                    <a:pt x="4896" y="6033"/>
                    <a:pt x="4666" y="6081"/>
                    <a:pt x="4444" y="6081"/>
                  </a:cubicBezTo>
                  <a:cubicBezTo>
                    <a:pt x="3372" y="6081"/>
                    <a:pt x="2508" y="4966"/>
                    <a:pt x="2984" y="3825"/>
                  </a:cubicBezTo>
                  <a:cubicBezTo>
                    <a:pt x="3219" y="3178"/>
                    <a:pt x="3839" y="2802"/>
                    <a:pt x="4495" y="2802"/>
                  </a:cubicBezTo>
                  <a:close/>
                  <a:moveTo>
                    <a:pt x="5431" y="0"/>
                  </a:moveTo>
                  <a:lnTo>
                    <a:pt x="4896" y="765"/>
                  </a:lnTo>
                  <a:cubicBezTo>
                    <a:pt x="4743" y="746"/>
                    <a:pt x="4580" y="737"/>
                    <a:pt x="4413" y="737"/>
                  </a:cubicBezTo>
                  <a:cubicBezTo>
                    <a:pt x="4246" y="737"/>
                    <a:pt x="4074" y="746"/>
                    <a:pt x="3902" y="765"/>
                  </a:cubicBezTo>
                  <a:lnTo>
                    <a:pt x="3366" y="39"/>
                  </a:lnTo>
                  <a:lnTo>
                    <a:pt x="1951" y="650"/>
                  </a:lnTo>
                  <a:lnTo>
                    <a:pt x="2142" y="1530"/>
                  </a:lnTo>
                  <a:cubicBezTo>
                    <a:pt x="1875" y="1760"/>
                    <a:pt x="1645" y="1989"/>
                    <a:pt x="1454" y="2257"/>
                  </a:cubicBezTo>
                  <a:lnTo>
                    <a:pt x="574" y="2104"/>
                  </a:lnTo>
                  <a:lnTo>
                    <a:pt x="0" y="3519"/>
                  </a:lnTo>
                  <a:lnTo>
                    <a:pt x="765" y="4054"/>
                  </a:lnTo>
                  <a:cubicBezTo>
                    <a:pt x="689" y="4399"/>
                    <a:pt x="689" y="4705"/>
                    <a:pt x="765" y="5049"/>
                  </a:cubicBezTo>
                  <a:lnTo>
                    <a:pt x="0" y="5584"/>
                  </a:lnTo>
                  <a:lnTo>
                    <a:pt x="612" y="6999"/>
                  </a:lnTo>
                  <a:lnTo>
                    <a:pt x="1530" y="6808"/>
                  </a:lnTo>
                  <a:cubicBezTo>
                    <a:pt x="1722" y="7076"/>
                    <a:pt x="1951" y="7305"/>
                    <a:pt x="2219" y="7535"/>
                  </a:cubicBezTo>
                  <a:lnTo>
                    <a:pt x="2104" y="8414"/>
                  </a:lnTo>
                  <a:lnTo>
                    <a:pt x="3519" y="8988"/>
                  </a:lnTo>
                  <a:lnTo>
                    <a:pt x="4016" y="8261"/>
                  </a:lnTo>
                  <a:cubicBezTo>
                    <a:pt x="4188" y="8281"/>
                    <a:pt x="4351" y="8290"/>
                    <a:pt x="4514" y="8290"/>
                  </a:cubicBezTo>
                  <a:cubicBezTo>
                    <a:pt x="4676" y="8290"/>
                    <a:pt x="4839" y="8281"/>
                    <a:pt x="5011" y="8261"/>
                  </a:cubicBezTo>
                  <a:lnTo>
                    <a:pt x="5546" y="8988"/>
                  </a:lnTo>
                  <a:lnTo>
                    <a:pt x="6961" y="8376"/>
                  </a:lnTo>
                  <a:lnTo>
                    <a:pt x="6770" y="7497"/>
                  </a:lnTo>
                  <a:cubicBezTo>
                    <a:pt x="7038" y="7267"/>
                    <a:pt x="7267" y="7038"/>
                    <a:pt x="7497" y="6770"/>
                  </a:cubicBezTo>
                  <a:lnTo>
                    <a:pt x="8376" y="6923"/>
                  </a:lnTo>
                  <a:lnTo>
                    <a:pt x="8950" y="5469"/>
                  </a:lnTo>
                  <a:lnTo>
                    <a:pt x="8185" y="4972"/>
                  </a:lnTo>
                  <a:cubicBezTo>
                    <a:pt x="8223" y="4628"/>
                    <a:pt x="8223" y="4284"/>
                    <a:pt x="8185" y="3978"/>
                  </a:cubicBezTo>
                  <a:lnTo>
                    <a:pt x="8950" y="3404"/>
                  </a:lnTo>
                  <a:lnTo>
                    <a:pt x="8338" y="2027"/>
                  </a:lnTo>
                  <a:lnTo>
                    <a:pt x="7420" y="2180"/>
                  </a:lnTo>
                  <a:cubicBezTo>
                    <a:pt x="7229" y="1913"/>
                    <a:pt x="6999" y="1683"/>
                    <a:pt x="6732" y="1492"/>
                  </a:cubicBezTo>
                  <a:lnTo>
                    <a:pt x="6847" y="574"/>
                  </a:lnTo>
                  <a:lnTo>
                    <a:pt x="5431"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25"/>
        <p:cNvGrpSpPr/>
        <p:nvPr/>
      </p:nvGrpSpPr>
      <p:grpSpPr>
        <a:xfrm>
          <a:off x="0" y="0"/>
          <a:ext cx="0" cy="0"/>
          <a:chOff x="0" y="0"/>
          <a:chExt cx="0" cy="0"/>
        </a:xfrm>
      </p:grpSpPr>
      <p:sp>
        <p:nvSpPr>
          <p:cNvPr id="2126" name="Google Shape;2126;p37"/>
          <p:cNvSpPr txBox="1">
            <a:spLocks noGrp="1"/>
          </p:cNvSpPr>
          <p:nvPr>
            <p:ph type="title" idx="15"/>
          </p:nvPr>
        </p:nvSpPr>
        <p:spPr>
          <a:xfrm>
            <a:off x="4336000" y="294993"/>
            <a:ext cx="4177800" cy="65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r-FR" dirty="0" err="1"/>
              <a:t>Deffirence</a:t>
            </a:r>
            <a:r>
              <a:rPr lang="fr-FR" dirty="0"/>
              <a:t> </a:t>
            </a:r>
            <a:r>
              <a:rPr lang="fr-FR" dirty="0" err="1"/>
              <a:t>between</a:t>
            </a:r>
            <a:r>
              <a:rPr lang="fr-FR" dirty="0"/>
              <a:t> SL &amp; VR :</a:t>
            </a:r>
            <a:endParaRPr dirty="0"/>
          </a:p>
        </p:txBody>
      </p:sp>
      <p:sp>
        <p:nvSpPr>
          <p:cNvPr id="2127" name="Google Shape;2127;p37"/>
          <p:cNvSpPr txBox="1">
            <a:spLocks noGrp="1"/>
          </p:cNvSpPr>
          <p:nvPr>
            <p:ph type="subTitle" idx="1"/>
          </p:nvPr>
        </p:nvSpPr>
        <p:spPr>
          <a:xfrm>
            <a:off x="877800" y="1948307"/>
            <a:ext cx="1817700" cy="81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r-FR" dirty="0"/>
              <a:t>In </a:t>
            </a:r>
            <a:r>
              <a:rPr lang="fr-FR" dirty="0" err="1"/>
              <a:t>vr</a:t>
            </a:r>
            <a:r>
              <a:rPr lang="fr-FR" dirty="0"/>
              <a:t> the user </a:t>
            </a:r>
            <a:r>
              <a:rPr lang="fr-FR" dirty="0" err="1"/>
              <a:t>is</a:t>
            </a:r>
            <a:r>
              <a:rPr lang="fr-FR" dirty="0"/>
              <a:t> </a:t>
            </a:r>
            <a:r>
              <a:rPr lang="fr-FR" dirty="0" err="1"/>
              <a:t>actually</a:t>
            </a:r>
            <a:r>
              <a:rPr lang="fr-FR" dirty="0"/>
              <a:t> </a:t>
            </a:r>
            <a:r>
              <a:rPr lang="fr-FR" dirty="0" err="1"/>
              <a:t>inside</a:t>
            </a:r>
            <a:r>
              <a:rPr lang="fr-FR" dirty="0"/>
              <a:t> the avatar,</a:t>
            </a:r>
            <a:endParaRPr dirty="0"/>
          </a:p>
        </p:txBody>
      </p:sp>
      <p:sp>
        <p:nvSpPr>
          <p:cNvPr id="2128" name="Google Shape;2128;p37"/>
          <p:cNvSpPr txBox="1">
            <a:spLocks noGrp="1"/>
          </p:cNvSpPr>
          <p:nvPr>
            <p:ph type="subTitle" idx="2"/>
          </p:nvPr>
        </p:nvSpPr>
        <p:spPr>
          <a:xfrm>
            <a:off x="3512536" y="1948307"/>
            <a:ext cx="2182900" cy="81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200" b="0" i="0" u="none" strike="noStrike" baseline="0" dirty="0">
                <a:solidFill>
                  <a:schemeClr val="bg1"/>
                </a:solidFill>
                <a:latin typeface="Nanum Gothic Coding" panose="020B0604020202020204" charset="-127"/>
                <a:ea typeface="Nanum Gothic Coding" panose="020B0604020202020204" charset="-127"/>
              </a:rPr>
              <a:t>The camera can’t loiter around the avatar’s shoulders, or fly around, or zoom in on in-world objects or displays </a:t>
            </a:r>
            <a:endParaRPr lang="en-US" sz="1200" dirty="0">
              <a:solidFill>
                <a:schemeClr val="bg1"/>
              </a:solidFill>
              <a:latin typeface="Nanum Gothic Coding" panose="020B0604020202020204" charset="-127"/>
              <a:ea typeface="Nanum Gothic Coding" panose="020B0604020202020204" charset="-127"/>
            </a:endParaRPr>
          </a:p>
        </p:txBody>
      </p:sp>
      <p:sp>
        <p:nvSpPr>
          <p:cNvPr id="2129" name="Google Shape;2129;p37"/>
          <p:cNvSpPr txBox="1">
            <a:spLocks noGrp="1"/>
          </p:cNvSpPr>
          <p:nvPr>
            <p:ph type="ctrTitle"/>
          </p:nvPr>
        </p:nvSpPr>
        <p:spPr>
          <a:xfrm>
            <a:off x="522983" y="1698937"/>
            <a:ext cx="2094402"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100" dirty="0"/>
              <a:t>The 3d effects </a:t>
            </a:r>
            <a:br>
              <a:rPr lang="en" sz="2100" dirty="0"/>
            </a:br>
            <a:r>
              <a:rPr lang="fr-FR" sz="2100" dirty="0"/>
              <a:t>I</a:t>
            </a:r>
            <a:r>
              <a:rPr lang="en" sz="2100" dirty="0"/>
              <a:t>s natural</a:t>
            </a:r>
            <a:endParaRPr sz="2100" dirty="0"/>
          </a:p>
        </p:txBody>
      </p:sp>
      <p:sp>
        <p:nvSpPr>
          <p:cNvPr id="2130" name="Google Shape;2130;p37"/>
          <p:cNvSpPr txBox="1">
            <a:spLocks noGrp="1"/>
          </p:cNvSpPr>
          <p:nvPr>
            <p:ph type="ctrTitle" idx="3"/>
          </p:nvPr>
        </p:nvSpPr>
        <p:spPr>
          <a:xfrm>
            <a:off x="3877736" y="1703640"/>
            <a:ext cx="18177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fr-FR" sz="2100" dirty="0" err="1"/>
              <a:t>Forced</a:t>
            </a:r>
            <a:r>
              <a:rPr lang="fr-FR" sz="2100" dirty="0"/>
              <a:t> first </a:t>
            </a:r>
            <a:r>
              <a:rPr lang="fr-FR" sz="2100" dirty="0" err="1"/>
              <a:t>person</a:t>
            </a:r>
            <a:r>
              <a:rPr lang="fr-FR" sz="2100" dirty="0"/>
              <a:t> </a:t>
            </a:r>
            <a:r>
              <a:rPr lang="fr-FR" sz="2100" dirty="0" err="1"/>
              <a:t>view</a:t>
            </a:r>
            <a:endParaRPr lang="fr-FR" sz="2100" dirty="0"/>
          </a:p>
        </p:txBody>
      </p:sp>
      <p:sp>
        <p:nvSpPr>
          <p:cNvPr id="2131" name="Google Shape;2131;p37"/>
          <p:cNvSpPr txBox="1">
            <a:spLocks noGrp="1"/>
          </p:cNvSpPr>
          <p:nvPr>
            <p:ph type="subTitle" idx="4"/>
          </p:nvPr>
        </p:nvSpPr>
        <p:spPr>
          <a:xfrm>
            <a:off x="6367358" y="1948306"/>
            <a:ext cx="1925700" cy="2209023"/>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b="0" i="0" u="none" strike="noStrike" baseline="0" dirty="0">
                <a:solidFill>
                  <a:schemeClr val="bg1"/>
                </a:solidFill>
                <a:latin typeface="Nanum Gothic Coding" panose="020B0604020202020204" charset="-127"/>
                <a:ea typeface="Nanum Gothic Coding" panose="020B0604020202020204" charset="-127"/>
              </a:rPr>
              <a:t>While wearing a virtual reality headset, you cant look away, or have the physical world distract you. </a:t>
            </a:r>
            <a:endParaRPr dirty="0">
              <a:solidFill>
                <a:schemeClr val="bg1"/>
              </a:solidFill>
              <a:latin typeface="Nanum Gothic Coding" panose="020B0604020202020204" charset="-127"/>
              <a:ea typeface="Nanum Gothic Coding" panose="020B0604020202020204" charset="-127"/>
            </a:endParaRPr>
          </a:p>
        </p:txBody>
      </p:sp>
      <p:sp>
        <p:nvSpPr>
          <p:cNvPr id="2132" name="Google Shape;2132;p37"/>
          <p:cNvSpPr txBox="1">
            <a:spLocks noGrp="1"/>
          </p:cNvSpPr>
          <p:nvPr>
            <p:ph type="ctrTitle" idx="5"/>
          </p:nvPr>
        </p:nvSpPr>
        <p:spPr>
          <a:xfrm>
            <a:off x="6698581" y="1539806"/>
            <a:ext cx="1532244"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200" dirty="0"/>
              <a:t>No distractions</a:t>
            </a:r>
            <a:endParaRPr sz="2200" dirty="0"/>
          </a:p>
        </p:txBody>
      </p:sp>
      <p:sp>
        <p:nvSpPr>
          <p:cNvPr id="2133" name="Google Shape;2133;p37"/>
          <p:cNvSpPr txBox="1">
            <a:spLocks noGrp="1"/>
          </p:cNvSpPr>
          <p:nvPr>
            <p:ph type="subTitle" idx="6"/>
          </p:nvPr>
        </p:nvSpPr>
        <p:spPr>
          <a:xfrm>
            <a:off x="719700" y="3509275"/>
            <a:ext cx="1975800" cy="94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b="0" i="0" u="none" strike="noStrike" baseline="0" dirty="0">
                <a:solidFill>
                  <a:schemeClr val="bg1"/>
                </a:solidFill>
                <a:latin typeface="Nanum Gothic Coding" panose="020B0604020202020204" charset="-127"/>
                <a:ea typeface="Nanum Gothic Coding" panose="020B0604020202020204" charset="-127"/>
              </a:rPr>
              <a:t>this lack of distraction can also lead to is isolation </a:t>
            </a:r>
            <a:endParaRPr dirty="0">
              <a:solidFill>
                <a:schemeClr val="bg1"/>
              </a:solidFill>
              <a:latin typeface="Nanum Gothic Coding" panose="020B0604020202020204" charset="-127"/>
              <a:ea typeface="Nanum Gothic Coding" panose="020B0604020202020204" charset="-127"/>
            </a:endParaRPr>
          </a:p>
        </p:txBody>
      </p:sp>
      <p:sp>
        <p:nvSpPr>
          <p:cNvPr id="2134" name="Google Shape;2134;p37"/>
          <p:cNvSpPr txBox="1">
            <a:spLocks noGrp="1"/>
          </p:cNvSpPr>
          <p:nvPr>
            <p:ph type="subTitle" idx="7"/>
          </p:nvPr>
        </p:nvSpPr>
        <p:spPr>
          <a:xfrm>
            <a:off x="3512536" y="3519167"/>
            <a:ext cx="1975800" cy="94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b="0" i="0" u="none" strike="noStrike" baseline="0" dirty="0">
                <a:solidFill>
                  <a:schemeClr val="bg1"/>
                </a:solidFill>
                <a:latin typeface="Nanum Gothic Coding" panose="020B0604020202020204" charset="-127"/>
                <a:ea typeface="Nanum Gothic Coding" panose="020B0604020202020204" charset="-127"/>
              </a:rPr>
              <a:t>Playing or watching a scary movie or game ,</a:t>
            </a:r>
            <a:endParaRPr lang="en-US" dirty="0">
              <a:solidFill>
                <a:schemeClr val="bg1"/>
              </a:solidFill>
              <a:latin typeface="Nanum Gothic Coding" panose="020B0604020202020204" charset="-127"/>
              <a:ea typeface="Nanum Gothic Coding" panose="020B0604020202020204" charset="-127"/>
            </a:endParaRPr>
          </a:p>
        </p:txBody>
      </p:sp>
      <p:sp>
        <p:nvSpPr>
          <p:cNvPr id="2135" name="Google Shape;2135;p37"/>
          <p:cNvSpPr txBox="1">
            <a:spLocks noGrp="1"/>
          </p:cNvSpPr>
          <p:nvPr>
            <p:ph type="ctrTitle" idx="8"/>
          </p:nvPr>
        </p:nvSpPr>
        <p:spPr>
          <a:xfrm>
            <a:off x="960194" y="3093120"/>
            <a:ext cx="13455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Isolation</a:t>
            </a:r>
            <a:endParaRPr dirty="0"/>
          </a:p>
        </p:txBody>
      </p:sp>
      <p:sp>
        <p:nvSpPr>
          <p:cNvPr id="2136" name="Google Shape;2136;p37"/>
          <p:cNvSpPr txBox="1">
            <a:spLocks noGrp="1"/>
          </p:cNvSpPr>
          <p:nvPr>
            <p:ph type="ctrTitle" idx="9"/>
          </p:nvPr>
        </p:nvSpPr>
        <p:spPr>
          <a:xfrm>
            <a:off x="4040115" y="3194621"/>
            <a:ext cx="1448221"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Vulnerability</a:t>
            </a:r>
            <a:endParaRPr dirty="0"/>
          </a:p>
        </p:txBody>
      </p:sp>
      <p:sp>
        <p:nvSpPr>
          <p:cNvPr id="2139" name="Google Shape;2139;p37"/>
          <p:cNvSpPr/>
          <p:nvPr/>
        </p:nvSpPr>
        <p:spPr>
          <a:xfrm>
            <a:off x="913175" y="1475232"/>
            <a:ext cx="384900" cy="38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7"/>
          <p:cNvSpPr/>
          <p:nvPr/>
        </p:nvSpPr>
        <p:spPr>
          <a:xfrm>
            <a:off x="913175" y="3034729"/>
            <a:ext cx="384900" cy="38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7"/>
          <p:cNvSpPr/>
          <p:nvPr/>
        </p:nvSpPr>
        <p:spPr>
          <a:xfrm>
            <a:off x="3633491" y="1375694"/>
            <a:ext cx="384900" cy="38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7"/>
          <p:cNvSpPr/>
          <p:nvPr/>
        </p:nvSpPr>
        <p:spPr>
          <a:xfrm>
            <a:off x="3699836" y="3034729"/>
            <a:ext cx="384900" cy="38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7"/>
          <p:cNvSpPr/>
          <p:nvPr/>
        </p:nvSpPr>
        <p:spPr>
          <a:xfrm>
            <a:off x="6452788" y="1475232"/>
            <a:ext cx="384900" cy="38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7"/>
          <p:cNvSpPr txBox="1">
            <a:spLocks noGrp="1"/>
          </p:cNvSpPr>
          <p:nvPr>
            <p:ph type="ctrTitle"/>
          </p:nvPr>
        </p:nvSpPr>
        <p:spPr>
          <a:xfrm>
            <a:off x="906175" y="1475232"/>
            <a:ext cx="3849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rPr>
              <a:t>01</a:t>
            </a:r>
            <a:endParaRPr sz="2400">
              <a:solidFill>
                <a:schemeClr val="dk1"/>
              </a:solidFill>
            </a:endParaRPr>
          </a:p>
        </p:txBody>
      </p:sp>
      <p:sp>
        <p:nvSpPr>
          <p:cNvPr id="2146" name="Google Shape;2146;p37"/>
          <p:cNvSpPr txBox="1">
            <a:spLocks noGrp="1"/>
          </p:cNvSpPr>
          <p:nvPr>
            <p:ph type="ctrTitle"/>
          </p:nvPr>
        </p:nvSpPr>
        <p:spPr>
          <a:xfrm>
            <a:off x="3596415" y="1375694"/>
            <a:ext cx="4437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solidFill>
                  <a:schemeClr val="dk1"/>
                </a:solidFill>
              </a:rPr>
              <a:t>02</a:t>
            </a:r>
            <a:endParaRPr sz="2400" dirty="0">
              <a:solidFill>
                <a:schemeClr val="dk1"/>
              </a:solidFill>
            </a:endParaRPr>
          </a:p>
        </p:txBody>
      </p:sp>
      <p:sp>
        <p:nvSpPr>
          <p:cNvPr id="2147" name="Google Shape;2147;p37"/>
          <p:cNvSpPr txBox="1">
            <a:spLocks noGrp="1"/>
          </p:cNvSpPr>
          <p:nvPr>
            <p:ph type="ctrTitle"/>
          </p:nvPr>
        </p:nvSpPr>
        <p:spPr>
          <a:xfrm>
            <a:off x="6445783" y="1475232"/>
            <a:ext cx="4437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rPr>
              <a:t>03</a:t>
            </a:r>
            <a:endParaRPr sz="2400">
              <a:solidFill>
                <a:schemeClr val="dk1"/>
              </a:solidFill>
            </a:endParaRPr>
          </a:p>
        </p:txBody>
      </p:sp>
      <p:sp>
        <p:nvSpPr>
          <p:cNvPr id="2148" name="Google Shape;2148;p37"/>
          <p:cNvSpPr txBox="1">
            <a:spLocks noGrp="1"/>
          </p:cNvSpPr>
          <p:nvPr>
            <p:ph type="ctrTitle"/>
          </p:nvPr>
        </p:nvSpPr>
        <p:spPr>
          <a:xfrm>
            <a:off x="906175" y="3034729"/>
            <a:ext cx="4437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rPr>
              <a:t>04</a:t>
            </a:r>
            <a:endParaRPr sz="2400">
              <a:solidFill>
                <a:schemeClr val="dk1"/>
              </a:solidFill>
            </a:endParaRPr>
          </a:p>
        </p:txBody>
      </p:sp>
      <p:sp>
        <p:nvSpPr>
          <p:cNvPr id="2149" name="Google Shape;2149;p37"/>
          <p:cNvSpPr txBox="1">
            <a:spLocks noGrp="1"/>
          </p:cNvSpPr>
          <p:nvPr>
            <p:ph type="ctrTitle"/>
          </p:nvPr>
        </p:nvSpPr>
        <p:spPr>
          <a:xfrm>
            <a:off x="3703336" y="3034729"/>
            <a:ext cx="443700" cy="38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rPr>
              <a:t>05</a:t>
            </a:r>
            <a:endParaRPr sz="2400">
              <a:solidFill>
                <a:schemeClr val="dk1"/>
              </a:solidFill>
            </a:endParaRPr>
          </a:p>
        </p:txBody>
      </p:sp>
      <p:sp>
        <p:nvSpPr>
          <p:cNvPr id="5" name="Titre 4">
            <a:extLst>
              <a:ext uri="{FF2B5EF4-FFF2-40B4-BE49-F238E27FC236}">
                <a16:creationId xmlns:a16="http://schemas.microsoft.com/office/drawing/2014/main" id="{0D3FF2DF-35B1-4321-BBC9-ED5C7B022890}"/>
              </a:ext>
            </a:extLst>
          </p:cNvPr>
          <p:cNvSpPr>
            <a:spLocks noGrp="1"/>
          </p:cNvSpPr>
          <p:nvPr>
            <p:ph type="ctrTitle"/>
          </p:nvPr>
        </p:nvSpPr>
        <p:spPr/>
        <p:txBody>
          <a:bodyPr/>
          <a:lstStyle/>
          <a:p>
            <a:r>
              <a:rPr lang="fr-FR" dirty="0"/>
              <a:t> </a:t>
            </a: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cxnSp>
        <p:nvCxnSpPr>
          <p:cNvPr id="1105" name="Google Shape;1105;p32"/>
          <p:cNvCxnSpPr>
            <a:stCxn id="1106" idx="1"/>
          </p:cNvCxnSpPr>
          <p:nvPr/>
        </p:nvCxnSpPr>
        <p:spPr>
          <a:xfrm rot="10800000" flipH="1">
            <a:off x="7011200" y="2645913"/>
            <a:ext cx="467700" cy="948000"/>
          </a:xfrm>
          <a:prstGeom prst="bentConnector4">
            <a:avLst>
              <a:gd name="adj1" fmla="val -1074"/>
              <a:gd name="adj2" fmla="val 65237"/>
            </a:avLst>
          </a:prstGeom>
          <a:noFill/>
          <a:ln w="9525" cap="flat" cmpd="sng">
            <a:solidFill>
              <a:schemeClr val="dk1"/>
            </a:solidFill>
            <a:prstDash val="solid"/>
            <a:round/>
            <a:headEnd type="none" w="med" len="med"/>
            <a:tailEnd type="none" w="med" len="med"/>
          </a:ln>
        </p:spPr>
      </p:cxnSp>
      <p:sp>
        <p:nvSpPr>
          <p:cNvPr id="1107" name="Google Shape;1107;p32"/>
          <p:cNvSpPr/>
          <p:nvPr/>
        </p:nvSpPr>
        <p:spPr>
          <a:xfrm>
            <a:off x="3382379" y="990694"/>
            <a:ext cx="1254095" cy="1236787"/>
          </a:xfrm>
          <a:custGeom>
            <a:avLst/>
            <a:gdLst/>
            <a:ahLst/>
            <a:cxnLst/>
            <a:rect l="l" t="t" r="r" b="b"/>
            <a:pathLst>
              <a:path w="18512" h="18512" extrusionOk="0">
                <a:moveTo>
                  <a:pt x="1" y="1"/>
                </a:moveTo>
                <a:lnTo>
                  <a:pt x="1" y="18512"/>
                </a:lnTo>
                <a:lnTo>
                  <a:pt x="18512" y="18512"/>
                </a:lnTo>
                <a:lnTo>
                  <a:pt x="18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2"/>
          <p:cNvSpPr txBox="1">
            <a:spLocks noGrp="1"/>
          </p:cNvSpPr>
          <p:nvPr>
            <p:ph type="subTitle" idx="1"/>
          </p:nvPr>
        </p:nvSpPr>
        <p:spPr>
          <a:xfrm>
            <a:off x="4848951" y="2035423"/>
            <a:ext cx="32718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technologies</a:t>
            </a:r>
            <a:endParaRPr dirty="0"/>
          </a:p>
        </p:txBody>
      </p:sp>
      <p:sp>
        <p:nvSpPr>
          <p:cNvPr id="1109" name="Google Shape;1109;p32"/>
          <p:cNvSpPr txBox="1">
            <a:spLocks noGrp="1"/>
          </p:cNvSpPr>
          <p:nvPr>
            <p:ph type="ctrTitle"/>
          </p:nvPr>
        </p:nvSpPr>
        <p:spPr>
          <a:xfrm>
            <a:off x="4650987" y="1037286"/>
            <a:ext cx="3667728" cy="114360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Second life APIs and Language</a:t>
            </a:r>
            <a:endParaRPr sz="4800" dirty="0"/>
          </a:p>
        </p:txBody>
      </p:sp>
      <p:sp>
        <p:nvSpPr>
          <p:cNvPr id="1110" name="Google Shape;1110;p32"/>
          <p:cNvSpPr txBox="1">
            <a:spLocks noGrp="1"/>
          </p:cNvSpPr>
          <p:nvPr>
            <p:ph type="title" idx="2"/>
          </p:nvPr>
        </p:nvSpPr>
        <p:spPr>
          <a:xfrm>
            <a:off x="3316276" y="1287568"/>
            <a:ext cx="1386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cxnSp>
        <p:nvCxnSpPr>
          <p:cNvPr id="1111" name="Google Shape;1111;p32"/>
          <p:cNvCxnSpPr>
            <a:endCxn id="1106" idx="1"/>
          </p:cNvCxnSpPr>
          <p:nvPr/>
        </p:nvCxnSpPr>
        <p:spPr>
          <a:xfrm rot="10800000" flipH="1">
            <a:off x="2201300" y="3593913"/>
            <a:ext cx="4809900" cy="547800"/>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1106" name="Google Shape;1106;p32"/>
          <p:cNvSpPr/>
          <p:nvPr/>
        </p:nvSpPr>
        <p:spPr>
          <a:xfrm>
            <a:off x="7011200" y="3305013"/>
            <a:ext cx="577800" cy="57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32"/>
          <p:cNvGrpSpPr/>
          <p:nvPr/>
        </p:nvGrpSpPr>
        <p:grpSpPr>
          <a:xfrm>
            <a:off x="684469" y="3217003"/>
            <a:ext cx="1890783" cy="1387534"/>
            <a:chOff x="229350" y="2821025"/>
            <a:chExt cx="1202100" cy="882150"/>
          </a:xfrm>
        </p:grpSpPr>
        <p:sp>
          <p:nvSpPr>
            <p:cNvPr id="1113" name="Google Shape;1113;p32"/>
            <p:cNvSpPr/>
            <p:nvPr/>
          </p:nvSpPr>
          <p:spPr>
            <a:xfrm>
              <a:off x="650775" y="3239050"/>
              <a:ext cx="343150" cy="145800"/>
            </a:xfrm>
            <a:custGeom>
              <a:avLst/>
              <a:gdLst/>
              <a:ahLst/>
              <a:cxnLst/>
              <a:rect l="l" t="t" r="r" b="b"/>
              <a:pathLst>
                <a:path w="13726" h="5832" extrusionOk="0">
                  <a:moveTo>
                    <a:pt x="554" y="1"/>
                  </a:moveTo>
                  <a:lnTo>
                    <a:pt x="0" y="5653"/>
                  </a:lnTo>
                  <a:cubicBezTo>
                    <a:pt x="0" y="5653"/>
                    <a:pt x="2160" y="5831"/>
                    <a:pt x="4699" y="5831"/>
                  </a:cubicBezTo>
                  <a:cubicBezTo>
                    <a:pt x="8025" y="5831"/>
                    <a:pt x="12000" y="5526"/>
                    <a:pt x="12629" y="4116"/>
                  </a:cubicBezTo>
                  <a:cubicBezTo>
                    <a:pt x="13725" y="1629"/>
                    <a:pt x="656" y="68"/>
                    <a:pt x="55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2"/>
            <p:cNvSpPr/>
            <p:nvPr/>
          </p:nvSpPr>
          <p:spPr>
            <a:xfrm>
              <a:off x="650775" y="3239050"/>
              <a:ext cx="343150" cy="145800"/>
            </a:xfrm>
            <a:custGeom>
              <a:avLst/>
              <a:gdLst/>
              <a:ahLst/>
              <a:cxnLst/>
              <a:rect l="l" t="t" r="r" b="b"/>
              <a:pathLst>
                <a:path w="13726" h="5832" extrusionOk="0">
                  <a:moveTo>
                    <a:pt x="554" y="1"/>
                  </a:moveTo>
                  <a:lnTo>
                    <a:pt x="0" y="5653"/>
                  </a:lnTo>
                  <a:cubicBezTo>
                    <a:pt x="0" y="5653"/>
                    <a:pt x="2160" y="5831"/>
                    <a:pt x="4699" y="5831"/>
                  </a:cubicBezTo>
                  <a:cubicBezTo>
                    <a:pt x="8025" y="5831"/>
                    <a:pt x="12000" y="5526"/>
                    <a:pt x="12629" y="4116"/>
                  </a:cubicBezTo>
                  <a:cubicBezTo>
                    <a:pt x="13725" y="1629"/>
                    <a:pt x="656" y="68"/>
                    <a:pt x="5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2"/>
            <p:cNvSpPr/>
            <p:nvPr/>
          </p:nvSpPr>
          <p:spPr>
            <a:xfrm>
              <a:off x="665175" y="3310550"/>
              <a:ext cx="659150" cy="185725"/>
            </a:xfrm>
            <a:custGeom>
              <a:avLst/>
              <a:gdLst/>
              <a:ahLst/>
              <a:cxnLst/>
              <a:rect l="l" t="t" r="r" b="b"/>
              <a:pathLst>
                <a:path w="26366" h="7429" extrusionOk="0">
                  <a:moveTo>
                    <a:pt x="1" y="1"/>
                  </a:moveTo>
                  <a:lnTo>
                    <a:pt x="1" y="7429"/>
                  </a:lnTo>
                  <a:lnTo>
                    <a:pt x="26366" y="7429"/>
                  </a:lnTo>
                  <a:lnTo>
                    <a:pt x="26366"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2"/>
            <p:cNvSpPr/>
            <p:nvPr/>
          </p:nvSpPr>
          <p:spPr>
            <a:xfrm>
              <a:off x="683550" y="3334025"/>
              <a:ext cx="37050" cy="141900"/>
            </a:xfrm>
            <a:custGeom>
              <a:avLst/>
              <a:gdLst/>
              <a:ahLst/>
              <a:cxnLst/>
              <a:rect l="l" t="t" r="r" b="b"/>
              <a:pathLst>
                <a:path w="1482" h="5676" extrusionOk="0">
                  <a:moveTo>
                    <a:pt x="1" y="0"/>
                  </a:moveTo>
                  <a:lnTo>
                    <a:pt x="1" y="5676"/>
                  </a:lnTo>
                  <a:lnTo>
                    <a:pt x="1482" y="5676"/>
                  </a:lnTo>
                  <a:lnTo>
                    <a:pt x="148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2"/>
            <p:cNvSpPr/>
            <p:nvPr/>
          </p:nvSpPr>
          <p:spPr>
            <a:xfrm>
              <a:off x="736700" y="3352100"/>
              <a:ext cx="27425" cy="23500"/>
            </a:xfrm>
            <a:custGeom>
              <a:avLst/>
              <a:gdLst/>
              <a:ahLst/>
              <a:cxnLst/>
              <a:rect l="l" t="t" r="r" b="b"/>
              <a:pathLst>
                <a:path w="1097" h="940" extrusionOk="0">
                  <a:moveTo>
                    <a:pt x="622" y="1"/>
                  </a:moveTo>
                  <a:cubicBezTo>
                    <a:pt x="204" y="1"/>
                    <a:pt x="0" y="510"/>
                    <a:pt x="294" y="803"/>
                  </a:cubicBezTo>
                  <a:cubicBezTo>
                    <a:pt x="388" y="897"/>
                    <a:pt x="504" y="939"/>
                    <a:pt x="618" y="939"/>
                  </a:cubicBezTo>
                  <a:cubicBezTo>
                    <a:pt x="861" y="939"/>
                    <a:pt x="1097" y="749"/>
                    <a:pt x="1097" y="464"/>
                  </a:cubicBezTo>
                  <a:cubicBezTo>
                    <a:pt x="1097" y="204"/>
                    <a:pt x="882" y="1"/>
                    <a:pt x="6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2"/>
            <p:cNvSpPr/>
            <p:nvPr/>
          </p:nvSpPr>
          <p:spPr>
            <a:xfrm>
              <a:off x="736700" y="3402125"/>
              <a:ext cx="27425" cy="23575"/>
            </a:xfrm>
            <a:custGeom>
              <a:avLst/>
              <a:gdLst/>
              <a:ahLst/>
              <a:cxnLst/>
              <a:rect l="l" t="t" r="r" b="b"/>
              <a:pathLst>
                <a:path w="1097" h="943" extrusionOk="0">
                  <a:moveTo>
                    <a:pt x="622" y="1"/>
                  </a:moveTo>
                  <a:cubicBezTo>
                    <a:pt x="204" y="1"/>
                    <a:pt x="0" y="510"/>
                    <a:pt x="294" y="804"/>
                  </a:cubicBezTo>
                  <a:cubicBezTo>
                    <a:pt x="390" y="899"/>
                    <a:pt x="508" y="942"/>
                    <a:pt x="625" y="942"/>
                  </a:cubicBezTo>
                  <a:cubicBezTo>
                    <a:pt x="865" y="942"/>
                    <a:pt x="1097" y="758"/>
                    <a:pt x="1097" y="476"/>
                  </a:cubicBezTo>
                  <a:cubicBezTo>
                    <a:pt x="1097" y="216"/>
                    <a:pt x="882" y="1"/>
                    <a:pt x="6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2"/>
            <p:cNvSpPr/>
            <p:nvPr/>
          </p:nvSpPr>
          <p:spPr>
            <a:xfrm>
              <a:off x="811025"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2"/>
            <p:cNvSpPr/>
            <p:nvPr/>
          </p:nvSpPr>
          <p:spPr>
            <a:xfrm>
              <a:off x="863325" y="3352100"/>
              <a:ext cx="36200" cy="109125"/>
            </a:xfrm>
            <a:custGeom>
              <a:avLst/>
              <a:gdLst/>
              <a:ahLst/>
              <a:cxnLst/>
              <a:rect l="l" t="t" r="r" b="b"/>
              <a:pathLst>
                <a:path w="1448" h="4365" extrusionOk="0">
                  <a:moveTo>
                    <a:pt x="0" y="1"/>
                  </a:moveTo>
                  <a:lnTo>
                    <a:pt x="0" y="4365"/>
                  </a:lnTo>
                  <a:lnTo>
                    <a:pt x="1447" y="4365"/>
                  </a:lnTo>
                  <a:lnTo>
                    <a:pt x="14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2"/>
            <p:cNvSpPr/>
            <p:nvPr/>
          </p:nvSpPr>
          <p:spPr>
            <a:xfrm>
              <a:off x="915600"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2"/>
            <p:cNvSpPr/>
            <p:nvPr/>
          </p:nvSpPr>
          <p:spPr>
            <a:xfrm>
              <a:off x="968175"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2"/>
            <p:cNvSpPr/>
            <p:nvPr/>
          </p:nvSpPr>
          <p:spPr>
            <a:xfrm>
              <a:off x="1020475" y="3352100"/>
              <a:ext cx="36200" cy="109125"/>
            </a:xfrm>
            <a:custGeom>
              <a:avLst/>
              <a:gdLst/>
              <a:ahLst/>
              <a:cxnLst/>
              <a:rect l="l" t="t" r="r" b="b"/>
              <a:pathLst>
                <a:path w="1448" h="4365" extrusionOk="0">
                  <a:moveTo>
                    <a:pt x="0" y="1"/>
                  </a:moveTo>
                  <a:lnTo>
                    <a:pt x="0" y="4365"/>
                  </a:lnTo>
                  <a:lnTo>
                    <a:pt x="1447" y="4365"/>
                  </a:lnTo>
                  <a:lnTo>
                    <a:pt x="14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2"/>
            <p:cNvSpPr/>
            <p:nvPr/>
          </p:nvSpPr>
          <p:spPr>
            <a:xfrm>
              <a:off x="1072750"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2"/>
            <p:cNvSpPr/>
            <p:nvPr/>
          </p:nvSpPr>
          <p:spPr>
            <a:xfrm>
              <a:off x="1125325"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2"/>
            <p:cNvSpPr/>
            <p:nvPr/>
          </p:nvSpPr>
          <p:spPr>
            <a:xfrm>
              <a:off x="1177600" y="3352100"/>
              <a:ext cx="36225" cy="109125"/>
            </a:xfrm>
            <a:custGeom>
              <a:avLst/>
              <a:gdLst/>
              <a:ahLst/>
              <a:cxnLst/>
              <a:rect l="l" t="t" r="r" b="b"/>
              <a:pathLst>
                <a:path w="1449"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2"/>
            <p:cNvSpPr/>
            <p:nvPr/>
          </p:nvSpPr>
          <p:spPr>
            <a:xfrm>
              <a:off x="1229900"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2"/>
            <p:cNvSpPr/>
            <p:nvPr/>
          </p:nvSpPr>
          <p:spPr>
            <a:xfrm>
              <a:off x="1282200" y="3352100"/>
              <a:ext cx="36475" cy="109125"/>
            </a:xfrm>
            <a:custGeom>
              <a:avLst/>
              <a:gdLst/>
              <a:ahLst/>
              <a:cxnLst/>
              <a:rect l="l" t="t" r="r" b="b"/>
              <a:pathLst>
                <a:path w="1459" h="4365" extrusionOk="0">
                  <a:moveTo>
                    <a:pt x="0" y="1"/>
                  </a:moveTo>
                  <a:lnTo>
                    <a:pt x="0" y="4365"/>
                  </a:lnTo>
                  <a:lnTo>
                    <a:pt x="1458" y="4365"/>
                  </a:lnTo>
                  <a:lnTo>
                    <a:pt x="145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2"/>
            <p:cNvSpPr/>
            <p:nvPr/>
          </p:nvSpPr>
          <p:spPr>
            <a:xfrm>
              <a:off x="1324300" y="3310550"/>
              <a:ext cx="107150" cy="185725"/>
            </a:xfrm>
            <a:custGeom>
              <a:avLst/>
              <a:gdLst/>
              <a:ahLst/>
              <a:cxnLst/>
              <a:rect l="l" t="t" r="r" b="b"/>
              <a:pathLst>
                <a:path w="4286" h="7429" extrusionOk="0">
                  <a:moveTo>
                    <a:pt x="1" y="1"/>
                  </a:moveTo>
                  <a:lnTo>
                    <a:pt x="1" y="7429"/>
                  </a:lnTo>
                  <a:lnTo>
                    <a:pt x="4285" y="7429"/>
                  </a:lnTo>
                  <a:lnTo>
                    <a:pt x="428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2"/>
            <p:cNvSpPr/>
            <p:nvPr/>
          </p:nvSpPr>
          <p:spPr>
            <a:xfrm>
              <a:off x="229350" y="3173775"/>
              <a:ext cx="448850" cy="529400"/>
            </a:xfrm>
            <a:custGeom>
              <a:avLst/>
              <a:gdLst/>
              <a:ahLst/>
              <a:cxnLst/>
              <a:rect l="l" t="t" r="r" b="b"/>
              <a:pathLst>
                <a:path w="17954" h="21176" extrusionOk="0">
                  <a:moveTo>
                    <a:pt x="9517" y="1"/>
                  </a:moveTo>
                  <a:cubicBezTo>
                    <a:pt x="5132" y="1"/>
                    <a:pt x="1383" y="1992"/>
                    <a:pt x="713" y="3290"/>
                  </a:cubicBezTo>
                  <a:cubicBezTo>
                    <a:pt x="1" y="4658"/>
                    <a:pt x="1877" y="21175"/>
                    <a:pt x="9678" y="21175"/>
                  </a:cubicBezTo>
                  <a:cubicBezTo>
                    <a:pt x="9681" y="21175"/>
                    <a:pt x="9683" y="21175"/>
                    <a:pt x="9685" y="21175"/>
                  </a:cubicBezTo>
                  <a:cubicBezTo>
                    <a:pt x="17412" y="21175"/>
                    <a:pt x="17954" y="3041"/>
                    <a:pt x="17830" y="2939"/>
                  </a:cubicBezTo>
                  <a:cubicBezTo>
                    <a:pt x="15202" y="767"/>
                    <a:pt x="12237" y="1"/>
                    <a:pt x="951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2"/>
            <p:cNvSpPr/>
            <p:nvPr/>
          </p:nvSpPr>
          <p:spPr>
            <a:xfrm>
              <a:off x="238125" y="3250350"/>
              <a:ext cx="440925" cy="46675"/>
            </a:xfrm>
            <a:custGeom>
              <a:avLst/>
              <a:gdLst/>
              <a:ahLst/>
              <a:cxnLst/>
              <a:rect l="l" t="t" r="r" b="b"/>
              <a:pathLst>
                <a:path w="17637" h="1867" extrusionOk="0">
                  <a:moveTo>
                    <a:pt x="0" y="1"/>
                  </a:moveTo>
                  <a:lnTo>
                    <a:pt x="0" y="1"/>
                  </a:lnTo>
                  <a:cubicBezTo>
                    <a:pt x="57" y="35"/>
                    <a:pt x="113" y="69"/>
                    <a:pt x="170" y="91"/>
                  </a:cubicBezTo>
                  <a:lnTo>
                    <a:pt x="656" y="295"/>
                  </a:lnTo>
                  <a:cubicBezTo>
                    <a:pt x="871" y="385"/>
                    <a:pt x="1119" y="487"/>
                    <a:pt x="1436" y="600"/>
                  </a:cubicBezTo>
                  <a:cubicBezTo>
                    <a:pt x="1741" y="702"/>
                    <a:pt x="2092" y="826"/>
                    <a:pt x="2487" y="939"/>
                  </a:cubicBezTo>
                  <a:cubicBezTo>
                    <a:pt x="2883" y="1064"/>
                    <a:pt x="3313" y="1165"/>
                    <a:pt x="3787" y="1290"/>
                  </a:cubicBezTo>
                  <a:cubicBezTo>
                    <a:pt x="4251" y="1403"/>
                    <a:pt x="4760" y="1493"/>
                    <a:pt x="5291" y="1584"/>
                  </a:cubicBezTo>
                  <a:cubicBezTo>
                    <a:pt x="6456" y="1764"/>
                    <a:pt x="7631" y="1855"/>
                    <a:pt x="8807" y="1866"/>
                  </a:cubicBezTo>
                  <a:cubicBezTo>
                    <a:pt x="9994" y="1866"/>
                    <a:pt x="11170" y="1776"/>
                    <a:pt x="12334" y="1606"/>
                  </a:cubicBezTo>
                  <a:cubicBezTo>
                    <a:pt x="12866" y="1527"/>
                    <a:pt x="13375" y="1425"/>
                    <a:pt x="13849" y="1324"/>
                  </a:cubicBezTo>
                  <a:cubicBezTo>
                    <a:pt x="14324" y="1233"/>
                    <a:pt x="14754" y="1097"/>
                    <a:pt x="15150" y="996"/>
                  </a:cubicBezTo>
                  <a:cubicBezTo>
                    <a:pt x="15545" y="894"/>
                    <a:pt x="15896" y="758"/>
                    <a:pt x="16201" y="657"/>
                  </a:cubicBezTo>
                  <a:cubicBezTo>
                    <a:pt x="16518" y="555"/>
                    <a:pt x="16778" y="442"/>
                    <a:pt x="16981" y="363"/>
                  </a:cubicBezTo>
                  <a:cubicBezTo>
                    <a:pt x="17185" y="283"/>
                    <a:pt x="17343" y="216"/>
                    <a:pt x="17467" y="159"/>
                  </a:cubicBezTo>
                  <a:cubicBezTo>
                    <a:pt x="17535" y="136"/>
                    <a:pt x="17580" y="114"/>
                    <a:pt x="17637" y="80"/>
                  </a:cubicBezTo>
                  <a:lnTo>
                    <a:pt x="17637" y="80"/>
                  </a:lnTo>
                  <a:cubicBezTo>
                    <a:pt x="17580" y="91"/>
                    <a:pt x="17512" y="103"/>
                    <a:pt x="17456" y="125"/>
                  </a:cubicBezTo>
                  <a:lnTo>
                    <a:pt x="16958" y="306"/>
                  </a:lnTo>
                  <a:cubicBezTo>
                    <a:pt x="16744" y="385"/>
                    <a:pt x="16484" y="476"/>
                    <a:pt x="16178" y="566"/>
                  </a:cubicBezTo>
                  <a:cubicBezTo>
                    <a:pt x="15862" y="657"/>
                    <a:pt x="15511" y="770"/>
                    <a:pt x="15116" y="883"/>
                  </a:cubicBezTo>
                  <a:cubicBezTo>
                    <a:pt x="14720" y="984"/>
                    <a:pt x="14279" y="1075"/>
                    <a:pt x="13815" y="1188"/>
                  </a:cubicBezTo>
                  <a:cubicBezTo>
                    <a:pt x="13352" y="1301"/>
                    <a:pt x="12843" y="1369"/>
                    <a:pt x="12312" y="1459"/>
                  </a:cubicBezTo>
                  <a:cubicBezTo>
                    <a:pt x="11147" y="1617"/>
                    <a:pt x="9983" y="1708"/>
                    <a:pt x="8807" y="1708"/>
                  </a:cubicBezTo>
                  <a:cubicBezTo>
                    <a:pt x="7643" y="1697"/>
                    <a:pt x="6478" y="1606"/>
                    <a:pt x="5314" y="1425"/>
                  </a:cubicBezTo>
                  <a:cubicBezTo>
                    <a:pt x="4782" y="1335"/>
                    <a:pt x="4285" y="1244"/>
                    <a:pt x="3810" y="1143"/>
                  </a:cubicBezTo>
                  <a:cubicBezTo>
                    <a:pt x="3335" y="1052"/>
                    <a:pt x="2917" y="928"/>
                    <a:pt x="2510" y="826"/>
                  </a:cubicBezTo>
                  <a:cubicBezTo>
                    <a:pt x="2114" y="724"/>
                    <a:pt x="1775" y="600"/>
                    <a:pt x="1458" y="510"/>
                  </a:cubicBezTo>
                  <a:cubicBezTo>
                    <a:pt x="1153" y="408"/>
                    <a:pt x="882" y="317"/>
                    <a:pt x="678" y="238"/>
                  </a:cubicBezTo>
                  <a:lnTo>
                    <a:pt x="181" y="57"/>
                  </a:lnTo>
                  <a:cubicBezTo>
                    <a:pt x="124" y="35"/>
                    <a:pt x="57" y="1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2"/>
            <p:cNvSpPr/>
            <p:nvPr/>
          </p:nvSpPr>
          <p:spPr>
            <a:xfrm>
              <a:off x="291250" y="3167550"/>
              <a:ext cx="329575" cy="117325"/>
            </a:xfrm>
            <a:custGeom>
              <a:avLst/>
              <a:gdLst/>
              <a:ahLst/>
              <a:cxnLst/>
              <a:rect l="l" t="t" r="r" b="b"/>
              <a:pathLst>
                <a:path w="13183" h="4693" extrusionOk="0">
                  <a:moveTo>
                    <a:pt x="6501" y="0"/>
                  </a:moveTo>
                  <a:cubicBezTo>
                    <a:pt x="2544" y="12"/>
                    <a:pt x="0" y="2013"/>
                    <a:pt x="0" y="2013"/>
                  </a:cubicBezTo>
                  <a:cubicBezTo>
                    <a:pt x="1583" y="4025"/>
                    <a:pt x="4037" y="4669"/>
                    <a:pt x="6592" y="4692"/>
                  </a:cubicBezTo>
                  <a:cubicBezTo>
                    <a:pt x="6624" y="4692"/>
                    <a:pt x="6657" y="4693"/>
                    <a:pt x="6690" y="4693"/>
                  </a:cubicBezTo>
                  <a:cubicBezTo>
                    <a:pt x="9220" y="4693"/>
                    <a:pt x="11598" y="3830"/>
                    <a:pt x="13183" y="1866"/>
                  </a:cubicBezTo>
                  <a:cubicBezTo>
                    <a:pt x="13183" y="1866"/>
                    <a:pt x="11250" y="0"/>
                    <a:pt x="65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2"/>
            <p:cNvSpPr/>
            <p:nvPr/>
          </p:nvSpPr>
          <p:spPr>
            <a:xfrm>
              <a:off x="422100" y="3291350"/>
              <a:ext cx="44125" cy="404750"/>
            </a:xfrm>
            <a:custGeom>
              <a:avLst/>
              <a:gdLst/>
              <a:ahLst/>
              <a:cxnLst/>
              <a:rect l="l" t="t" r="r" b="b"/>
              <a:pathLst>
                <a:path w="1765" h="16190" extrusionOk="0">
                  <a:moveTo>
                    <a:pt x="634" y="0"/>
                  </a:moveTo>
                  <a:cubicBezTo>
                    <a:pt x="623" y="57"/>
                    <a:pt x="611" y="113"/>
                    <a:pt x="611" y="170"/>
                  </a:cubicBezTo>
                  <a:cubicBezTo>
                    <a:pt x="600" y="305"/>
                    <a:pt x="589" y="464"/>
                    <a:pt x="578" y="656"/>
                  </a:cubicBezTo>
                  <a:cubicBezTo>
                    <a:pt x="544" y="1108"/>
                    <a:pt x="510" y="1719"/>
                    <a:pt x="465" y="2453"/>
                  </a:cubicBezTo>
                  <a:cubicBezTo>
                    <a:pt x="385" y="3968"/>
                    <a:pt x="284" y="6049"/>
                    <a:pt x="182" y="8355"/>
                  </a:cubicBezTo>
                  <a:cubicBezTo>
                    <a:pt x="125" y="9508"/>
                    <a:pt x="80" y="10605"/>
                    <a:pt x="46" y="11611"/>
                  </a:cubicBezTo>
                  <a:cubicBezTo>
                    <a:pt x="1" y="12606"/>
                    <a:pt x="57" y="13533"/>
                    <a:pt x="295" y="14268"/>
                  </a:cubicBezTo>
                  <a:cubicBezTo>
                    <a:pt x="476" y="14844"/>
                    <a:pt x="792" y="15376"/>
                    <a:pt x="1233" y="15805"/>
                  </a:cubicBezTo>
                  <a:cubicBezTo>
                    <a:pt x="1346" y="15918"/>
                    <a:pt x="1471" y="16020"/>
                    <a:pt x="1618" y="16111"/>
                  </a:cubicBezTo>
                  <a:cubicBezTo>
                    <a:pt x="1663" y="16144"/>
                    <a:pt x="1708" y="16167"/>
                    <a:pt x="1765" y="16190"/>
                  </a:cubicBezTo>
                  <a:cubicBezTo>
                    <a:pt x="1595" y="16054"/>
                    <a:pt x="1437" y="15907"/>
                    <a:pt x="1279" y="15760"/>
                  </a:cubicBezTo>
                  <a:cubicBezTo>
                    <a:pt x="872" y="15330"/>
                    <a:pt x="578" y="14799"/>
                    <a:pt x="419" y="14234"/>
                  </a:cubicBezTo>
                  <a:cubicBezTo>
                    <a:pt x="204" y="13522"/>
                    <a:pt x="148" y="12617"/>
                    <a:pt x="204" y="11622"/>
                  </a:cubicBezTo>
                  <a:cubicBezTo>
                    <a:pt x="250" y="10616"/>
                    <a:pt x="295" y="9519"/>
                    <a:pt x="351" y="8366"/>
                  </a:cubicBezTo>
                  <a:cubicBezTo>
                    <a:pt x="442" y="6060"/>
                    <a:pt x="532" y="3968"/>
                    <a:pt x="589" y="2453"/>
                  </a:cubicBezTo>
                  <a:cubicBezTo>
                    <a:pt x="611" y="1719"/>
                    <a:pt x="634" y="1108"/>
                    <a:pt x="645" y="667"/>
                  </a:cubicBezTo>
                  <a:lnTo>
                    <a:pt x="645" y="181"/>
                  </a:lnTo>
                  <a:cubicBezTo>
                    <a:pt x="645" y="113"/>
                    <a:pt x="645" y="57"/>
                    <a:pt x="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2"/>
            <p:cNvSpPr/>
            <p:nvPr/>
          </p:nvSpPr>
          <p:spPr>
            <a:xfrm>
              <a:off x="438800" y="3589800"/>
              <a:ext cx="17525" cy="18075"/>
            </a:xfrm>
            <a:custGeom>
              <a:avLst/>
              <a:gdLst/>
              <a:ahLst/>
              <a:cxnLst/>
              <a:rect l="l" t="t" r="r" b="b"/>
              <a:pathLst>
                <a:path w="701" h="723" extrusionOk="0">
                  <a:moveTo>
                    <a:pt x="313" y="1"/>
                  </a:moveTo>
                  <a:cubicBezTo>
                    <a:pt x="186" y="1"/>
                    <a:pt x="126" y="71"/>
                    <a:pt x="136" y="80"/>
                  </a:cubicBezTo>
                  <a:cubicBezTo>
                    <a:pt x="147" y="103"/>
                    <a:pt x="237" y="69"/>
                    <a:pt x="362" y="125"/>
                  </a:cubicBezTo>
                  <a:cubicBezTo>
                    <a:pt x="520" y="182"/>
                    <a:pt x="565" y="385"/>
                    <a:pt x="441" y="498"/>
                  </a:cubicBezTo>
                  <a:cubicBezTo>
                    <a:pt x="410" y="537"/>
                    <a:pt x="359" y="559"/>
                    <a:pt x="307" y="559"/>
                  </a:cubicBezTo>
                  <a:cubicBezTo>
                    <a:pt x="283" y="559"/>
                    <a:pt x="259" y="554"/>
                    <a:pt x="237" y="543"/>
                  </a:cubicBezTo>
                  <a:cubicBezTo>
                    <a:pt x="170" y="510"/>
                    <a:pt x="136" y="453"/>
                    <a:pt x="124" y="385"/>
                  </a:cubicBezTo>
                  <a:cubicBezTo>
                    <a:pt x="102" y="261"/>
                    <a:pt x="170" y="182"/>
                    <a:pt x="158" y="170"/>
                  </a:cubicBezTo>
                  <a:cubicBezTo>
                    <a:pt x="158" y="166"/>
                    <a:pt x="154" y="164"/>
                    <a:pt x="146" y="164"/>
                  </a:cubicBezTo>
                  <a:cubicBezTo>
                    <a:pt x="133" y="164"/>
                    <a:pt x="112" y="172"/>
                    <a:pt x="90" y="193"/>
                  </a:cubicBezTo>
                  <a:cubicBezTo>
                    <a:pt x="34" y="250"/>
                    <a:pt x="0" y="317"/>
                    <a:pt x="11" y="397"/>
                  </a:cubicBezTo>
                  <a:cubicBezTo>
                    <a:pt x="0" y="510"/>
                    <a:pt x="57" y="623"/>
                    <a:pt x="158" y="679"/>
                  </a:cubicBezTo>
                  <a:cubicBezTo>
                    <a:pt x="209" y="708"/>
                    <a:pt x="262" y="722"/>
                    <a:pt x="315" y="722"/>
                  </a:cubicBezTo>
                  <a:cubicBezTo>
                    <a:pt x="405" y="722"/>
                    <a:pt x="494" y="682"/>
                    <a:pt x="565" y="611"/>
                  </a:cubicBezTo>
                  <a:cubicBezTo>
                    <a:pt x="667" y="510"/>
                    <a:pt x="701" y="363"/>
                    <a:pt x="644" y="227"/>
                  </a:cubicBezTo>
                  <a:cubicBezTo>
                    <a:pt x="599" y="114"/>
                    <a:pt x="509" y="46"/>
                    <a:pt x="407" y="12"/>
                  </a:cubicBezTo>
                  <a:cubicBezTo>
                    <a:pt x="372" y="4"/>
                    <a:pt x="341" y="1"/>
                    <a:pt x="3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2"/>
            <p:cNvSpPr/>
            <p:nvPr/>
          </p:nvSpPr>
          <p:spPr>
            <a:xfrm>
              <a:off x="446425" y="3521950"/>
              <a:ext cx="16700" cy="15625"/>
            </a:xfrm>
            <a:custGeom>
              <a:avLst/>
              <a:gdLst/>
              <a:ahLst/>
              <a:cxnLst/>
              <a:rect l="l" t="t" r="r" b="b"/>
              <a:pathLst>
                <a:path w="668" h="625" extrusionOk="0">
                  <a:moveTo>
                    <a:pt x="210" y="1"/>
                  </a:moveTo>
                  <a:cubicBezTo>
                    <a:pt x="176" y="1"/>
                    <a:pt x="97" y="45"/>
                    <a:pt x="45" y="148"/>
                  </a:cubicBezTo>
                  <a:cubicBezTo>
                    <a:pt x="0" y="239"/>
                    <a:pt x="0" y="341"/>
                    <a:pt x="34" y="431"/>
                  </a:cubicBezTo>
                  <a:cubicBezTo>
                    <a:pt x="91" y="555"/>
                    <a:pt x="204" y="623"/>
                    <a:pt x="339" y="623"/>
                  </a:cubicBezTo>
                  <a:cubicBezTo>
                    <a:pt x="347" y="624"/>
                    <a:pt x="355" y="624"/>
                    <a:pt x="362" y="624"/>
                  </a:cubicBezTo>
                  <a:cubicBezTo>
                    <a:pt x="489" y="624"/>
                    <a:pt x="601" y="537"/>
                    <a:pt x="633" y="420"/>
                  </a:cubicBezTo>
                  <a:cubicBezTo>
                    <a:pt x="667" y="318"/>
                    <a:pt x="622" y="205"/>
                    <a:pt x="543" y="137"/>
                  </a:cubicBezTo>
                  <a:cubicBezTo>
                    <a:pt x="505" y="100"/>
                    <a:pt x="452" y="78"/>
                    <a:pt x="397" y="78"/>
                  </a:cubicBezTo>
                  <a:cubicBezTo>
                    <a:pt x="385" y="78"/>
                    <a:pt x="374" y="79"/>
                    <a:pt x="362" y="81"/>
                  </a:cubicBezTo>
                  <a:cubicBezTo>
                    <a:pt x="317" y="92"/>
                    <a:pt x="306" y="115"/>
                    <a:pt x="306" y="126"/>
                  </a:cubicBezTo>
                  <a:cubicBezTo>
                    <a:pt x="317" y="137"/>
                    <a:pt x="396" y="126"/>
                    <a:pt x="464" y="228"/>
                  </a:cubicBezTo>
                  <a:cubicBezTo>
                    <a:pt x="498" y="273"/>
                    <a:pt x="509" y="329"/>
                    <a:pt x="486" y="386"/>
                  </a:cubicBezTo>
                  <a:cubicBezTo>
                    <a:pt x="464" y="431"/>
                    <a:pt x="396" y="465"/>
                    <a:pt x="339" y="465"/>
                  </a:cubicBezTo>
                  <a:cubicBezTo>
                    <a:pt x="204" y="465"/>
                    <a:pt x="102" y="329"/>
                    <a:pt x="159" y="194"/>
                  </a:cubicBezTo>
                  <a:cubicBezTo>
                    <a:pt x="181" y="81"/>
                    <a:pt x="238" y="35"/>
                    <a:pt x="226" y="13"/>
                  </a:cubicBezTo>
                  <a:cubicBezTo>
                    <a:pt x="226" y="5"/>
                    <a:pt x="220" y="1"/>
                    <a:pt x="2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2"/>
            <p:cNvSpPr/>
            <p:nvPr/>
          </p:nvSpPr>
          <p:spPr>
            <a:xfrm>
              <a:off x="429750" y="3480700"/>
              <a:ext cx="206625" cy="57250"/>
            </a:xfrm>
            <a:custGeom>
              <a:avLst/>
              <a:gdLst/>
              <a:ahLst/>
              <a:cxnLst/>
              <a:rect l="l" t="t" r="r" b="b"/>
              <a:pathLst>
                <a:path w="8265" h="2290" extrusionOk="0">
                  <a:moveTo>
                    <a:pt x="0" y="1"/>
                  </a:moveTo>
                  <a:lnTo>
                    <a:pt x="0" y="329"/>
                  </a:lnTo>
                  <a:cubicBezTo>
                    <a:pt x="0" y="329"/>
                    <a:pt x="3469" y="2289"/>
                    <a:pt x="6752" y="2289"/>
                  </a:cubicBezTo>
                  <a:cubicBezTo>
                    <a:pt x="7175" y="2289"/>
                    <a:pt x="7595" y="2256"/>
                    <a:pt x="8005" y="2183"/>
                  </a:cubicBezTo>
                  <a:lnTo>
                    <a:pt x="8265" y="1391"/>
                  </a:lnTo>
                  <a:cubicBezTo>
                    <a:pt x="8265" y="1391"/>
                    <a:pt x="3008" y="87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2"/>
            <p:cNvSpPr/>
            <p:nvPr/>
          </p:nvSpPr>
          <p:spPr>
            <a:xfrm>
              <a:off x="463100" y="3383775"/>
              <a:ext cx="353050" cy="130325"/>
            </a:xfrm>
            <a:custGeom>
              <a:avLst/>
              <a:gdLst/>
              <a:ahLst/>
              <a:cxnLst/>
              <a:rect l="l" t="t" r="r" b="b"/>
              <a:pathLst>
                <a:path w="14122" h="5213" extrusionOk="0">
                  <a:moveTo>
                    <a:pt x="0" y="0"/>
                  </a:moveTo>
                  <a:lnTo>
                    <a:pt x="0" y="0"/>
                  </a:lnTo>
                  <a:cubicBezTo>
                    <a:pt x="351" y="1933"/>
                    <a:pt x="4342" y="4828"/>
                    <a:pt x="4342" y="4828"/>
                  </a:cubicBezTo>
                  <a:cubicBezTo>
                    <a:pt x="4342" y="4828"/>
                    <a:pt x="6035" y="5212"/>
                    <a:pt x="7909" y="5212"/>
                  </a:cubicBezTo>
                  <a:cubicBezTo>
                    <a:pt x="9625" y="5212"/>
                    <a:pt x="11492" y="4889"/>
                    <a:pt x="12346" y="3652"/>
                  </a:cubicBezTo>
                  <a:cubicBezTo>
                    <a:pt x="14121" y="1063"/>
                    <a:pt x="0" y="0"/>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2"/>
            <p:cNvSpPr/>
            <p:nvPr/>
          </p:nvSpPr>
          <p:spPr>
            <a:xfrm>
              <a:off x="429750" y="3480700"/>
              <a:ext cx="211725" cy="35000"/>
            </a:xfrm>
            <a:custGeom>
              <a:avLst/>
              <a:gdLst/>
              <a:ahLst/>
              <a:cxnLst/>
              <a:rect l="l" t="t" r="r" b="b"/>
              <a:pathLst>
                <a:path w="8469" h="1400" extrusionOk="0">
                  <a:moveTo>
                    <a:pt x="0" y="1"/>
                  </a:moveTo>
                  <a:cubicBezTo>
                    <a:pt x="102" y="46"/>
                    <a:pt x="204" y="91"/>
                    <a:pt x="317" y="114"/>
                  </a:cubicBezTo>
                  <a:cubicBezTo>
                    <a:pt x="520" y="170"/>
                    <a:pt x="826" y="250"/>
                    <a:pt x="1210" y="340"/>
                  </a:cubicBezTo>
                  <a:cubicBezTo>
                    <a:pt x="1967" y="521"/>
                    <a:pt x="3019" y="758"/>
                    <a:pt x="4195" y="951"/>
                  </a:cubicBezTo>
                  <a:cubicBezTo>
                    <a:pt x="5359" y="1143"/>
                    <a:pt x="6433" y="1256"/>
                    <a:pt x="7213" y="1324"/>
                  </a:cubicBezTo>
                  <a:cubicBezTo>
                    <a:pt x="7598" y="1358"/>
                    <a:pt x="7914" y="1380"/>
                    <a:pt x="8129" y="1391"/>
                  </a:cubicBezTo>
                  <a:cubicBezTo>
                    <a:pt x="8186" y="1397"/>
                    <a:pt x="8242" y="1400"/>
                    <a:pt x="8299" y="1400"/>
                  </a:cubicBezTo>
                  <a:cubicBezTo>
                    <a:pt x="8355" y="1400"/>
                    <a:pt x="8412" y="1397"/>
                    <a:pt x="8468" y="1391"/>
                  </a:cubicBezTo>
                  <a:cubicBezTo>
                    <a:pt x="8366" y="1346"/>
                    <a:pt x="8253" y="1335"/>
                    <a:pt x="8140" y="1324"/>
                  </a:cubicBezTo>
                  <a:lnTo>
                    <a:pt x="7225" y="1211"/>
                  </a:lnTo>
                  <a:cubicBezTo>
                    <a:pt x="6456" y="1120"/>
                    <a:pt x="5393" y="984"/>
                    <a:pt x="4217" y="792"/>
                  </a:cubicBezTo>
                  <a:cubicBezTo>
                    <a:pt x="3053" y="600"/>
                    <a:pt x="2001" y="385"/>
                    <a:pt x="1244" y="238"/>
                  </a:cubicBezTo>
                  <a:lnTo>
                    <a:pt x="328" y="46"/>
                  </a:lnTo>
                  <a:cubicBezTo>
                    <a:pt x="226" y="12"/>
                    <a:pt x="113"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2"/>
            <p:cNvSpPr/>
            <p:nvPr/>
          </p:nvSpPr>
          <p:spPr>
            <a:xfrm>
              <a:off x="434275" y="3375100"/>
              <a:ext cx="265125" cy="44025"/>
            </a:xfrm>
            <a:custGeom>
              <a:avLst/>
              <a:gdLst/>
              <a:ahLst/>
              <a:cxnLst/>
              <a:rect l="l" t="t" r="r" b="b"/>
              <a:pathLst>
                <a:path w="10605" h="1761" extrusionOk="0">
                  <a:moveTo>
                    <a:pt x="246" y="0"/>
                  </a:moveTo>
                  <a:cubicBezTo>
                    <a:pt x="163" y="0"/>
                    <a:pt x="80" y="6"/>
                    <a:pt x="0" y="19"/>
                  </a:cubicBezTo>
                  <a:cubicBezTo>
                    <a:pt x="136" y="53"/>
                    <a:pt x="283" y="64"/>
                    <a:pt x="418" y="76"/>
                  </a:cubicBezTo>
                  <a:cubicBezTo>
                    <a:pt x="690" y="98"/>
                    <a:pt x="1085" y="144"/>
                    <a:pt x="1572" y="189"/>
                  </a:cubicBezTo>
                  <a:cubicBezTo>
                    <a:pt x="2533" y="302"/>
                    <a:pt x="3855" y="483"/>
                    <a:pt x="5325" y="743"/>
                  </a:cubicBezTo>
                  <a:cubicBezTo>
                    <a:pt x="6783" y="991"/>
                    <a:pt x="8095" y="1263"/>
                    <a:pt x="9045" y="1466"/>
                  </a:cubicBezTo>
                  <a:lnTo>
                    <a:pt x="10175" y="1692"/>
                  </a:lnTo>
                  <a:cubicBezTo>
                    <a:pt x="10311" y="1738"/>
                    <a:pt x="10458" y="1760"/>
                    <a:pt x="10605" y="1760"/>
                  </a:cubicBezTo>
                  <a:cubicBezTo>
                    <a:pt x="10469" y="1704"/>
                    <a:pt x="10333" y="1658"/>
                    <a:pt x="10186" y="1625"/>
                  </a:cubicBezTo>
                  <a:cubicBezTo>
                    <a:pt x="9915" y="1557"/>
                    <a:pt x="9542" y="1455"/>
                    <a:pt x="9067" y="1342"/>
                  </a:cubicBezTo>
                  <a:cubicBezTo>
                    <a:pt x="8129" y="1116"/>
                    <a:pt x="6806" y="833"/>
                    <a:pt x="5348" y="573"/>
                  </a:cubicBezTo>
                  <a:cubicBezTo>
                    <a:pt x="3878" y="324"/>
                    <a:pt x="2544" y="155"/>
                    <a:pt x="1572" y="76"/>
                  </a:cubicBezTo>
                  <a:cubicBezTo>
                    <a:pt x="1085" y="30"/>
                    <a:pt x="701" y="8"/>
                    <a:pt x="418" y="8"/>
                  </a:cubicBezTo>
                  <a:cubicBezTo>
                    <a:pt x="362" y="3"/>
                    <a:pt x="304" y="0"/>
                    <a:pt x="2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2"/>
            <p:cNvSpPr/>
            <p:nvPr/>
          </p:nvSpPr>
          <p:spPr>
            <a:xfrm>
              <a:off x="248850" y="3281300"/>
              <a:ext cx="414375" cy="52175"/>
            </a:xfrm>
            <a:custGeom>
              <a:avLst/>
              <a:gdLst/>
              <a:ahLst/>
              <a:cxnLst/>
              <a:rect l="l" t="t" r="r" b="b"/>
              <a:pathLst>
                <a:path w="16575" h="2087" extrusionOk="0">
                  <a:moveTo>
                    <a:pt x="117" y="1"/>
                  </a:moveTo>
                  <a:cubicBezTo>
                    <a:pt x="69" y="1"/>
                    <a:pt x="42" y="10"/>
                    <a:pt x="35" y="29"/>
                  </a:cubicBezTo>
                  <a:cubicBezTo>
                    <a:pt x="1" y="119"/>
                    <a:pt x="826" y="628"/>
                    <a:pt x="2296" y="1126"/>
                  </a:cubicBezTo>
                  <a:cubicBezTo>
                    <a:pt x="2669" y="1250"/>
                    <a:pt x="3076" y="1363"/>
                    <a:pt x="3517" y="1487"/>
                  </a:cubicBezTo>
                  <a:cubicBezTo>
                    <a:pt x="3958" y="1612"/>
                    <a:pt x="4432" y="1702"/>
                    <a:pt x="4941" y="1804"/>
                  </a:cubicBezTo>
                  <a:cubicBezTo>
                    <a:pt x="6049" y="1985"/>
                    <a:pt x="7168" y="2087"/>
                    <a:pt x="8288" y="2087"/>
                  </a:cubicBezTo>
                  <a:cubicBezTo>
                    <a:pt x="9407" y="2087"/>
                    <a:pt x="10515" y="1985"/>
                    <a:pt x="11623" y="1804"/>
                  </a:cubicBezTo>
                  <a:cubicBezTo>
                    <a:pt x="12132" y="1702"/>
                    <a:pt x="12606" y="1600"/>
                    <a:pt x="13047" y="1487"/>
                  </a:cubicBezTo>
                  <a:cubicBezTo>
                    <a:pt x="13500" y="1386"/>
                    <a:pt x="13907" y="1261"/>
                    <a:pt x="14268" y="1137"/>
                  </a:cubicBezTo>
                  <a:cubicBezTo>
                    <a:pt x="15749" y="628"/>
                    <a:pt x="16575" y="131"/>
                    <a:pt x="16529" y="29"/>
                  </a:cubicBezTo>
                  <a:cubicBezTo>
                    <a:pt x="16521" y="13"/>
                    <a:pt x="16496" y="5"/>
                    <a:pt x="16453" y="5"/>
                  </a:cubicBezTo>
                  <a:cubicBezTo>
                    <a:pt x="16202" y="5"/>
                    <a:pt x="15365" y="270"/>
                    <a:pt x="14099" y="560"/>
                  </a:cubicBezTo>
                  <a:cubicBezTo>
                    <a:pt x="13726" y="651"/>
                    <a:pt x="13319" y="719"/>
                    <a:pt x="12889" y="820"/>
                  </a:cubicBezTo>
                  <a:cubicBezTo>
                    <a:pt x="12448" y="911"/>
                    <a:pt x="11985" y="967"/>
                    <a:pt x="11487" y="1047"/>
                  </a:cubicBezTo>
                  <a:cubicBezTo>
                    <a:pt x="10424" y="1171"/>
                    <a:pt x="9350" y="1250"/>
                    <a:pt x="8276" y="1250"/>
                  </a:cubicBezTo>
                  <a:cubicBezTo>
                    <a:pt x="7202" y="1250"/>
                    <a:pt x="6117" y="1171"/>
                    <a:pt x="5054" y="1035"/>
                  </a:cubicBezTo>
                  <a:cubicBezTo>
                    <a:pt x="4557" y="967"/>
                    <a:pt x="4093" y="888"/>
                    <a:pt x="3652" y="809"/>
                  </a:cubicBezTo>
                  <a:cubicBezTo>
                    <a:pt x="3223" y="741"/>
                    <a:pt x="2816" y="651"/>
                    <a:pt x="2454" y="560"/>
                  </a:cubicBezTo>
                  <a:cubicBezTo>
                    <a:pt x="1213" y="264"/>
                    <a:pt x="375" y="1"/>
                    <a:pt x="1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2"/>
            <p:cNvSpPr/>
            <p:nvPr/>
          </p:nvSpPr>
          <p:spPr>
            <a:xfrm>
              <a:off x="248850" y="2821025"/>
              <a:ext cx="426250" cy="426250"/>
            </a:xfrm>
            <a:custGeom>
              <a:avLst/>
              <a:gdLst/>
              <a:ahLst/>
              <a:cxnLst/>
              <a:rect l="l" t="t" r="r" b="b"/>
              <a:pathLst>
                <a:path w="17050" h="17050" extrusionOk="0">
                  <a:moveTo>
                    <a:pt x="8525" y="1"/>
                  </a:moveTo>
                  <a:cubicBezTo>
                    <a:pt x="3822" y="1"/>
                    <a:pt x="1" y="3822"/>
                    <a:pt x="1" y="8525"/>
                  </a:cubicBezTo>
                  <a:cubicBezTo>
                    <a:pt x="1" y="13228"/>
                    <a:pt x="3822" y="17049"/>
                    <a:pt x="8525" y="17049"/>
                  </a:cubicBezTo>
                  <a:cubicBezTo>
                    <a:pt x="13228" y="17049"/>
                    <a:pt x="17050" y="13228"/>
                    <a:pt x="17050" y="8525"/>
                  </a:cubicBezTo>
                  <a:cubicBezTo>
                    <a:pt x="17050" y="3822"/>
                    <a:pt x="13228" y="1"/>
                    <a:pt x="852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2"/>
            <p:cNvSpPr/>
            <p:nvPr/>
          </p:nvSpPr>
          <p:spPr>
            <a:xfrm>
              <a:off x="387075" y="3005600"/>
              <a:ext cx="296225" cy="114175"/>
            </a:xfrm>
            <a:custGeom>
              <a:avLst/>
              <a:gdLst/>
              <a:ahLst/>
              <a:cxnLst/>
              <a:rect l="l" t="t" r="r" b="b"/>
              <a:pathLst>
                <a:path w="11849" h="4567" extrusionOk="0">
                  <a:moveTo>
                    <a:pt x="11441" y="0"/>
                  </a:moveTo>
                  <a:cubicBezTo>
                    <a:pt x="9398" y="327"/>
                    <a:pt x="7329" y="490"/>
                    <a:pt x="5259" y="490"/>
                  </a:cubicBezTo>
                  <a:cubicBezTo>
                    <a:pt x="4248" y="490"/>
                    <a:pt x="3236" y="451"/>
                    <a:pt x="2227" y="373"/>
                  </a:cubicBezTo>
                  <a:cubicBezTo>
                    <a:pt x="2173" y="369"/>
                    <a:pt x="2118" y="367"/>
                    <a:pt x="2064" y="367"/>
                  </a:cubicBezTo>
                  <a:cubicBezTo>
                    <a:pt x="992" y="367"/>
                    <a:pt x="88" y="1209"/>
                    <a:pt x="45" y="2306"/>
                  </a:cubicBezTo>
                  <a:cubicBezTo>
                    <a:pt x="0" y="3403"/>
                    <a:pt x="837" y="4353"/>
                    <a:pt x="1933" y="4421"/>
                  </a:cubicBezTo>
                  <a:cubicBezTo>
                    <a:pt x="3217" y="4512"/>
                    <a:pt x="4459" y="4566"/>
                    <a:pt x="5653" y="4566"/>
                  </a:cubicBezTo>
                  <a:cubicBezTo>
                    <a:pt x="7571" y="4566"/>
                    <a:pt x="9363" y="4426"/>
                    <a:pt x="11000" y="4070"/>
                  </a:cubicBezTo>
                  <a:cubicBezTo>
                    <a:pt x="11000" y="4059"/>
                    <a:pt x="11848" y="2691"/>
                    <a:pt x="114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2"/>
            <p:cNvSpPr/>
            <p:nvPr/>
          </p:nvSpPr>
          <p:spPr>
            <a:xfrm>
              <a:off x="470725" y="3053525"/>
              <a:ext cx="14075" cy="12025"/>
            </a:xfrm>
            <a:custGeom>
              <a:avLst/>
              <a:gdLst/>
              <a:ahLst/>
              <a:cxnLst/>
              <a:rect l="l" t="t" r="r" b="b"/>
              <a:pathLst>
                <a:path w="563" h="481" extrusionOk="0">
                  <a:moveTo>
                    <a:pt x="312" y="1"/>
                  </a:moveTo>
                  <a:cubicBezTo>
                    <a:pt x="264" y="1"/>
                    <a:pt x="214" y="16"/>
                    <a:pt x="170" y="50"/>
                  </a:cubicBezTo>
                  <a:cubicBezTo>
                    <a:pt x="1" y="186"/>
                    <a:pt x="80" y="446"/>
                    <a:pt x="283" y="480"/>
                  </a:cubicBezTo>
                  <a:cubicBezTo>
                    <a:pt x="290" y="480"/>
                    <a:pt x="297" y="481"/>
                    <a:pt x="304" y="481"/>
                  </a:cubicBezTo>
                  <a:cubicBezTo>
                    <a:pt x="431" y="481"/>
                    <a:pt x="544" y="383"/>
                    <a:pt x="555" y="254"/>
                  </a:cubicBezTo>
                  <a:cubicBezTo>
                    <a:pt x="563" y="106"/>
                    <a:pt x="440" y="1"/>
                    <a:pt x="3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2"/>
            <p:cNvSpPr/>
            <p:nvPr/>
          </p:nvSpPr>
          <p:spPr>
            <a:xfrm>
              <a:off x="622775" y="3049175"/>
              <a:ext cx="14300" cy="12150"/>
            </a:xfrm>
            <a:custGeom>
              <a:avLst/>
              <a:gdLst/>
              <a:ahLst/>
              <a:cxnLst/>
              <a:rect l="l" t="t" r="r" b="b"/>
              <a:pathLst>
                <a:path w="572" h="486" extrusionOk="0">
                  <a:moveTo>
                    <a:pt x="316" y="0"/>
                  </a:moveTo>
                  <a:cubicBezTo>
                    <a:pt x="266" y="0"/>
                    <a:pt x="215" y="17"/>
                    <a:pt x="171" y="55"/>
                  </a:cubicBezTo>
                  <a:cubicBezTo>
                    <a:pt x="1" y="190"/>
                    <a:pt x="80" y="450"/>
                    <a:pt x="284" y="484"/>
                  </a:cubicBezTo>
                  <a:cubicBezTo>
                    <a:pt x="291" y="485"/>
                    <a:pt x="297" y="485"/>
                    <a:pt x="304" y="485"/>
                  </a:cubicBezTo>
                  <a:cubicBezTo>
                    <a:pt x="432" y="485"/>
                    <a:pt x="544" y="387"/>
                    <a:pt x="555" y="258"/>
                  </a:cubicBezTo>
                  <a:cubicBezTo>
                    <a:pt x="571" y="112"/>
                    <a:pt x="447"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2"/>
            <p:cNvSpPr/>
            <p:nvPr/>
          </p:nvSpPr>
          <p:spPr>
            <a:xfrm>
              <a:off x="525275" y="3062625"/>
              <a:ext cx="68150" cy="27000"/>
            </a:xfrm>
            <a:custGeom>
              <a:avLst/>
              <a:gdLst/>
              <a:ahLst/>
              <a:cxnLst/>
              <a:rect l="l" t="t" r="r" b="b"/>
              <a:pathLst>
                <a:path w="2726" h="1080" extrusionOk="0">
                  <a:moveTo>
                    <a:pt x="2709" y="1"/>
                  </a:moveTo>
                  <a:cubicBezTo>
                    <a:pt x="2681" y="1"/>
                    <a:pt x="2589" y="173"/>
                    <a:pt x="2397" y="376"/>
                  </a:cubicBezTo>
                  <a:cubicBezTo>
                    <a:pt x="2149" y="670"/>
                    <a:pt x="1798" y="862"/>
                    <a:pt x="1414" y="907"/>
                  </a:cubicBezTo>
                  <a:cubicBezTo>
                    <a:pt x="1386" y="909"/>
                    <a:pt x="1358" y="910"/>
                    <a:pt x="1331" y="910"/>
                  </a:cubicBezTo>
                  <a:cubicBezTo>
                    <a:pt x="976" y="910"/>
                    <a:pt x="636" y="776"/>
                    <a:pt x="374" y="534"/>
                  </a:cubicBezTo>
                  <a:cubicBezTo>
                    <a:pt x="148" y="342"/>
                    <a:pt x="34" y="195"/>
                    <a:pt x="23" y="195"/>
                  </a:cubicBezTo>
                  <a:cubicBezTo>
                    <a:pt x="1" y="195"/>
                    <a:pt x="68" y="387"/>
                    <a:pt x="294" y="625"/>
                  </a:cubicBezTo>
                  <a:cubicBezTo>
                    <a:pt x="570" y="921"/>
                    <a:pt x="955" y="1079"/>
                    <a:pt x="1356" y="1079"/>
                  </a:cubicBezTo>
                  <a:cubicBezTo>
                    <a:pt x="1382" y="1079"/>
                    <a:pt x="1409" y="1078"/>
                    <a:pt x="1436" y="1077"/>
                  </a:cubicBezTo>
                  <a:cubicBezTo>
                    <a:pt x="1855" y="1020"/>
                    <a:pt x="2239" y="794"/>
                    <a:pt x="2488" y="455"/>
                  </a:cubicBezTo>
                  <a:cubicBezTo>
                    <a:pt x="2680" y="195"/>
                    <a:pt x="2725" y="3"/>
                    <a:pt x="2714" y="3"/>
                  </a:cubicBezTo>
                  <a:cubicBezTo>
                    <a:pt x="2713" y="2"/>
                    <a:pt x="2711" y="1"/>
                    <a:pt x="2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2"/>
            <p:cNvSpPr/>
            <p:nvPr/>
          </p:nvSpPr>
          <p:spPr>
            <a:xfrm>
              <a:off x="468750" y="2821300"/>
              <a:ext cx="97525" cy="195350"/>
            </a:xfrm>
            <a:custGeom>
              <a:avLst/>
              <a:gdLst/>
              <a:ahLst/>
              <a:cxnLst/>
              <a:rect l="l" t="t" r="r" b="b"/>
              <a:pathLst>
                <a:path w="3901" h="7814" extrusionOk="0">
                  <a:moveTo>
                    <a:pt x="12" y="1"/>
                  </a:moveTo>
                  <a:cubicBezTo>
                    <a:pt x="0" y="35"/>
                    <a:pt x="554" y="103"/>
                    <a:pt x="1255" y="566"/>
                  </a:cubicBezTo>
                  <a:cubicBezTo>
                    <a:pt x="1662" y="849"/>
                    <a:pt x="2013" y="1188"/>
                    <a:pt x="2307" y="1595"/>
                  </a:cubicBezTo>
                  <a:cubicBezTo>
                    <a:pt x="2635" y="2092"/>
                    <a:pt x="2917" y="2635"/>
                    <a:pt x="3132" y="3200"/>
                  </a:cubicBezTo>
                  <a:cubicBezTo>
                    <a:pt x="3528" y="4229"/>
                    <a:pt x="3743" y="5326"/>
                    <a:pt x="3765" y="6434"/>
                  </a:cubicBezTo>
                  <a:cubicBezTo>
                    <a:pt x="3788" y="7282"/>
                    <a:pt x="3697" y="7813"/>
                    <a:pt x="3731" y="7813"/>
                  </a:cubicBezTo>
                  <a:cubicBezTo>
                    <a:pt x="3776" y="7689"/>
                    <a:pt x="3799" y="7564"/>
                    <a:pt x="3810" y="7440"/>
                  </a:cubicBezTo>
                  <a:cubicBezTo>
                    <a:pt x="3856" y="7112"/>
                    <a:pt x="3878" y="6773"/>
                    <a:pt x="3890" y="6434"/>
                  </a:cubicBezTo>
                  <a:cubicBezTo>
                    <a:pt x="3901" y="5303"/>
                    <a:pt x="3697" y="4195"/>
                    <a:pt x="3290" y="3144"/>
                  </a:cubicBezTo>
                  <a:cubicBezTo>
                    <a:pt x="3064" y="2556"/>
                    <a:pt x="2782" y="2013"/>
                    <a:pt x="2431" y="1505"/>
                  </a:cubicBezTo>
                  <a:cubicBezTo>
                    <a:pt x="2126" y="1086"/>
                    <a:pt x="1753" y="736"/>
                    <a:pt x="1323" y="464"/>
                  </a:cubicBezTo>
                  <a:cubicBezTo>
                    <a:pt x="1029" y="284"/>
                    <a:pt x="713" y="148"/>
                    <a:pt x="385" y="57"/>
                  </a:cubicBezTo>
                  <a:cubicBezTo>
                    <a:pt x="294" y="35"/>
                    <a:pt x="204" y="12"/>
                    <a:pt x="1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2"/>
            <p:cNvSpPr/>
            <p:nvPr/>
          </p:nvSpPr>
          <p:spPr>
            <a:xfrm>
              <a:off x="319800" y="2844775"/>
              <a:ext cx="195900" cy="193925"/>
            </a:xfrm>
            <a:custGeom>
              <a:avLst/>
              <a:gdLst/>
              <a:ahLst/>
              <a:cxnLst/>
              <a:rect l="l" t="t" r="r" b="b"/>
              <a:pathLst>
                <a:path w="7836" h="7757" extrusionOk="0">
                  <a:moveTo>
                    <a:pt x="7228" y="10"/>
                  </a:moveTo>
                  <a:cubicBezTo>
                    <a:pt x="6833" y="10"/>
                    <a:pt x="6447" y="56"/>
                    <a:pt x="6060" y="147"/>
                  </a:cubicBezTo>
                  <a:cubicBezTo>
                    <a:pt x="4975" y="373"/>
                    <a:pt x="3562" y="1086"/>
                    <a:pt x="2386" y="2307"/>
                  </a:cubicBezTo>
                  <a:cubicBezTo>
                    <a:pt x="1380" y="3347"/>
                    <a:pt x="645" y="4613"/>
                    <a:pt x="260" y="6004"/>
                  </a:cubicBezTo>
                  <a:cubicBezTo>
                    <a:pt x="136" y="6422"/>
                    <a:pt x="57" y="6851"/>
                    <a:pt x="23" y="7281"/>
                  </a:cubicBezTo>
                  <a:cubicBezTo>
                    <a:pt x="0" y="7439"/>
                    <a:pt x="0" y="7552"/>
                    <a:pt x="0" y="7632"/>
                  </a:cubicBezTo>
                  <a:cubicBezTo>
                    <a:pt x="0" y="7677"/>
                    <a:pt x="0" y="7711"/>
                    <a:pt x="0" y="7756"/>
                  </a:cubicBezTo>
                  <a:cubicBezTo>
                    <a:pt x="1" y="7756"/>
                    <a:pt x="1" y="7756"/>
                    <a:pt x="1" y="7756"/>
                  </a:cubicBezTo>
                  <a:cubicBezTo>
                    <a:pt x="46" y="7756"/>
                    <a:pt x="48" y="7069"/>
                    <a:pt x="373" y="6026"/>
                  </a:cubicBezTo>
                  <a:cubicBezTo>
                    <a:pt x="792" y="4681"/>
                    <a:pt x="1527" y="3437"/>
                    <a:pt x="2510" y="2420"/>
                  </a:cubicBezTo>
                  <a:cubicBezTo>
                    <a:pt x="3652" y="1221"/>
                    <a:pt x="5031" y="532"/>
                    <a:pt x="6083" y="260"/>
                  </a:cubicBezTo>
                  <a:cubicBezTo>
                    <a:pt x="7145" y="0"/>
                    <a:pt x="7835" y="91"/>
                    <a:pt x="7835" y="57"/>
                  </a:cubicBezTo>
                  <a:cubicBezTo>
                    <a:pt x="7835" y="45"/>
                    <a:pt x="7790" y="45"/>
                    <a:pt x="7711" y="34"/>
                  </a:cubicBezTo>
                  <a:cubicBezTo>
                    <a:pt x="7586" y="23"/>
                    <a:pt x="7473" y="12"/>
                    <a:pt x="7360" y="12"/>
                  </a:cubicBezTo>
                  <a:cubicBezTo>
                    <a:pt x="7316" y="10"/>
                    <a:pt x="7272" y="10"/>
                    <a:pt x="7228"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2"/>
            <p:cNvSpPr/>
            <p:nvPr/>
          </p:nvSpPr>
          <p:spPr>
            <a:xfrm>
              <a:off x="514525" y="2888125"/>
              <a:ext cx="13600" cy="12450"/>
            </a:xfrm>
            <a:custGeom>
              <a:avLst/>
              <a:gdLst/>
              <a:ahLst/>
              <a:cxnLst/>
              <a:rect l="l" t="t" r="r" b="b"/>
              <a:pathLst>
                <a:path w="544" h="498" extrusionOk="0">
                  <a:moveTo>
                    <a:pt x="318" y="0"/>
                  </a:moveTo>
                  <a:cubicBezTo>
                    <a:pt x="263" y="0"/>
                    <a:pt x="231" y="27"/>
                    <a:pt x="238" y="41"/>
                  </a:cubicBezTo>
                  <a:cubicBezTo>
                    <a:pt x="250" y="64"/>
                    <a:pt x="306" y="75"/>
                    <a:pt x="351" y="132"/>
                  </a:cubicBezTo>
                  <a:cubicBezTo>
                    <a:pt x="385" y="166"/>
                    <a:pt x="385" y="200"/>
                    <a:pt x="374" y="245"/>
                  </a:cubicBezTo>
                  <a:cubicBezTo>
                    <a:pt x="363" y="279"/>
                    <a:pt x="329" y="313"/>
                    <a:pt x="295" y="324"/>
                  </a:cubicBezTo>
                  <a:cubicBezTo>
                    <a:pt x="287" y="326"/>
                    <a:pt x="279" y="327"/>
                    <a:pt x="271" y="327"/>
                  </a:cubicBezTo>
                  <a:cubicBezTo>
                    <a:pt x="234" y="327"/>
                    <a:pt x="198" y="307"/>
                    <a:pt x="170" y="279"/>
                  </a:cubicBezTo>
                  <a:cubicBezTo>
                    <a:pt x="148" y="256"/>
                    <a:pt x="137" y="211"/>
                    <a:pt x="148" y="177"/>
                  </a:cubicBezTo>
                  <a:cubicBezTo>
                    <a:pt x="170" y="98"/>
                    <a:pt x="216" y="64"/>
                    <a:pt x="216" y="41"/>
                  </a:cubicBezTo>
                  <a:cubicBezTo>
                    <a:pt x="220" y="33"/>
                    <a:pt x="209" y="26"/>
                    <a:pt x="191" y="26"/>
                  </a:cubicBezTo>
                  <a:cubicBezTo>
                    <a:pt x="157" y="26"/>
                    <a:pt x="97" y="48"/>
                    <a:pt x="46" y="120"/>
                  </a:cubicBezTo>
                  <a:cubicBezTo>
                    <a:pt x="1" y="200"/>
                    <a:pt x="1" y="290"/>
                    <a:pt x="46" y="369"/>
                  </a:cubicBezTo>
                  <a:cubicBezTo>
                    <a:pt x="97" y="457"/>
                    <a:pt x="182" y="498"/>
                    <a:pt x="268" y="498"/>
                  </a:cubicBezTo>
                  <a:cubicBezTo>
                    <a:pt x="390" y="498"/>
                    <a:pt x="512" y="414"/>
                    <a:pt x="532" y="267"/>
                  </a:cubicBezTo>
                  <a:cubicBezTo>
                    <a:pt x="544" y="188"/>
                    <a:pt x="510" y="98"/>
                    <a:pt x="442" y="41"/>
                  </a:cubicBezTo>
                  <a:cubicBezTo>
                    <a:pt x="394" y="11"/>
                    <a:pt x="351" y="0"/>
                    <a:pt x="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2"/>
            <p:cNvSpPr/>
            <p:nvPr/>
          </p:nvSpPr>
          <p:spPr>
            <a:xfrm>
              <a:off x="362200" y="3035000"/>
              <a:ext cx="13875" cy="12300"/>
            </a:xfrm>
            <a:custGeom>
              <a:avLst/>
              <a:gdLst/>
              <a:ahLst/>
              <a:cxnLst/>
              <a:rect l="l" t="t" r="r" b="b"/>
              <a:pathLst>
                <a:path w="555" h="492" extrusionOk="0">
                  <a:moveTo>
                    <a:pt x="317" y="0"/>
                  </a:moveTo>
                  <a:cubicBezTo>
                    <a:pt x="270" y="0"/>
                    <a:pt x="242" y="21"/>
                    <a:pt x="249" y="34"/>
                  </a:cubicBezTo>
                  <a:cubicBezTo>
                    <a:pt x="260" y="56"/>
                    <a:pt x="328" y="68"/>
                    <a:pt x="362" y="136"/>
                  </a:cubicBezTo>
                  <a:cubicBezTo>
                    <a:pt x="385" y="158"/>
                    <a:pt x="396" y="203"/>
                    <a:pt x="385" y="237"/>
                  </a:cubicBezTo>
                  <a:cubicBezTo>
                    <a:pt x="371" y="298"/>
                    <a:pt x="322" y="330"/>
                    <a:pt x="272" y="330"/>
                  </a:cubicBezTo>
                  <a:cubicBezTo>
                    <a:pt x="238" y="330"/>
                    <a:pt x="204" y="315"/>
                    <a:pt x="181" y="283"/>
                  </a:cubicBezTo>
                  <a:cubicBezTo>
                    <a:pt x="158" y="249"/>
                    <a:pt x="147" y="203"/>
                    <a:pt x="158" y="170"/>
                  </a:cubicBezTo>
                  <a:cubicBezTo>
                    <a:pt x="181" y="90"/>
                    <a:pt x="226" y="56"/>
                    <a:pt x="226" y="34"/>
                  </a:cubicBezTo>
                  <a:cubicBezTo>
                    <a:pt x="226" y="26"/>
                    <a:pt x="214" y="20"/>
                    <a:pt x="195" y="20"/>
                  </a:cubicBezTo>
                  <a:cubicBezTo>
                    <a:pt x="159" y="20"/>
                    <a:pt x="97" y="43"/>
                    <a:pt x="45" y="124"/>
                  </a:cubicBezTo>
                  <a:cubicBezTo>
                    <a:pt x="0" y="192"/>
                    <a:pt x="0" y="294"/>
                    <a:pt x="45" y="362"/>
                  </a:cubicBezTo>
                  <a:cubicBezTo>
                    <a:pt x="102" y="446"/>
                    <a:pt x="189" y="492"/>
                    <a:pt x="276" y="492"/>
                  </a:cubicBezTo>
                  <a:cubicBezTo>
                    <a:pt x="293" y="492"/>
                    <a:pt x="311" y="490"/>
                    <a:pt x="328" y="486"/>
                  </a:cubicBezTo>
                  <a:cubicBezTo>
                    <a:pt x="441" y="463"/>
                    <a:pt x="520" y="373"/>
                    <a:pt x="543" y="271"/>
                  </a:cubicBezTo>
                  <a:cubicBezTo>
                    <a:pt x="554" y="181"/>
                    <a:pt x="520" y="90"/>
                    <a:pt x="452" y="45"/>
                  </a:cubicBezTo>
                  <a:cubicBezTo>
                    <a:pt x="400" y="12"/>
                    <a:pt x="353" y="0"/>
                    <a:pt x="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2"/>
            <p:cNvSpPr/>
            <p:nvPr/>
          </p:nvSpPr>
          <p:spPr>
            <a:xfrm>
              <a:off x="528950" y="2941150"/>
              <a:ext cx="13875" cy="12400"/>
            </a:xfrm>
            <a:custGeom>
              <a:avLst/>
              <a:gdLst/>
              <a:ahLst/>
              <a:cxnLst/>
              <a:rect l="l" t="t" r="r" b="b"/>
              <a:pathLst>
                <a:path w="555" h="496" extrusionOk="0">
                  <a:moveTo>
                    <a:pt x="316" y="1"/>
                  </a:moveTo>
                  <a:cubicBezTo>
                    <a:pt x="270" y="1"/>
                    <a:pt x="243" y="21"/>
                    <a:pt x="249" y="34"/>
                  </a:cubicBezTo>
                  <a:cubicBezTo>
                    <a:pt x="249" y="57"/>
                    <a:pt x="317" y="57"/>
                    <a:pt x="362" y="125"/>
                  </a:cubicBezTo>
                  <a:cubicBezTo>
                    <a:pt x="385" y="159"/>
                    <a:pt x="396" y="193"/>
                    <a:pt x="385" y="238"/>
                  </a:cubicBezTo>
                  <a:cubicBezTo>
                    <a:pt x="371" y="293"/>
                    <a:pt x="320" y="323"/>
                    <a:pt x="270" y="323"/>
                  </a:cubicBezTo>
                  <a:cubicBezTo>
                    <a:pt x="237" y="323"/>
                    <a:pt x="204" y="310"/>
                    <a:pt x="181" y="283"/>
                  </a:cubicBezTo>
                  <a:cubicBezTo>
                    <a:pt x="159" y="249"/>
                    <a:pt x="147" y="215"/>
                    <a:pt x="159" y="170"/>
                  </a:cubicBezTo>
                  <a:cubicBezTo>
                    <a:pt x="181" y="91"/>
                    <a:pt x="227" y="57"/>
                    <a:pt x="227" y="34"/>
                  </a:cubicBezTo>
                  <a:cubicBezTo>
                    <a:pt x="227" y="30"/>
                    <a:pt x="214" y="25"/>
                    <a:pt x="195" y="25"/>
                  </a:cubicBezTo>
                  <a:cubicBezTo>
                    <a:pt x="159" y="25"/>
                    <a:pt x="97" y="44"/>
                    <a:pt x="46" y="125"/>
                  </a:cubicBezTo>
                  <a:cubicBezTo>
                    <a:pt x="1" y="193"/>
                    <a:pt x="1" y="294"/>
                    <a:pt x="46" y="362"/>
                  </a:cubicBezTo>
                  <a:cubicBezTo>
                    <a:pt x="98" y="453"/>
                    <a:pt x="187" y="495"/>
                    <a:pt x="274" y="495"/>
                  </a:cubicBezTo>
                  <a:cubicBezTo>
                    <a:pt x="394" y="495"/>
                    <a:pt x="512" y="416"/>
                    <a:pt x="532" y="272"/>
                  </a:cubicBezTo>
                  <a:cubicBezTo>
                    <a:pt x="554" y="181"/>
                    <a:pt x="509" y="91"/>
                    <a:pt x="441" y="46"/>
                  </a:cubicBezTo>
                  <a:cubicBezTo>
                    <a:pt x="393" y="12"/>
                    <a:pt x="349" y="1"/>
                    <a:pt x="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2"/>
            <p:cNvSpPr/>
            <p:nvPr/>
          </p:nvSpPr>
          <p:spPr>
            <a:xfrm>
              <a:off x="265525" y="3029450"/>
              <a:ext cx="13600" cy="12450"/>
            </a:xfrm>
            <a:custGeom>
              <a:avLst/>
              <a:gdLst/>
              <a:ahLst/>
              <a:cxnLst/>
              <a:rect l="l" t="t" r="r" b="b"/>
              <a:pathLst>
                <a:path w="544" h="498" extrusionOk="0">
                  <a:moveTo>
                    <a:pt x="326" y="0"/>
                  </a:moveTo>
                  <a:cubicBezTo>
                    <a:pt x="274" y="0"/>
                    <a:pt x="242" y="27"/>
                    <a:pt x="249" y="41"/>
                  </a:cubicBezTo>
                  <a:cubicBezTo>
                    <a:pt x="249" y="52"/>
                    <a:pt x="317" y="64"/>
                    <a:pt x="362" y="131"/>
                  </a:cubicBezTo>
                  <a:cubicBezTo>
                    <a:pt x="385" y="165"/>
                    <a:pt x="396" y="199"/>
                    <a:pt x="385" y="245"/>
                  </a:cubicBezTo>
                  <a:cubicBezTo>
                    <a:pt x="374" y="278"/>
                    <a:pt x="340" y="312"/>
                    <a:pt x="295" y="324"/>
                  </a:cubicBezTo>
                  <a:cubicBezTo>
                    <a:pt x="287" y="326"/>
                    <a:pt x="279" y="327"/>
                    <a:pt x="271" y="327"/>
                  </a:cubicBezTo>
                  <a:cubicBezTo>
                    <a:pt x="234" y="327"/>
                    <a:pt x="200" y="306"/>
                    <a:pt x="182" y="278"/>
                  </a:cubicBezTo>
                  <a:cubicBezTo>
                    <a:pt x="159" y="256"/>
                    <a:pt x="148" y="211"/>
                    <a:pt x="159" y="177"/>
                  </a:cubicBezTo>
                  <a:cubicBezTo>
                    <a:pt x="182" y="98"/>
                    <a:pt x="227" y="64"/>
                    <a:pt x="227" y="41"/>
                  </a:cubicBezTo>
                  <a:cubicBezTo>
                    <a:pt x="227" y="33"/>
                    <a:pt x="214" y="26"/>
                    <a:pt x="193" y="26"/>
                  </a:cubicBezTo>
                  <a:cubicBezTo>
                    <a:pt x="157" y="26"/>
                    <a:pt x="97" y="48"/>
                    <a:pt x="46" y="120"/>
                  </a:cubicBezTo>
                  <a:cubicBezTo>
                    <a:pt x="1" y="199"/>
                    <a:pt x="1" y="290"/>
                    <a:pt x="46" y="369"/>
                  </a:cubicBezTo>
                  <a:cubicBezTo>
                    <a:pt x="97" y="457"/>
                    <a:pt x="182" y="498"/>
                    <a:pt x="267" y="498"/>
                  </a:cubicBezTo>
                  <a:cubicBezTo>
                    <a:pt x="390" y="498"/>
                    <a:pt x="512" y="414"/>
                    <a:pt x="532" y="267"/>
                  </a:cubicBezTo>
                  <a:cubicBezTo>
                    <a:pt x="543" y="188"/>
                    <a:pt x="509" y="98"/>
                    <a:pt x="442" y="41"/>
                  </a:cubicBezTo>
                  <a:cubicBezTo>
                    <a:pt x="398" y="11"/>
                    <a:pt x="358"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2"/>
            <p:cNvSpPr/>
            <p:nvPr/>
          </p:nvSpPr>
          <p:spPr>
            <a:xfrm>
              <a:off x="248850" y="3048525"/>
              <a:ext cx="140500" cy="13650"/>
            </a:xfrm>
            <a:custGeom>
              <a:avLst/>
              <a:gdLst/>
              <a:ahLst/>
              <a:cxnLst/>
              <a:rect l="l" t="t" r="r" b="b"/>
              <a:pathLst>
                <a:path w="5620" h="546" extrusionOk="0">
                  <a:moveTo>
                    <a:pt x="135" y="0"/>
                  </a:moveTo>
                  <a:cubicBezTo>
                    <a:pt x="50" y="0"/>
                    <a:pt x="3" y="4"/>
                    <a:pt x="1" y="13"/>
                  </a:cubicBezTo>
                  <a:cubicBezTo>
                    <a:pt x="1" y="58"/>
                    <a:pt x="1256" y="216"/>
                    <a:pt x="2804" y="352"/>
                  </a:cubicBezTo>
                  <a:cubicBezTo>
                    <a:pt x="4059" y="471"/>
                    <a:pt x="5121" y="546"/>
                    <a:pt x="5479" y="546"/>
                  </a:cubicBezTo>
                  <a:cubicBezTo>
                    <a:pt x="5563" y="546"/>
                    <a:pt x="5608" y="542"/>
                    <a:pt x="5608" y="533"/>
                  </a:cubicBezTo>
                  <a:cubicBezTo>
                    <a:pt x="5620" y="488"/>
                    <a:pt x="4365" y="329"/>
                    <a:pt x="2816" y="194"/>
                  </a:cubicBezTo>
                  <a:cubicBezTo>
                    <a:pt x="1561" y="75"/>
                    <a:pt x="499"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2"/>
            <p:cNvSpPr/>
            <p:nvPr/>
          </p:nvSpPr>
          <p:spPr>
            <a:xfrm>
              <a:off x="301150" y="3034975"/>
              <a:ext cx="43550" cy="37225"/>
            </a:xfrm>
            <a:custGeom>
              <a:avLst/>
              <a:gdLst/>
              <a:ahLst/>
              <a:cxnLst/>
              <a:rect l="l" t="t" r="r" b="b"/>
              <a:pathLst>
                <a:path w="1742" h="1489" extrusionOk="0">
                  <a:moveTo>
                    <a:pt x="746" y="1"/>
                  </a:moveTo>
                  <a:cubicBezTo>
                    <a:pt x="339" y="1"/>
                    <a:pt x="0" y="329"/>
                    <a:pt x="0" y="736"/>
                  </a:cubicBezTo>
                  <a:cubicBezTo>
                    <a:pt x="0" y="1188"/>
                    <a:pt x="368" y="1489"/>
                    <a:pt x="753" y="1489"/>
                  </a:cubicBezTo>
                  <a:cubicBezTo>
                    <a:pt x="937" y="1489"/>
                    <a:pt x="1124" y="1420"/>
                    <a:pt x="1278" y="1267"/>
                  </a:cubicBezTo>
                  <a:cubicBezTo>
                    <a:pt x="1741" y="804"/>
                    <a:pt x="1413" y="1"/>
                    <a:pt x="74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2"/>
            <p:cNvSpPr/>
            <p:nvPr/>
          </p:nvSpPr>
          <p:spPr>
            <a:xfrm>
              <a:off x="265800" y="2829675"/>
              <a:ext cx="176675" cy="347650"/>
            </a:xfrm>
            <a:custGeom>
              <a:avLst/>
              <a:gdLst/>
              <a:ahLst/>
              <a:cxnLst/>
              <a:rect l="l" t="t" r="r" b="b"/>
              <a:pathLst>
                <a:path w="7067" h="13906" extrusionOk="0">
                  <a:moveTo>
                    <a:pt x="6866" y="0"/>
                  </a:moveTo>
                  <a:cubicBezTo>
                    <a:pt x="6743" y="0"/>
                    <a:pt x="6551" y="22"/>
                    <a:pt x="6298" y="73"/>
                  </a:cubicBezTo>
                  <a:cubicBezTo>
                    <a:pt x="5665" y="231"/>
                    <a:pt x="5055" y="469"/>
                    <a:pt x="4478" y="785"/>
                  </a:cubicBezTo>
                  <a:cubicBezTo>
                    <a:pt x="3619" y="1260"/>
                    <a:pt x="2839" y="1870"/>
                    <a:pt x="2194" y="2605"/>
                  </a:cubicBezTo>
                  <a:cubicBezTo>
                    <a:pt x="1392" y="3521"/>
                    <a:pt x="792" y="4595"/>
                    <a:pt x="453" y="5760"/>
                  </a:cubicBezTo>
                  <a:cubicBezTo>
                    <a:pt x="103" y="6913"/>
                    <a:pt x="1" y="8134"/>
                    <a:pt x="148" y="9332"/>
                  </a:cubicBezTo>
                  <a:cubicBezTo>
                    <a:pt x="261" y="10316"/>
                    <a:pt x="566" y="11265"/>
                    <a:pt x="1018" y="12136"/>
                  </a:cubicBezTo>
                  <a:cubicBezTo>
                    <a:pt x="1324" y="12735"/>
                    <a:pt x="1776" y="13244"/>
                    <a:pt x="2330" y="13640"/>
                  </a:cubicBezTo>
                  <a:cubicBezTo>
                    <a:pt x="2633" y="13839"/>
                    <a:pt x="2863" y="13905"/>
                    <a:pt x="2964" y="13905"/>
                  </a:cubicBezTo>
                  <a:cubicBezTo>
                    <a:pt x="2995" y="13905"/>
                    <a:pt x="3014" y="13899"/>
                    <a:pt x="3020" y="13888"/>
                  </a:cubicBezTo>
                  <a:cubicBezTo>
                    <a:pt x="3042" y="13820"/>
                    <a:pt x="2827" y="13685"/>
                    <a:pt x="2533" y="13380"/>
                  </a:cubicBezTo>
                  <a:cubicBezTo>
                    <a:pt x="2115" y="12939"/>
                    <a:pt x="1787" y="12430"/>
                    <a:pt x="1550" y="11876"/>
                  </a:cubicBezTo>
                  <a:cubicBezTo>
                    <a:pt x="1211" y="11039"/>
                    <a:pt x="996" y="10157"/>
                    <a:pt x="917" y="9253"/>
                  </a:cubicBezTo>
                  <a:cubicBezTo>
                    <a:pt x="826" y="8156"/>
                    <a:pt x="939" y="7048"/>
                    <a:pt x="1256" y="5997"/>
                  </a:cubicBezTo>
                  <a:cubicBezTo>
                    <a:pt x="1572" y="4946"/>
                    <a:pt x="2092" y="3962"/>
                    <a:pt x="2782" y="3114"/>
                  </a:cubicBezTo>
                  <a:cubicBezTo>
                    <a:pt x="3359" y="2402"/>
                    <a:pt x="4026" y="1791"/>
                    <a:pt x="4783" y="1283"/>
                  </a:cubicBezTo>
                  <a:cubicBezTo>
                    <a:pt x="6083" y="423"/>
                    <a:pt x="7067" y="175"/>
                    <a:pt x="7022" y="39"/>
                  </a:cubicBezTo>
                  <a:cubicBezTo>
                    <a:pt x="7017" y="14"/>
                    <a:pt x="6963" y="0"/>
                    <a:pt x="68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66"/>
        <p:cNvGrpSpPr/>
        <p:nvPr/>
      </p:nvGrpSpPr>
      <p:grpSpPr>
        <a:xfrm>
          <a:off x="0" y="0"/>
          <a:ext cx="0" cy="0"/>
          <a:chOff x="0" y="0"/>
          <a:chExt cx="0" cy="0"/>
        </a:xfrm>
      </p:grpSpPr>
      <p:grpSp>
        <p:nvGrpSpPr>
          <p:cNvPr id="2767" name="Google Shape;2767;p43"/>
          <p:cNvGrpSpPr/>
          <p:nvPr/>
        </p:nvGrpSpPr>
        <p:grpSpPr>
          <a:xfrm>
            <a:off x="637419" y="3442487"/>
            <a:ext cx="601898" cy="1032943"/>
            <a:chOff x="545575" y="3482250"/>
            <a:chExt cx="732325" cy="1256775"/>
          </a:xfrm>
        </p:grpSpPr>
        <p:sp>
          <p:nvSpPr>
            <p:cNvPr id="2768" name="Google Shape;2768;p43"/>
            <p:cNvSpPr/>
            <p:nvPr/>
          </p:nvSpPr>
          <p:spPr>
            <a:xfrm>
              <a:off x="545575" y="3482250"/>
              <a:ext cx="732325" cy="956000"/>
            </a:xfrm>
            <a:custGeom>
              <a:avLst/>
              <a:gdLst/>
              <a:ahLst/>
              <a:cxnLst/>
              <a:rect l="l" t="t" r="r" b="b"/>
              <a:pathLst>
                <a:path w="29293" h="38240" extrusionOk="0">
                  <a:moveTo>
                    <a:pt x="3707" y="0"/>
                  </a:moveTo>
                  <a:cubicBezTo>
                    <a:pt x="2287" y="0"/>
                    <a:pt x="812" y="847"/>
                    <a:pt x="433" y="2228"/>
                  </a:cubicBezTo>
                  <a:cubicBezTo>
                    <a:pt x="1" y="3669"/>
                    <a:pt x="836" y="5195"/>
                    <a:pt x="1758" y="6405"/>
                  </a:cubicBezTo>
                  <a:cubicBezTo>
                    <a:pt x="3111" y="8191"/>
                    <a:pt x="4724" y="9803"/>
                    <a:pt x="6539" y="11128"/>
                  </a:cubicBezTo>
                  <a:cubicBezTo>
                    <a:pt x="6913" y="11330"/>
                    <a:pt x="7173" y="11647"/>
                    <a:pt x="7345" y="12021"/>
                  </a:cubicBezTo>
                  <a:cubicBezTo>
                    <a:pt x="7547" y="12712"/>
                    <a:pt x="6884" y="13404"/>
                    <a:pt x="6164" y="13605"/>
                  </a:cubicBezTo>
                  <a:cubicBezTo>
                    <a:pt x="5387" y="13836"/>
                    <a:pt x="4523" y="13749"/>
                    <a:pt x="3716" y="13836"/>
                  </a:cubicBezTo>
                  <a:cubicBezTo>
                    <a:pt x="2881" y="13893"/>
                    <a:pt x="1988" y="14239"/>
                    <a:pt x="1642" y="14988"/>
                  </a:cubicBezTo>
                  <a:cubicBezTo>
                    <a:pt x="1182" y="16054"/>
                    <a:pt x="2074" y="17177"/>
                    <a:pt x="2939" y="17926"/>
                  </a:cubicBezTo>
                  <a:cubicBezTo>
                    <a:pt x="4667" y="19452"/>
                    <a:pt x="6683" y="20633"/>
                    <a:pt x="8814" y="21468"/>
                  </a:cubicBezTo>
                  <a:cubicBezTo>
                    <a:pt x="9592" y="21785"/>
                    <a:pt x="10398" y="22045"/>
                    <a:pt x="11003" y="22592"/>
                  </a:cubicBezTo>
                  <a:cubicBezTo>
                    <a:pt x="11637" y="23139"/>
                    <a:pt x="11983" y="24089"/>
                    <a:pt x="11579" y="24810"/>
                  </a:cubicBezTo>
                  <a:cubicBezTo>
                    <a:pt x="11261" y="25379"/>
                    <a:pt x="10582" y="25642"/>
                    <a:pt x="9913" y="25642"/>
                  </a:cubicBezTo>
                  <a:cubicBezTo>
                    <a:pt x="9736" y="25642"/>
                    <a:pt x="9559" y="25623"/>
                    <a:pt x="9390" y="25587"/>
                  </a:cubicBezTo>
                  <a:cubicBezTo>
                    <a:pt x="8584" y="25414"/>
                    <a:pt x="7864" y="24954"/>
                    <a:pt x="7115" y="24666"/>
                  </a:cubicBezTo>
                  <a:cubicBezTo>
                    <a:pt x="6551" y="24440"/>
                    <a:pt x="5920" y="24311"/>
                    <a:pt x="5305" y="24311"/>
                  </a:cubicBezTo>
                  <a:cubicBezTo>
                    <a:pt x="4349" y="24311"/>
                    <a:pt x="3430" y="24621"/>
                    <a:pt x="2852" y="25357"/>
                  </a:cubicBezTo>
                  <a:cubicBezTo>
                    <a:pt x="2247" y="26192"/>
                    <a:pt x="2074" y="27287"/>
                    <a:pt x="2420" y="28266"/>
                  </a:cubicBezTo>
                  <a:cubicBezTo>
                    <a:pt x="2737" y="29216"/>
                    <a:pt x="3255" y="30109"/>
                    <a:pt x="3947" y="30887"/>
                  </a:cubicBezTo>
                  <a:cubicBezTo>
                    <a:pt x="6193" y="33652"/>
                    <a:pt x="9131" y="35812"/>
                    <a:pt x="12472" y="37079"/>
                  </a:cubicBezTo>
                  <a:cubicBezTo>
                    <a:pt x="14424" y="37809"/>
                    <a:pt x="16306" y="38239"/>
                    <a:pt x="18212" y="38239"/>
                  </a:cubicBezTo>
                  <a:cubicBezTo>
                    <a:pt x="19541" y="38239"/>
                    <a:pt x="20881" y="38030"/>
                    <a:pt x="22265" y="37569"/>
                  </a:cubicBezTo>
                  <a:cubicBezTo>
                    <a:pt x="27824" y="33940"/>
                    <a:pt x="29206" y="26999"/>
                    <a:pt x="29149" y="20720"/>
                  </a:cubicBezTo>
                  <a:cubicBezTo>
                    <a:pt x="29149" y="19683"/>
                    <a:pt x="29293" y="18559"/>
                    <a:pt x="28803" y="17638"/>
                  </a:cubicBezTo>
                  <a:cubicBezTo>
                    <a:pt x="28419" y="16914"/>
                    <a:pt x="27626" y="16350"/>
                    <a:pt x="26830" y="16350"/>
                  </a:cubicBezTo>
                  <a:cubicBezTo>
                    <a:pt x="26611" y="16350"/>
                    <a:pt x="26393" y="16393"/>
                    <a:pt x="26182" y="16486"/>
                  </a:cubicBezTo>
                  <a:cubicBezTo>
                    <a:pt x="25405" y="16831"/>
                    <a:pt x="25030" y="17724"/>
                    <a:pt x="24569" y="18444"/>
                  </a:cubicBezTo>
                  <a:cubicBezTo>
                    <a:pt x="23964" y="19452"/>
                    <a:pt x="23072" y="20230"/>
                    <a:pt x="22035" y="20748"/>
                  </a:cubicBezTo>
                  <a:cubicBezTo>
                    <a:pt x="21609" y="20944"/>
                    <a:pt x="21128" y="21095"/>
                    <a:pt x="20667" y="21095"/>
                  </a:cubicBezTo>
                  <a:cubicBezTo>
                    <a:pt x="20380" y="21095"/>
                    <a:pt x="20100" y="21036"/>
                    <a:pt x="19846" y="20892"/>
                  </a:cubicBezTo>
                  <a:cubicBezTo>
                    <a:pt x="18953" y="20374"/>
                    <a:pt x="18866" y="19107"/>
                    <a:pt x="18895" y="18070"/>
                  </a:cubicBezTo>
                  <a:cubicBezTo>
                    <a:pt x="18953" y="16140"/>
                    <a:pt x="19010" y="14181"/>
                    <a:pt x="19068" y="12252"/>
                  </a:cubicBezTo>
                  <a:cubicBezTo>
                    <a:pt x="19154" y="11215"/>
                    <a:pt x="19068" y="10178"/>
                    <a:pt x="18838" y="9141"/>
                  </a:cubicBezTo>
                  <a:cubicBezTo>
                    <a:pt x="18521" y="8162"/>
                    <a:pt x="17829" y="7211"/>
                    <a:pt x="16821" y="6923"/>
                  </a:cubicBezTo>
                  <a:cubicBezTo>
                    <a:pt x="16633" y="6862"/>
                    <a:pt x="16435" y="6833"/>
                    <a:pt x="16235" y="6833"/>
                  </a:cubicBezTo>
                  <a:cubicBezTo>
                    <a:pt x="15394" y="6833"/>
                    <a:pt x="14531" y="7347"/>
                    <a:pt x="14344" y="8162"/>
                  </a:cubicBezTo>
                  <a:cubicBezTo>
                    <a:pt x="14287" y="8594"/>
                    <a:pt x="14258" y="9026"/>
                    <a:pt x="14287" y="9458"/>
                  </a:cubicBezTo>
                  <a:cubicBezTo>
                    <a:pt x="14287" y="9919"/>
                    <a:pt x="14028" y="10322"/>
                    <a:pt x="13624" y="10495"/>
                  </a:cubicBezTo>
                  <a:cubicBezTo>
                    <a:pt x="13562" y="10511"/>
                    <a:pt x="13501" y="10519"/>
                    <a:pt x="13440" y="10519"/>
                  </a:cubicBezTo>
                  <a:cubicBezTo>
                    <a:pt x="13078" y="10519"/>
                    <a:pt x="12744" y="10248"/>
                    <a:pt x="12472" y="9976"/>
                  </a:cubicBezTo>
                  <a:cubicBezTo>
                    <a:pt x="11406" y="8911"/>
                    <a:pt x="10715" y="7528"/>
                    <a:pt x="10053" y="6174"/>
                  </a:cubicBezTo>
                  <a:cubicBezTo>
                    <a:pt x="9390" y="4792"/>
                    <a:pt x="8757" y="3409"/>
                    <a:pt x="7806" y="2228"/>
                  </a:cubicBezTo>
                  <a:cubicBezTo>
                    <a:pt x="6827" y="1076"/>
                    <a:pt x="5502" y="126"/>
                    <a:pt x="3975" y="11"/>
                  </a:cubicBezTo>
                  <a:cubicBezTo>
                    <a:pt x="3886" y="4"/>
                    <a:pt x="3797" y="0"/>
                    <a:pt x="370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3"/>
            <p:cNvSpPr/>
            <p:nvPr/>
          </p:nvSpPr>
          <p:spPr>
            <a:xfrm>
              <a:off x="595275" y="3503375"/>
              <a:ext cx="511250" cy="1235650"/>
            </a:xfrm>
            <a:custGeom>
              <a:avLst/>
              <a:gdLst/>
              <a:ahLst/>
              <a:cxnLst/>
              <a:rect l="l" t="t" r="r" b="b"/>
              <a:pathLst>
                <a:path w="20450" h="49426" extrusionOk="0">
                  <a:moveTo>
                    <a:pt x="0" y="1"/>
                  </a:moveTo>
                  <a:cubicBezTo>
                    <a:pt x="29" y="30"/>
                    <a:pt x="58" y="58"/>
                    <a:pt x="115" y="87"/>
                  </a:cubicBezTo>
                  <a:lnTo>
                    <a:pt x="403" y="375"/>
                  </a:lnTo>
                  <a:cubicBezTo>
                    <a:pt x="691" y="635"/>
                    <a:pt x="1095" y="980"/>
                    <a:pt x="1584" y="1470"/>
                  </a:cubicBezTo>
                  <a:cubicBezTo>
                    <a:pt x="2996" y="2824"/>
                    <a:pt x="4320" y="4292"/>
                    <a:pt x="5530" y="5848"/>
                  </a:cubicBezTo>
                  <a:cubicBezTo>
                    <a:pt x="6279" y="6856"/>
                    <a:pt x="7057" y="7950"/>
                    <a:pt x="7892" y="9160"/>
                  </a:cubicBezTo>
                  <a:cubicBezTo>
                    <a:pt x="8727" y="10370"/>
                    <a:pt x="9591" y="11695"/>
                    <a:pt x="10455" y="13077"/>
                  </a:cubicBezTo>
                  <a:cubicBezTo>
                    <a:pt x="11348" y="14517"/>
                    <a:pt x="12184" y="16044"/>
                    <a:pt x="12932" y="17570"/>
                  </a:cubicBezTo>
                  <a:cubicBezTo>
                    <a:pt x="13336" y="18377"/>
                    <a:pt x="13652" y="19241"/>
                    <a:pt x="14027" y="20105"/>
                  </a:cubicBezTo>
                  <a:lnTo>
                    <a:pt x="15093" y="22697"/>
                  </a:lnTo>
                  <a:cubicBezTo>
                    <a:pt x="16446" y="26010"/>
                    <a:pt x="17627" y="29379"/>
                    <a:pt x="18607" y="32807"/>
                  </a:cubicBezTo>
                  <a:cubicBezTo>
                    <a:pt x="19384" y="35630"/>
                    <a:pt x="19903" y="38481"/>
                    <a:pt x="20133" y="41390"/>
                  </a:cubicBezTo>
                  <a:cubicBezTo>
                    <a:pt x="20306" y="43349"/>
                    <a:pt x="20277" y="45336"/>
                    <a:pt x="20104" y="47266"/>
                  </a:cubicBezTo>
                  <a:cubicBezTo>
                    <a:pt x="20018" y="47986"/>
                    <a:pt x="19960" y="48504"/>
                    <a:pt x="19903" y="48879"/>
                  </a:cubicBezTo>
                  <a:cubicBezTo>
                    <a:pt x="19874" y="49052"/>
                    <a:pt x="19845" y="49167"/>
                    <a:pt x="19845" y="49282"/>
                  </a:cubicBezTo>
                  <a:cubicBezTo>
                    <a:pt x="19816" y="49397"/>
                    <a:pt x="19845" y="49426"/>
                    <a:pt x="19845" y="49426"/>
                  </a:cubicBezTo>
                  <a:cubicBezTo>
                    <a:pt x="19845" y="49368"/>
                    <a:pt x="19874" y="49340"/>
                    <a:pt x="19874" y="49282"/>
                  </a:cubicBezTo>
                  <a:lnTo>
                    <a:pt x="19960" y="48879"/>
                  </a:lnTo>
                  <a:cubicBezTo>
                    <a:pt x="20018" y="48504"/>
                    <a:pt x="20104" y="47986"/>
                    <a:pt x="20191" y="47295"/>
                  </a:cubicBezTo>
                  <a:cubicBezTo>
                    <a:pt x="20392" y="45336"/>
                    <a:pt x="20450" y="43349"/>
                    <a:pt x="20306" y="41390"/>
                  </a:cubicBezTo>
                  <a:cubicBezTo>
                    <a:pt x="20075" y="38481"/>
                    <a:pt x="19557" y="35572"/>
                    <a:pt x="18779" y="32778"/>
                  </a:cubicBezTo>
                  <a:cubicBezTo>
                    <a:pt x="17800" y="29322"/>
                    <a:pt x="16619" y="25923"/>
                    <a:pt x="15237" y="22611"/>
                  </a:cubicBezTo>
                  <a:cubicBezTo>
                    <a:pt x="14891" y="21747"/>
                    <a:pt x="14517" y="20883"/>
                    <a:pt x="14171" y="20019"/>
                  </a:cubicBezTo>
                  <a:cubicBezTo>
                    <a:pt x="13854" y="19155"/>
                    <a:pt x="13480" y="18319"/>
                    <a:pt x="13105" y="17484"/>
                  </a:cubicBezTo>
                  <a:cubicBezTo>
                    <a:pt x="12356" y="15929"/>
                    <a:pt x="11492" y="14431"/>
                    <a:pt x="10571" y="12962"/>
                  </a:cubicBezTo>
                  <a:cubicBezTo>
                    <a:pt x="9707" y="11579"/>
                    <a:pt x="8842" y="10283"/>
                    <a:pt x="8007" y="9074"/>
                  </a:cubicBezTo>
                  <a:cubicBezTo>
                    <a:pt x="7172" y="7864"/>
                    <a:pt x="6365" y="6741"/>
                    <a:pt x="5617" y="5761"/>
                  </a:cubicBezTo>
                  <a:cubicBezTo>
                    <a:pt x="4407" y="4206"/>
                    <a:pt x="3082" y="2766"/>
                    <a:pt x="1642" y="1412"/>
                  </a:cubicBezTo>
                  <a:cubicBezTo>
                    <a:pt x="1152" y="923"/>
                    <a:pt x="720" y="577"/>
                    <a:pt x="461" y="318"/>
                  </a:cubicBezTo>
                  <a:lnTo>
                    <a:pt x="115" y="58"/>
                  </a:lnTo>
                  <a:lnTo>
                    <a:pt x="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3"/>
            <p:cNvSpPr/>
            <p:nvPr/>
          </p:nvSpPr>
          <p:spPr>
            <a:xfrm>
              <a:off x="921450" y="3655325"/>
              <a:ext cx="45400" cy="285150"/>
            </a:xfrm>
            <a:custGeom>
              <a:avLst/>
              <a:gdLst/>
              <a:ahLst/>
              <a:cxnLst/>
              <a:rect l="l" t="t" r="r" b="b"/>
              <a:pathLst>
                <a:path w="1816" h="11406" extrusionOk="0">
                  <a:moveTo>
                    <a:pt x="1815" y="0"/>
                  </a:moveTo>
                  <a:lnTo>
                    <a:pt x="1815" y="0"/>
                  </a:lnTo>
                  <a:cubicBezTo>
                    <a:pt x="1758" y="144"/>
                    <a:pt x="1700" y="288"/>
                    <a:pt x="1671" y="432"/>
                  </a:cubicBezTo>
                  <a:cubicBezTo>
                    <a:pt x="1585" y="720"/>
                    <a:pt x="1498" y="1123"/>
                    <a:pt x="1383" y="1642"/>
                  </a:cubicBezTo>
                  <a:cubicBezTo>
                    <a:pt x="1153" y="2650"/>
                    <a:pt x="922" y="4090"/>
                    <a:pt x="721" y="5674"/>
                  </a:cubicBezTo>
                  <a:cubicBezTo>
                    <a:pt x="519" y="7258"/>
                    <a:pt x="346" y="8641"/>
                    <a:pt x="202" y="9735"/>
                  </a:cubicBezTo>
                  <a:cubicBezTo>
                    <a:pt x="145" y="10225"/>
                    <a:pt x="87" y="10628"/>
                    <a:pt x="29" y="10974"/>
                  </a:cubicBezTo>
                  <a:cubicBezTo>
                    <a:pt x="1" y="11118"/>
                    <a:pt x="1" y="11262"/>
                    <a:pt x="1" y="11406"/>
                  </a:cubicBezTo>
                  <a:cubicBezTo>
                    <a:pt x="58" y="11262"/>
                    <a:pt x="87" y="11118"/>
                    <a:pt x="116" y="10974"/>
                  </a:cubicBezTo>
                  <a:cubicBezTo>
                    <a:pt x="173" y="10686"/>
                    <a:pt x="260" y="10283"/>
                    <a:pt x="346" y="9764"/>
                  </a:cubicBezTo>
                  <a:cubicBezTo>
                    <a:pt x="519" y="8727"/>
                    <a:pt x="692" y="7287"/>
                    <a:pt x="922" y="5703"/>
                  </a:cubicBezTo>
                  <a:cubicBezTo>
                    <a:pt x="1124" y="4119"/>
                    <a:pt x="1326" y="2708"/>
                    <a:pt x="1527" y="1671"/>
                  </a:cubicBezTo>
                  <a:cubicBezTo>
                    <a:pt x="1614" y="1152"/>
                    <a:pt x="1700" y="749"/>
                    <a:pt x="1758" y="461"/>
                  </a:cubicBezTo>
                  <a:cubicBezTo>
                    <a:pt x="1786" y="288"/>
                    <a:pt x="1815" y="144"/>
                    <a:pt x="18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3"/>
            <p:cNvSpPr/>
            <p:nvPr/>
          </p:nvSpPr>
          <p:spPr>
            <a:xfrm>
              <a:off x="583750" y="3869900"/>
              <a:ext cx="337725" cy="70575"/>
            </a:xfrm>
            <a:custGeom>
              <a:avLst/>
              <a:gdLst/>
              <a:ahLst/>
              <a:cxnLst/>
              <a:rect l="l" t="t" r="r" b="b"/>
              <a:pathLst>
                <a:path w="13509" h="2823" extrusionOk="0">
                  <a:moveTo>
                    <a:pt x="0" y="0"/>
                  </a:moveTo>
                  <a:cubicBezTo>
                    <a:pt x="173" y="58"/>
                    <a:pt x="375" y="87"/>
                    <a:pt x="547" y="87"/>
                  </a:cubicBezTo>
                  <a:cubicBezTo>
                    <a:pt x="893" y="116"/>
                    <a:pt x="1383" y="173"/>
                    <a:pt x="2016" y="260"/>
                  </a:cubicBezTo>
                  <a:cubicBezTo>
                    <a:pt x="3255" y="432"/>
                    <a:pt x="4954" y="720"/>
                    <a:pt x="6826" y="1095"/>
                  </a:cubicBezTo>
                  <a:cubicBezTo>
                    <a:pt x="8699" y="1498"/>
                    <a:pt x="10369" y="1930"/>
                    <a:pt x="11550" y="2276"/>
                  </a:cubicBezTo>
                  <a:cubicBezTo>
                    <a:pt x="12155" y="2449"/>
                    <a:pt x="12645" y="2593"/>
                    <a:pt x="12990" y="2679"/>
                  </a:cubicBezTo>
                  <a:cubicBezTo>
                    <a:pt x="13163" y="2737"/>
                    <a:pt x="13336" y="2794"/>
                    <a:pt x="13509" y="2823"/>
                  </a:cubicBezTo>
                  <a:cubicBezTo>
                    <a:pt x="13336" y="2737"/>
                    <a:pt x="13163" y="2679"/>
                    <a:pt x="12990" y="2621"/>
                  </a:cubicBezTo>
                  <a:cubicBezTo>
                    <a:pt x="12673" y="2506"/>
                    <a:pt x="12184" y="2333"/>
                    <a:pt x="11608" y="2132"/>
                  </a:cubicBezTo>
                  <a:cubicBezTo>
                    <a:pt x="10398" y="1757"/>
                    <a:pt x="8727" y="1296"/>
                    <a:pt x="6855" y="922"/>
                  </a:cubicBezTo>
                  <a:cubicBezTo>
                    <a:pt x="5012" y="519"/>
                    <a:pt x="3284" y="260"/>
                    <a:pt x="2016" y="116"/>
                  </a:cubicBezTo>
                  <a:cubicBezTo>
                    <a:pt x="1383" y="58"/>
                    <a:pt x="893" y="29"/>
                    <a:pt x="54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3"/>
            <p:cNvSpPr/>
            <p:nvPr/>
          </p:nvSpPr>
          <p:spPr>
            <a:xfrm>
              <a:off x="1059700" y="3892950"/>
              <a:ext cx="181475" cy="423400"/>
            </a:xfrm>
            <a:custGeom>
              <a:avLst/>
              <a:gdLst/>
              <a:ahLst/>
              <a:cxnLst/>
              <a:rect l="l" t="t" r="r" b="b"/>
              <a:pathLst>
                <a:path w="7259" h="16936" extrusionOk="0">
                  <a:moveTo>
                    <a:pt x="7259" y="0"/>
                  </a:moveTo>
                  <a:lnTo>
                    <a:pt x="7259" y="0"/>
                  </a:lnTo>
                  <a:cubicBezTo>
                    <a:pt x="7201" y="29"/>
                    <a:pt x="7173" y="86"/>
                    <a:pt x="7144" y="144"/>
                  </a:cubicBezTo>
                  <a:lnTo>
                    <a:pt x="6913" y="634"/>
                  </a:lnTo>
                  <a:cubicBezTo>
                    <a:pt x="6712" y="1037"/>
                    <a:pt x="6424" y="1642"/>
                    <a:pt x="6078" y="2419"/>
                  </a:cubicBezTo>
                  <a:cubicBezTo>
                    <a:pt x="5387" y="3946"/>
                    <a:pt x="4494" y="6077"/>
                    <a:pt x="3543" y="8439"/>
                  </a:cubicBezTo>
                  <a:cubicBezTo>
                    <a:pt x="2593" y="10801"/>
                    <a:pt x="1729" y="12904"/>
                    <a:pt x="1066" y="14459"/>
                  </a:cubicBezTo>
                  <a:cubicBezTo>
                    <a:pt x="750" y="15179"/>
                    <a:pt x="490" y="15813"/>
                    <a:pt x="289" y="16245"/>
                  </a:cubicBezTo>
                  <a:cubicBezTo>
                    <a:pt x="202" y="16446"/>
                    <a:pt x="116" y="16619"/>
                    <a:pt x="58" y="16734"/>
                  </a:cubicBezTo>
                  <a:cubicBezTo>
                    <a:pt x="30" y="16792"/>
                    <a:pt x="30" y="16849"/>
                    <a:pt x="1" y="16936"/>
                  </a:cubicBezTo>
                  <a:cubicBezTo>
                    <a:pt x="58" y="16878"/>
                    <a:pt x="87" y="16821"/>
                    <a:pt x="116" y="16763"/>
                  </a:cubicBezTo>
                  <a:lnTo>
                    <a:pt x="346" y="16273"/>
                  </a:lnTo>
                  <a:cubicBezTo>
                    <a:pt x="548" y="15870"/>
                    <a:pt x="836" y="15265"/>
                    <a:pt x="1182" y="14488"/>
                  </a:cubicBezTo>
                  <a:cubicBezTo>
                    <a:pt x="1873" y="12961"/>
                    <a:pt x="2766" y="10830"/>
                    <a:pt x="3716" y="8468"/>
                  </a:cubicBezTo>
                  <a:cubicBezTo>
                    <a:pt x="4667" y="6135"/>
                    <a:pt x="5502" y="3975"/>
                    <a:pt x="6193" y="2448"/>
                  </a:cubicBezTo>
                  <a:lnTo>
                    <a:pt x="6971" y="662"/>
                  </a:lnTo>
                  <a:lnTo>
                    <a:pt x="7201" y="173"/>
                  </a:lnTo>
                  <a:cubicBezTo>
                    <a:pt x="7230" y="115"/>
                    <a:pt x="7230" y="58"/>
                    <a:pt x="725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3"/>
            <p:cNvSpPr/>
            <p:nvPr/>
          </p:nvSpPr>
          <p:spPr>
            <a:xfrm>
              <a:off x="613275" y="4162250"/>
              <a:ext cx="446450" cy="154100"/>
            </a:xfrm>
            <a:custGeom>
              <a:avLst/>
              <a:gdLst/>
              <a:ahLst/>
              <a:cxnLst/>
              <a:rect l="l" t="t" r="r" b="b"/>
              <a:pathLst>
                <a:path w="17858" h="6164" extrusionOk="0">
                  <a:moveTo>
                    <a:pt x="0" y="0"/>
                  </a:moveTo>
                  <a:cubicBezTo>
                    <a:pt x="29" y="29"/>
                    <a:pt x="115" y="58"/>
                    <a:pt x="173" y="58"/>
                  </a:cubicBezTo>
                  <a:lnTo>
                    <a:pt x="691" y="259"/>
                  </a:lnTo>
                  <a:lnTo>
                    <a:pt x="2592" y="922"/>
                  </a:lnTo>
                  <a:cubicBezTo>
                    <a:pt x="4205" y="1469"/>
                    <a:pt x="6452" y="2276"/>
                    <a:pt x="8900" y="3168"/>
                  </a:cubicBezTo>
                  <a:cubicBezTo>
                    <a:pt x="11348" y="4033"/>
                    <a:pt x="13566" y="4839"/>
                    <a:pt x="15208" y="5357"/>
                  </a:cubicBezTo>
                  <a:cubicBezTo>
                    <a:pt x="16014" y="5617"/>
                    <a:pt x="16677" y="5818"/>
                    <a:pt x="17138" y="5962"/>
                  </a:cubicBezTo>
                  <a:lnTo>
                    <a:pt x="17685" y="6106"/>
                  </a:lnTo>
                  <a:cubicBezTo>
                    <a:pt x="17742" y="6135"/>
                    <a:pt x="17800" y="6135"/>
                    <a:pt x="17858" y="6164"/>
                  </a:cubicBezTo>
                  <a:cubicBezTo>
                    <a:pt x="17800" y="6106"/>
                    <a:pt x="17742" y="6077"/>
                    <a:pt x="17685" y="6077"/>
                  </a:cubicBezTo>
                  <a:lnTo>
                    <a:pt x="17166" y="5876"/>
                  </a:lnTo>
                  <a:lnTo>
                    <a:pt x="15265" y="5213"/>
                  </a:lnTo>
                  <a:cubicBezTo>
                    <a:pt x="13653" y="4666"/>
                    <a:pt x="11406" y="3860"/>
                    <a:pt x="8958" y="2967"/>
                  </a:cubicBezTo>
                  <a:cubicBezTo>
                    <a:pt x="6509" y="2074"/>
                    <a:pt x="4263" y="1325"/>
                    <a:pt x="2650" y="807"/>
                  </a:cubicBezTo>
                  <a:cubicBezTo>
                    <a:pt x="1815" y="519"/>
                    <a:pt x="1152" y="317"/>
                    <a:pt x="691" y="202"/>
                  </a:cubicBezTo>
                  <a:lnTo>
                    <a:pt x="173" y="29"/>
                  </a:lnTo>
                  <a:cubicBezTo>
                    <a:pt x="115" y="0"/>
                    <a:pt x="58" y="0"/>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4" name="Google Shape;2774;p43"/>
          <p:cNvSpPr/>
          <p:nvPr/>
        </p:nvSpPr>
        <p:spPr>
          <a:xfrm>
            <a:off x="4911135" y="959232"/>
            <a:ext cx="3984812" cy="407516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76" name="Google Shape;2776;p43"/>
          <p:cNvSpPr txBox="1">
            <a:spLocks noGrp="1"/>
          </p:cNvSpPr>
          <p:nvPr>
            <p:ph type="title"/>
          </p:nvPr>
        </p:nvSpPr>
        <p:spPr>
          <a:xfrm>
            <a:off x="4122064" y="294993"/>
            <a:ext cx="4391736" cy="65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LSL – Linden Sripting Language</a:t>
            </a:r>
            <a:endParaRPr dirty="0"/>
          </a:p>
        </p:txBody>
      </p:sp>
      <p:sp>
        <p:nvSpPr>
          <p:cNvPr id="2777" name="Google Shape;2777;p43"/>
          <p:cNvSpPr txBox="1"/>
          <p:nvPr/>
        </p:nvSpPr>
        <p:spPr>
          <a:xfrm>
            <a:off x="5344895" y="897783"/>
            <a:ext cx="3514059" cy="3724502"/>
          </a:xfrm>
          <a:prstGeom prst="rect">
            <a:avLst/>
          </a:prstGeom>
          <a:noFill/>
          <a:ln>
            <a:noFill/>
          </a:ln>
        </p:spPr>
        <p:txBody>
          <a:bodyPr spcFirstLastPara="1" wrap="square" lIns="91425" tIns="91425" rIns="91425" bIns="91425" anchor="ctr" anchorCtr="0">
            <a:noAutofit/>
          </a:bodyPr>
          <a:lstStyle/>
          <a:p>
            <a:r>
              <a:rPr lang="en-US" sz="1500" b="0" i="0" u="none" strike="noStrike" baseline="0" dirty="0">
                <a:solidFill>
                  <a:schemeClr val="tx1"/>
                </a:solidFill>
                <a:latin typeface="Nanum Gothic Coding" panose="020B0604020202020204" charset="-127"/>
                <a:ea typeface="Nanum Gothic Coding" panose="020B0604020202020204" charset="-127"/>
              </a:rPr>
              <a:t>LSL stands for "Linden Scripting Language" and is used to script the objects you will encounter and make in Second Life. </a:t>
            </a:r>
          </a:p>
          <a:p>
            <a:r>
              <a:rPr lang="en-US" sz="1500" b="0" i="0" u="none" strike="noStrike" baseline="0" dirty="0">
                <a:solidFill>
                  <a:schemeClr val="tx1"/>
                </a:solidFill>
                <a:latin typeface="Nanum Gothic Coding" panose="020B0604020202020204" charset="-127"/>
                <a:ea typeface="Nanum Gothic Coding" panose="020B0604020202020204" charset="-127"/>
              </a:rPr>
              <a:t>LSL is the Linden Scripting Language. This is the language all scripts in Second Life are written in. The structure of LSL is largely based on Java and C, both of which are widely used programming languages in the real world </a:t>
            </a:r>
            <a:endParaRPr sz="1500" dirty="0">
              <a:solidFill>
                <a:schemeClr val="tx1"/>
              </a:solidFill>
              <a:latin typeface="Nanum Gothic Coding" panose="020B0604020202020204" charset="-127"/>
              <a:ea typeface="Nanum Gothic Coding" panose="020B0604020202020204" charset="-127"/>
              <a:cs typeface="Nanum Gothic Coding"/>
              <a:sym typeface="Nanum Gothic Coding"/>
            </a:endParaRPr>
          </a:p>
        </p:txBody>
      </p:sp>
      <p:sp>
        <p:nvSpPr>
          <p:cNvPr id="2778" name="Google Shape;2778;p43"/>
          <p:cNvSpPr/>
          <p:nvPr/>
        </p:nvSpPr>
        <p:spPr>
          <a:xfrm>
            <a:off x="4762287" y="1684672"/>
            <a:ext cx="407210" cy="407765"/>
          </a:xfrm>
          <a:custGeom>
            <a:avLst/>
            <a:gdLst/>
            <a:ahLst/>
            <a:cxnLst/>
            <a:rect l="l" t="t" r="r" b="b"/>
            <a:pathLst>
              <a:path w="19818" h="19845" extrusionOk="0">
                <a:moveTo>
                  <a:pt x="14892" y="3255"/>
                </a:moveTo>
                <a:cubicBezTo>
                  <a:pt x="15468" y="3716"/>
                  <a:pt x="15986" y="4234"/>
                  <a:pt x="16447" y="4810"/>
                </a:cubicBezTo>
                <a:lnTo>
                  <a:pt x="18463" y="4436"/>
                </a:lnTo>
                <a:lnTo>
                  <a:pt x="19788" y="7546"/>
                </a:lnTo>
                <a:lnTo>
                  <a:pt x="18118" y="8727"/>
                </a:lnTo>
                <a:cubicBezTo>
                  <a:pt x="18233" y="9476"/>
                  <a:pt x="18233" y="10196"/>
                  <a:pt x="18147" y="10945"/>
                </a:cubicBezTo>
                <a:lnTo>
                  <a:pt x="19817" y="12097"/>
                </a:lnTo>
                <a:lnTo>
                  <a:pt x="18579" y="15208"/>
                </a:lnTo>
                <a:lnTo>
                  <a:pt x="16562" y="14891"/>
                </a:lnTo>
                <a:cubicBezTo>
                  <a:pt x="16130" y="15496"/>
                  <a:pt x="15612" y="16014"/>
                  <a:pt x="15007" y="16475"/>
                </a:cubicBezTo>
                <a:lnTo>
                  <a:pt x="15381" y="18462"/>
                </a:lnTo>
                <a:lnTo>
                  <a:pt x="12300" y="19816"/>
                </a:lnTo>
                <a:lnTo>
                  <a:pt x="11090" y="18146"/>
                </a:lnTo>
                <a:cubicBezTo>
                  <a:pt x="10370" y="18261"/>
                  <a:pt x="9621" y="18261"/>
                  <a:pt x="8901" y="18174"/>
                </a:cubicBezTo>
                <a:lnTo>
                  <a:pt x="7749" y="19845"/>
                </a:lnTo>
                <a:lnTo>
                  <a:pt x="4609" y="18578"/>
                </a:lnTo>
                <a:lnTo>
                  <a:pt x="4926" y="16561"/>
                </a:lnTo>
                <a:cubicBezTo>
                  <a:pt x="4350" y="16129"/>
                  <a:pt x="3803" y="15611"/>
                  <a:pt x="3371" y="15035"/>
                </a:cubicBezTo>
                <a:lnTo>
                  <a:pt x="1355" y="15381"/>
                </a:lnTo>
                <a:lnTo>
                  <a:pt x="30" y="12299"/>
                </a:lnTo>
                <a:lnTo>
                  <a:pt x="1700" y="11089"/>
                </a:lnTo>
                <a:cubicBezTo>
                  <a:pt x="1585" y="10369"/>
                  <a:pt x="1585" y="9620"/>
                  <a:pt x="1671" y="8900"/>
                </a:cubicBezTo>
                <a:lnTo>
                  <a:pt x="1" y="7748"/>
                </a:lnTo>
                <a:lnTo>
                  <a:pt x="1239" y="4608"/>
                </a:lnTo>
                <a:lnTo>
                  <a:pt x="3256" y="4954"/>
                </a:lnTo>
                <a:cubicBezTo>
                  <a:pt x="3688" y="4349"/>
                  <a:pt x="4206" y="3831"/>
                  <a:pt x="4782" y="3370"/>
                </a:cubicBezTo>
                <a:lnTo>
                  <a:pt x="4437" y="1383"/>
                </a:lnTo>
                <a:lnTo>
                  <a:pt x="7518" y="58"/>
                </a:lnTo>
                <a:lnTo>
                  <a:pt x="8728" y="1699"/>
                </a:lnTo>
                <a:cubicBezTo>
                  <a:pt x="9448" y="1584"/>
                  <a:pt x="10168" y="1584"/>
                  <a:pt x="10917" y="1671"/>
                </a:cubicBezTo>
                <a:lnTo>
                  <a:pt x="12069" y="0"/>
                </a:lnTo>
                <a:lnTo>
                  <a:pt x="15209" y="1267"/>
                </a:lnTo>
                <a:close/>
                <a:moveTo>
                  <a:pt x="11407" y="6625"/>
                </a:moveTo>
                <a:cubicBezTo>
                  <a:pt x="8411" y="5444"/>
                  <a:pt x="5502" y="8439"/>
                  <a:pt x="6741" y="11377"/>
                </a:cubicBezTo>
                <a:cubicBezTo>
                  <a:pt x="8008" y="14315"/>
                  <a:pt x="12184" y="14286"/>
                  <a:pt x="13394" y="11319"/>
                </a:cubicBezTo>
                <a:cubicBezTo>
                  <a:pt x="14143" y="9476"/>
                  <a:pt x="13250" y="7373"/>
                  <a:pt x="11407" y="6625"/>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79" name="Google Shape;2779;p43"/>
          <p:cNvPicPr preferRelativeResize="0"/>
          <p:nvPr/>
        </p:nvPicPr>
        <p:blipFill rotWithShape="1">
          <a:blip r:embed="rId3">
            <a:alphaModFix/>
          </a:blip>
          <a:srcRect/>
          <a:stretch/>
        </p:blipFill>
        <p:spPr>
          <a:xfrm>
            <a:off x="4160003" y="1811642"/>
            <a:ext cx="720744" cy="1514864"/>
          </a:xfrm>
          <a:prstGeom prst="rect">
            <a:avLst/>
          </a:prstGeom>
          <a:noFill/>
          <a:ln>
            <a:noFill/>
          </a:ln>
        </p:spPr>
      </p:pic>
      <p:sp>
        <p:nvSpPr>
          <p:cNvPr id="2781" name="Google Shape;2781;p43"/>
          <p:cNvSpPr/>
          <p:nvPr/>
        </p:nvSpPr>
        <p:spPr>
          <a:xfrm>
            <a:off x="4122064" y="1765359"/>
            <a:ext cx="796606" cy="1617479"/>
          </a:xfrm>
          <a:custGeom>
            <a:avLst/>
            <a:gdLst/>
            <a:ahLst/>
            <a:cxnLst/>
            <a:rect l="l" t="t" r="r" b="b"/>
            <a:pathLst>
              <a:path w="38769" h="78719" extrusionOk="0">
                <a:moveTo>
                  <a:pt x="6139" y="2305"/>
                </a:moveTo>
                <a:cubicBezTo>
                  <a:pt x="6157" y="2305"/>
                  <a:pt x="6175" y="2305"/>
                  <a:pt x="6193" y="2305"/>
                </a:cubicBezTo>
                <a:lnTo>
                  <a:pt x="12558" y="2305"/>
                </a:lnTo>
                <a:cubicBezTo>
                  <a:pt x="13249" y="2334"/>
                  <a:pt x="13825" y="2939"/>
                  <a:pt x="13796" y="3630"/>
                </a:cubicBezTo>
                <a:lnTo>
                  <a:pt x="13796" y="4580"/>
                </a:lnTo>
                <a:cubicBezTo>
                  <a:pt x="13796" y="5301"/>
                  <a:pt x="14344" y="5877"/>
                  <a:pt x="15064" y="5905"/>
                </a:cubicBezTo>
                <a:lnTo>
                  <a:pt x="25173" y="5934"/>
                </a:lnTo>
                <a:cubicBezTo>
                  <a:pt x="25894" y="5934"/>
                  <a:pt x="26470" y="5358"/>
                  <a:pt x="26441" y="4638"/>
                </a:cubicBezTo>
                <a:lnTo>
                  <a:pt x="26441" y="3688"/>
                </a:lnTo>
                <a:cubicBezTo>
                  <a:pt x="26441" y="2996"/>
                  <a:pt x="27017" y="2392"/>
                  <a:pt x="27708" y="2392"/>
                </a:cubicBezTo>
                <a:lnTo>
                  <a:pt x="32921" y="2420"/>
                </a:lnTo>
                <a:cubicBezTo>
                  <a:pt x="35168" y="2420"/>
                  <a:pt x="36983" y="4264"/>
                  <a:pt x="36983" y="6510"/>
                </a:cubicBezTo>
                <a:lnTo>
                  <a:pt x="36694" y="71863"/>
                </a:lnTo>
                <a:cubicBezTo>
                  <a:pt x="36666" y="74121"/>
                  <a:pt x="34879" y="75925"/>
                  <a:pt x="32629" y="75925"/>
                </a:cubicBezTo>
                <a:cubicBezTo>
                  <a:pt x="32611" y="75925"/>
                  <a:pt x="32594" y="75925"/>
                  <a:pt x="32576" y="75924"/>
                </a:cubicBezTo>
                <a:lnTo>
                  <a:pt x="5847" y="75809"/>
                </a:lnTo>
                <a:cubicBezTo>
                  <a:pt x="3600" y="75809"/>
                  <a:pt x="1786" y="73966"/>
                  <a:pt x="1786" y="71719"/>
                </a:cubicBezTo>
                <a:lnTo>
                  <a:pt x="2074" y="6366"/>
                </a:lnTo>
                <a:cubicBezTo>
                  <a:pt x="2074" y="4109"/>
                  <a:pt x="3888" y="2305"/>
                  <a:pt x="6139" y="2305"/>
                </a:cubicBezTo>
                <a:close/>
                <a:moveTo>
                  <a:pt x="6111" y="1"/>
                </a:moveTo>
                <a:cubicBezTo>
                  <a:pt x="2909" y="1"/>
                  <a:pt x="317" y="2582"/>
                  <a:pt x="288" y="5790"/>
                </a:cubicBezTo>
                <a:lnTo>
                  <a:pt x="0" y="72756"/>
                </a:lnTo>
                <a:cubicBezTo>
                  <a:pt x="0" y="75953"/>
                  <a:pt x="2592" y="78574"/>
                  <a:pt x="5818" y="78574"/>
                </a:cubicBezTo>
                <a:lnTo>
                  <a:pt x="32605" y="78718"/>
                </a:lnTo>
                <a:cubicBezTo>
                  <a:pt x="35830" y="78718"/>
                  <a:pt x="38451" y="76126"/>
                  <a:pt x="38451" y="72929"/>
                </a:cubicBezTo>
                <a:lnTo>
                  <a:pt x="38739" y="5963"/>
                </a:lnTo>
                <a:cubicBezTo>
                  <a:pt x="38768" y="2737"/>
                  <a:pt x="36147" y="116"/>
                  <a:pt x="32950" y="116"/>
                </a:cubicBezTo>
                <a:lnTo>
                  <a:pt x="6164" y="1"/>
                </a:lnTo>
                <a:cubicBezTo>
                  <a:pt x="6146" y="1"/>
                  <a:pt x="6128" y="1"/>
                  <a:pt x="6111" y="1"/>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2" name="Google Shape;2782;p43"/>
          <p:cNvGrpSpPr/>
          <p:nvPr/>
        </p:nvGrpSpPr>
        <p:grpSpPr>
          <a:xfrm>
            <a:off x="325175" y="1097498"/>
            <a:ext cx="3659937" cy="2142381"/>
            <a:chOff x="325175" y="1097498"/>
            <a:chExt cx="3659937" cy="2142381"/>
          </a:xfrm>
        </p:grpSpPr>
        <p:sp>
          <p:nvSpPr>
            <p:cNvPr id="2783" name="Google Shape;2783;p43"/>
            <p:cNvSpPr/>
            <p:nvPr/>
          </p:nvSpPr>
          <p:spPr>
            <a:xfrm>
              <a:off x="541180" y="2503641"/>
              <a:ext cx="736237" cy="736237"/>
            </a:xfrm>
            <a:custGeom>
              <a:avLst/>
              <a:gdLst/>
              <a:ahLst/>
              <a:cxnLst/>
              <a:rect l="l" t="t" r="r" b="b"/>
              <a:pathLst>
                <a:path w="35831" h="35831" extrusionOk="0">
                  <a:moveTo>
                    <a:pt x="26902" y="5905"/>
                  </a:moveTo>
                  <a:cubicBezTo>
                    <a:pt x="27968" y="6711"/>
                    <a:pt x="28918" y="7633"/>
                    <a:pt x="29753" y="8670"/>
                  </a:cubicBezTo>
                  <a:lnTo>
                    <a:pt x="33354" y="8007"/>
                  </a:lnTo>
                  <a:lnTo>
                    <a:pt x="35744" y="13624"/>
                  </a:lnTo>
                  <a:lnTo>
                    <a:pt x="32778" y="15784"/>
                  </a:lnTo>
                  <a:cubicBezTo>
                    <a:pt x="32951" y="17080"/>
                    <a:pt x="32979" y="18434"/>
                    <a:pt x="32807" y="19730"/>
                  </a:cubicBezTo>
                  <a:lnTo>
                    <a:pt x="35831" y="21832"/>
                  </a:lnTo>
                  <a:lnTo>
                    <a:pt x="33584" y="27478"/>
                  </a:lnTo>
                  <a:lnTo>
                    <a:pt x="29926" y="26902"/>
                  </a:lnTo>
                  <a:cubicBezTo>
                    <a:pt x="29149" y="27967"/>
                    <a:pt x="28198" y="28918"/>
                    <a:pt x="27161" y="29724"/>
                  </a:cubicBezTo>
                  <a:lnTo>
                    <a:pt x="27824" y="33353"/>
                  </a:lnTo>
                  <a:lnTo>
                    <a:pt x="22207" y="35744"/>
                  </a:lnTo>
                  <a:lnTo>
                    <a:pt x="20047" y="32777"/>
                  </a:lnTo>
                  <a:cubicBezTo>
                    <a:pt x="18751" y="32950"/>
                    <a:pt x="17426" y="32979"/>
                    <a:pt x="16101" y="32806"/>
                  </a:cubicBezTo>
                  <a:lnTo>
                    <a:pt x="13998" y="35830"/>
                  </a:lnTo>
                  <a:lnTo>
                    <a:pt x="8353" y="33555"/>
                  </a:lnTo>
                  <a:lnTo>
                    <a:pt x="8929" y="29926"/>
                  </a:lnTo>
                  <a:cubicBezTo>
                    <a:pt x="7864" y="29148"/>
                    <a:pt x="6913" y="28198"/>
                    <a:pt x="6107" y="27161"/>
                  </a:cubicBezTo>
                  <a:lnTo>
                    <a:pt x="2477" y="27823"/>
                  </a:lnTo>
                  <a:lnTo>
                    <a:pt x="87" y="22236"/>
                  </a:lnTo>
                  <a:lnTo>
                    <a:pt x="3054" y="20075"/>
                  </a:lnTo>
                  <a:cubicBezTo>
                    <a:pt x="2881" y="18751"/>
                    <a:pt x="2852" y="17426"/>
                    <a:pt x="3025" y="16101"/>
                  </a:cubicBezTo>
                  <a:lnTo>
                    <a:pt x="0" y="13998"/>
                  </a:lnTo>
                  <a:lnTo>
                    <a:pt x="2276" y="8353"/>
                  </a:lnTo>
                  <a:lnTo>
                    <a:pt x="5905" y="8929"/>
                  </a:lnTo>
                  <a:cubicBezTo>
                    <a:pt x="6683" y="7863"/>
                    <a:pt x="7633" y="6913"/>
                    <a:pt x="8670" y="6106"/>
                  </a:cubicBezTo>
                  <a:lnTo>
                    <a:pt x="8008" y="2477"/>
                  </a:lnTo>
                  <a:lnTo>
                    <a:pt x="13624" y="87"/>
                  </a:lnTo>
                  <a:lnTo>
                    <a:pt x="15784" y="3082"/>
                  </a:lnTo>
                  <a:cubicBezTo>
                    <a:pt x="17080" y="2880"/>
                    <a:pt x="18405" y="2852"/>
                    <a:pt x="19730" y="3024"/>
                  </a:cubicBezTo>
                  <a:lnTo>
                    <a:pt x="21833" y="0"/>
                  </a:lnTo>
                  <a:lnTo>
                    <a:pt x="27478" y="2275"/>
                  </a:lnTo>
                  <a:close/>
                  <a:moveTo>
                    <a:pt x="20623" y="11953"/>
                  </a:moveTo>
                  <a:cubicBezTo>
                    <a:pt x="15208" y="9793"/>
                    <a:pt x="9880" y="15237"/>
                    <a:pt x="12155" y="20594"/>
                  </a:cubicBezTo>
                  <a:cubicBezTo>
                    <a:pt x="14459" y="25951"/>
                    <a:pt x="22063" y="25865"/>
                    <a:pt x="24223" y="20450"/>
                  </a:cubicBezTo>
                  <a:cubicBezTo>
                    <a:pt x="25577" y="17109"/>
                    <a:pt x="23964" y="13307"/>
                    <a:pt x="20623" y="119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3"/>
            <p:cNvSpPr/>
            <p:nvPr/>
          </p:nvSpPr>
          <p:spPr>
            <a:xfrm>
              <a:off x="325175" y="1982995"/>
              <a:ext cx="407765" cy="407190"/>
            </a:xfrm>
            <a:custGeom>
              <a:avLst/>
              <a:gdLst/>
              <a:ahLst/>
              <a:cxnLst/>
              <a:rect l="l" t="t" r="r" b="b"/>
              <a:pathLst>
                <a:path w="19845" h="19817" extrusionOk="0">
                  <a:moveTo>
                    <a:pt x="14891" y="3255"/>
                  </a:moveTo>
                  <a:cubicBezTo>
                    <a:pt x="15467" y="3716"/>
                    <a:pt x="16014" y="4234"/>
                    <a:pt x="16475" y="4810"/>
                  </a:cubicBezTo>
                  <a:lnTo>
                    <a:pt x="18462" y="4436"/>
                  </a:lnTo>
                  <a:lnTo>
                    <a:pt x="19816" y="7547"/>
                  </a:lnTo>
                  <a:lnTo>
                    <a:pt x="18146" y="8728"/>
                  </a:lnTo>
                  <a:cubicBezTo>
                    <a:pt x="18261" y="9448"/>
                    <a:pt x="18261" y="10197"/>
                    <a:pt x="18174" y="10917"/>
                  </a:cubicBezTo>
                  <a:lnTo>
                    <a:pt x="19845" y="12069"/>
                  </a:lnTo>
                  <a:lnTo>
                    <a:pt x="18578" y="15208"/>
                  </a:lnTo>
                  <a:lnTo>
                    <a:pt x="16561" y="14891"/>
                  </a:lnTo>
                  <a:cubicBezTo>
                    <a:pt x="16129" y="15467"/>
                    <a:pt x="15611" y="16015"/>
                    <a:pt x="15035" y="16447"/>
                  </a:cubicBezTo>
                  <a:lnTo>
                    <a:pt x="15381" y="18463"/>
                  </a:lnTo>
                  <a:lnTo>
                    <a:pt x="12299" y="19788"/>
                  </a:lnTo>
                  <a:lnTo>
                    <a:pt x="11089" y="18117"/>
                  </a:lnTo>
                  <a:cubicBezTo>
                    <a:pt x="10369" y="18232"/>
                    <a:pt x="9620" y="18232"/>
                    <a:pt x="8900" y="18146"/>
                  </a:cubicBezTo>
                  <a:lnTo>
                    <a:pt x="7748" y="19817"/>
                  </a:lnTo>
                  <a:lnTo>
                    <a:pt x="4608" y="18578"/>
                  </a:lnTo>
                  <a:lnTo>
                    <a:pt x="4925" y="16562"/>
                  </a:lnTo>
                  <a:cubicBezTo>
                    <a:pt x="4349" y="16130"/>
                    <a:pt x="3802" y="15611"/>
                    <a:pt x="3370" y="15035"/>
                  </a:cubicBezTo>
                  <a:lnTo>
                    <a:pt x="1354" y="15381"/>
                  </a:lnTo>
                  <a:lnTo>
                    <a:pt x="58" y="12299"/>
                  </a:lnTo>
                  <a:lnTo>
                    <a:pt x="1699" y="11089"/>
                  </a:lnTo>
                  <a:cubicBezTo>
                    <a:pt x="1584" y="10369"/>
                    <a:pt x="1584" y="9620"/>
                    <a:pt x="1671" y="8900"/>
                  </a:cubicBezTo>
                  <a:lnTo>
                    <a:pt x="0" y="7748"/>
                  </a:lnTo>
                  <a:lnTo>
                    <a:pt x="1267" y="4609"/>
                  </a:lnTo>
                  <a:lnTo>
                    <a:pt x="3255" y="4954"/>
                  </a:lnTo>
                  <a:cubicBezTo>
                    <a:pt x="3716" y="4350"/>
                    <a:pt x="4234" y="3831"/>
                    <a:pt x="4810" y="3370"/>
                  </a:cubicBezTo>
                  <a:lnTo>
                    <a:pt x="4436" y="1354"/>
                  </a:lnTo>
                  <a:lnTo>
                    <a:pt x="7546" y="58"/>
                  </a:lnTo>
                  <a:lnTo>
                    <a:pt x="8727" y="1700"/>
                  </a:lnTo>
                  <a:cubicBezTo>
                    <a:pt x="9476" y="1585"/>
                    <a:pt x="10196" y="1585"/>
                    <a:pt x="10945" y="1671"/>
                  </a:cubicBezTo>
                  <a:lnTo>
                    <a:pt x="12097" y="0"/>
                  </a:lnTo>
                  <a:lnTo>
                    <a:pt x="15208" y="1239"/>
                  </a:lnTo>
                  <a:close/>
                  <a:moveTo>
                    <a:pt x="11406" y="6625"/>
                  </a:moveTo>
                  <a:cubicBezTo>
                    <a:pt x="8439" y="5444"/>
                    <a:pt x="5501" y="8440"/>
                    <a:pt x="6769" y="11377"/>
                  </a:cubicBezTo>
                  <a:cubicBezTo>
                    <a:pt x="8036" y="14315"/>
                    <a:pt x="12212" y="14286"/>
                    <a:pt x="13422" y="11320"/>
                  </a:cubicBezTo>
                  <a:cubicBezTo>
                    <a:pt x="14171" y="9476"/>
                    <a:pt x="13278" y="7345"/>
                    <a:pt x="11406" y="6625"/>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3"/>
            <p:cNvSpPr/>
            <p:nvPr/>
          </p:nvSpPr>
          <p:spPr>
            <a:xfrm>
              <a:off x="961406" y="1416377"/>
              <a:ext cx="1036293" cy="1036888"/>
            </a:xfrm>
            <a:custGeom>
              <a:avLst/>
              <a:gdLst/>
              <a:ahLst/>
              <a:cxnLst/>
              <a:rect l="l" t="t" r="r" b="b"/>
              <a:pathLst>
                <a:path w="50434" h="50463" extrusionOk="0">
                  <a:moveTo>
                    <a:pt x="32374" y="5790"/>
                  </a:moveTo>
                  <a:cubicBezTo>
                    <a:pt x="34074" y="6424"/>
                    <a:pt x="35715" y="7288"/>
                    <a:pt x="37213" y="8354"/>
                  </a:cubicBezTo>
                  <a:lnTo>
                    <a:pt x="41735" y="6049"/>
                  </a:lnTo>
                  <a:lnTo>
                    <a:pt x="47092" y="12530"/>
                  </a:lnTo>
                  <a:lnTo>
                    <a:pt x="44011" y="16562"/>
                  </a:lnTo>
                  <a:cubicBezTo>
                    <a:pt x="44759" y="18204"/>
                    <a:pt x="45307" y="19961"/>
                    <a:pt x="45623" y="21776"/>
                  </a:cubicBezTo>
                  <a:lnTo>
                    <a:pt x="50434" y="23360"/>
                  </a:lnTo>
                  <a:lnTo>
                    <a:pt x="49656" y="31712"/>
                  </a:lnTo>
                  <a:lnTo>
                    <a:pt x="44615" y="32375"/>
                  </a:lnTo>
                  <a:cubicBezTo>
                    <a:pt x="43982" y="34103"/>
                    <a:pt x="43118" y="35716"/>
                    <a:pt x="42081" y="37214"/>
                  </a:cubicBezTo>
                  <a:lnTo>
                    <a:pt x="44385" y="41765"/>
                  </a:lnTo>
                  <a:lnTo>
                    <a:pt x="37904" y="47122"/>
                  </a:lnTo>
                  <a:lnTo>
                    <a:pt x="33872" y="44011"/>
                  </a:lnTo>
                  <a:cubicBezTo>
                    <a:pt x="32201" y="44789"/>
                    <a:pt x="30445" y="45336"/>
                    <a:pt x="28659" y="45653"/>
                  </a:cubicBezTo>
                  <a:lnTo>
                    <a:pt x="27075" y="50463"/>
                  </a:lnTo>
                  <a:lnTo>
                    <a:pt x="18722" y="49685"/>
                  </a:lnTo>
                  <a:lnTo>
                    <a:pt x="18059" y="44645"/>
                  </a:lnTo>
                  <a:cubicBezTo>
                    <a:pt x="16331" y="44011"/>
                    <a:pt x="14718" y="43147"/>
                    <a:pt x="13221" y="42081"/>
                  </a:cubicBezTo>
                  <a:lnTo>
                    <a:pt x="8699" y="44386"/>
                  </a:lnTo>
                  <a:lnTo>
                    <a:pt x="3341" y="37905"/>
                  </a:lnTo>
                  <a:lnTo>
                    <a:pt x="6452" y="33901"/>
                  </a:lnTo>
                  <a:cubicBezTo>
                    <a:pt x="5674" y="32231"/>
                    <a:pt x="5127" y="30474"/>
                    <a:pt x="4810" y="28659"/>
                  </a:cubicBezTo>
                  <a:lnTo>
                    <a:pt x="0" y="27075"/>
                  </a:lnTo>
                  <a:lnTo>
                    <a:pt x="749" y="18723"/>
                  </a:lnTo>
                  <a:lnTo>
                    <a:pt x="5790" y="18060"/>
                  </a:lnTo>
                  <a:cubicBezTo>
                    <a:pt x="6423" y="16332"/>
                    <a:pt x="7287" y="14719"/>
                    <a:pt x="8353" y="13221"/>
                  </a:cubicBezTo>
                  <a:lnTo>
                    <a:pt x="6049" y="8699"/>
                  </a:lnTo>
                  <a:lnTo>
                    <a:pt x="12529" y="3342"/>
                  </a:lnTo>
                  <a:lnTo>
                    <a:pt x="16562" y="6424"/>
                  </a:lnTo>
                  <a:cubicBezTo>
                    <a:pt x="18203" y="5646"/>
                    <a:pt x="19960" y="5099"/>
                    <a:pt x="21775" y="4811"/>
                  </a:cubicBezTo>
                  <a:lnTo>
                    <a:pt x="23330" y="1"/>
                  </a:lnTo>
                  <a:lnTo>
                    <a:pt x="31712" y="779"/>
                  </a:lnTo>
                  <a:close/>
                  <a:moveTo>
                    <a:pt x="26441" y="16274"/>
                  </a:moveTo>
                  <a:cubicBezTo>
                    <a:pt x="18434" y="15554"/>
                    <a:pt x="13566" y="24829"/>
                    <a:pt x="18664" y="30992"/>
                  </a:cubicBezTo>
                  <a:cubicBezTo>
                    <a:pt x="23791" y="37156"/>
                    <a:pt x="33814" y="34074"/>
                    <a:pt x="34563" y="26096"/>
                  </a:cubicBezTo>
                  <a:cubicBezTo>
                    <a:pt x="35024" y="21142"/>
                    <a:pt x="31395" y="16735"/>
                    <a:pt x="26441" y="16274"/>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6" name="Google Shape;2786;p43"/>
            <p:cNvGrpSpPr/>
            <p:nvPr/>
          </p:nvGrpSpPr>
          <p:grpSpPr>
            <a:xfrm>
              <a:off x="1938561" y="1097498"/>
              <a:ext cx="2046552" cy="1425709"/>
              <a:chOff x="2627275" y="733300"/>
              <a:chExt cx="2490025" cy="1734650"/>
            </a:xfrm>
          </p:grpSpPr>
          <p:sp>
            <p:nvSpPr>
              <p:cNvPr id="2787" name="Google Shape;2787;p43"/>
              <p:cNvSpPr/>
              <p:nvPr/>
            </p:nvSpPr>
            <p:spPr>
              <a:xfrm>
                <a:off x="2627275" y="733300"/>
                <a:ext cx="2490025" cy="1734650"/>
              </a:xfrm>
              <a:custGeom>
                <a:avLst/>
                <a:gdLst/>
                <a:ahLst/>
                <a:cxnLst/>
                <a:rect l="l" t="t" r="r" b="b"/>
                <a:pathLst>
                  <a:path w="99601" h="69386" extrusionOk="0">
                    <a:moveTo>
                      <a:pt x="89980" y="2190"/>
                    </a:moveTo>
                    <a:lnTo>
                      <a:pt x="89980" y="67197"/>
                    </a:lnTo>
                    <a:lnTo>
                      <a:pt x="6827" y="67197"/>
                    </a:lnTo>
                    <a:lnTo>
                      <a:pt x="6827" y="2190"/>
                    </a:lnTo>
                    <a:close/>
                    <a:moveTo>
                      <a:pt x="4177" y="1"/>
                    </a:moveTo>
                    <a:cubicBezTo>
                      <a:pt x="1873" y="1"/>
                      <a:pt x="1" y="1844"/>
                      <a:pt x="1" y="4148"/>
                    </a:cubicBezTo>
                    <a:lnTo>
                      <a:pt x="1" y="65238"/>
                    </a:lnTo>
                    <a:cubicBezTo>
                      <a:pt x="1" y="67514"/>
                      <a:pt x="1873" y="69386"/>
                      <a:pt x="4177" y="69386"/>
                    </a:cubicBezTo>
                    <a:lnTo>
                      <a:pt x="95452" y="69386"/>
                    </a:lnTo>
                    <a:cubicBezTo>
                      <a:pt x="97728" y="69386"/>
                      <a:pt x="99600" y="67514"/>
                      <a:pt x="99600" y="65238"/>
                    </a:cubicBezTo>
                    <a:lnTo>
                      <a:pt x="99600" y="4148"/>
                    </a:lnTo>
                    <a:cubicBezTo>
                      <a:pt x="99600" y="1844"/>
                      <a:pt x="97728" y="1"/>
                      <a:pt x="95452"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3"/>
              <p:cNvSpPr/>
              <p:nvPr/>
            </p:nvSpPr>
            <p:spPr>
              <a:xfrm>
                <a:off x="4925725" y="1534000"/>
                <a:ext cx="133225" cy="133250"/>
              </a:xfrm>
              <a:custGeom>
                <a:avLst/>
                <a:gdLst/>
                <a:ahLst/>
                <a:cxnLst/>
                <a:rect l="l" t="t" r="r" b="b"/>
                <a:pathLst>
                  <a:path w="5329" h="5330" extrusionOk="0">
                    <a:moveTo>
                      <a:pt x="2650" y="1"/>
                    </a:moveTo>
                    <a:cubicBezTo>
                      <a:pt x="1181" y="1"/>
                      <a:pt x="1" y="1182"/>
                      <a:pt x="1" y="2651"/>
                    </a:cubicBezTo>
                    <a:cubicBezTo>
                      <a:pt x="1" y="4120"/>
                      <a:pt x="1181" y="5329"/>
                      <a:pt x="2650" y="5329"/>
                    </a:cubicBezTo>
                    <a:cubicBezTo>
                      <a:pt x="4119" y="5329"/>
                      <a:pt x="5329" y="4120"/>
                      <a:pt x="5329" y="2651"/>
                    </a:cubicBezTo>
                    <a:cubicBezTo>
                      <a:pt x="5329" y="1182"/>
                      <a:pt x="4119" y="1"/>
                      <a:pt x="26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3"/>
              <p:cNvSpPr/>
              <p:nvPr/>
            </p:nvSpPr>
            <p:spPr>
              <a:xfrm>
                <a:off x="2699300" y="1339600"/>
                <a:ext cx="27375" cy="522075"/>
              </a:xfrm>
              <a:custGeom>
                <a:avLst/>
                <a:gdLst/>
                <a:ahLst/>
                <a:cxnLst/>
                <a:rect l="l" t="t" r="r" b="b"/>
                <a:pathLst>
                  <a:path w="1095" h="20883" extrusionOk="0">
                    <a:moveTo>
                      <a:pt x="432" y="0"/>
                    </a:moveTo>
                    <a:cubicBezTo>
                      <a:pt x="202" y="0"/>
                      <a:pt x="0" y="173"/>
                      <a:pt x="0" y="432"/>
                    </a:cubicBezTo>
                    <a:lnTo>
                      <a:pt x="0" y="20450"/>
                    </a:lnTo>
                    <a:cubicBezTo>
                      <a:pt x="0" y="20681"/>
                      <a:pt x="202" y="20882"/>
                      <a:pt x="432" y="20882"/>
                    </a:cubicBezTo>
                    <a:lnTo>
                      <a:pt x="663" y="20882"/>
                    </a:lnTo>
                    <a:cubicBezTo>
                      <a:pt x="893" y="20882"/>
                      <a:pt x="1095" y="20681"/>
                      <a:pt x="1095" y="20450"/>
                    </a:cubicBezTo>
                    <a:lnTo>
                      <a:pt x="1095" y="432"/>
                    </a:lnTo>
                    <a:cubicBezTo>
                      <a:pt x="1095" y="173"/>
                      <a:pt x="893" y="0"/>
                      <a:pt x="66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90" name="Google Shape;2790;p43"/>
          <p:cNvGrpSpPr/>
          <p:nvPr/>
        </p:nvGrpSpPr>
        <p:grpSpPr>
          <a:xfrm>
            <a:off x="981006" y="2667594"/>
            <a:ext cx="3099385" cy="1916917"/>
            <a:chOff x="1462225" y="2643625"/>
            <a:chExt cx="3771000" cy="2332300"/>
          </a:xfrm>
        </p:grpSpPr>
        <p:sp>
          <p:nvSpPr>
            <p:cNvPr id="2791" name="Google Shape;2791;p43"/>
            <p:cNvSpPr/>
            <p:nvPr/>
          </p:nvSpPr>
          <p:spPr>
            <a:xfrm>
              <a:off x="1462225" y="4774300"/>
              <a:ext cx="3771000" cy="201625"/>
            </a:xfrm>
            <a:custGeom>
              <a:avLst/>
              <a:gdLst/>
              <a:ahLst/>
              <a:cxnLst/>
              <a:rect l="l" t="t" r="r" b="b"/>
              <a:pathLst>
                <a:path w="150840" h="8065" extrusionOk="0">
                  <a:moveTo>
                    <a:pt x="0" y="0"/>
                  </a:moveTo>
                  <a:lnTo>
                    <a:pt x="0" y="1671"/>
                  </a:lnTo>
                  <a:cubicBezTo>
                    <a:pt x="0" y="5214"/>
                    <a:pt x="2881" y="8065"/>
                    <a:pt x="6423" y="8065"/>
                  </a:cubicBezTo>
                  <a:lnTo>
                    <a:pt x="144416" y="8065"/>
                  </a:lnTo>
                  <a:cubicBezTo>
                    <a:pt x="147959" y="8065"/>
                    <a:pt x="150839" y="5185"/>
                    <a:pt x="150839" y="1671"/>
                  </a:cubicBezTo>
                  <a:lnTo>
                    <a:pt x="15083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3"/>
            <p:cNvSpPr/>
            <p:nvPr/>
          </p:nvSpPr>
          <p:spPr>
            <a:xfrm>
              <a:off x="1607675" y="2643625"/>
              <a:ext cx="3480800" cy="2301350"/>
            </a:xfrm>
            <a:custGeom>
              <a:avLst/>
              <a:gdLst/>
              <a:ahLst/>
              <a:cxnLst/>
              <a:rect l="l" t="t" r="r" b="b"/>
              <a:pathLst>
                <a:path w="139232" h="92054" extrusionOk="0">
                  <a:moveTo>
                    <a:pt x="135084" y="3659"/>
                  </a:moveTo>
                  <a:lnTo>
                    <a:pt x="135084" y="81397"/>
                  </a:lnTo>
                  <a:lnTo>
                    <a:pt x="3745" y="81397"/>
                  </a:lnTo>
                  <a:lnTo>
                    <a:pt x="3745" y="3659"/>
                  </a:lnTo>
                  <a:close/>
                  <a:moveTo>
                    <a:pt x="5271" y="1"/>
                  </a:moveTo>
                  <a:cubicBezTo>
                    <a:pt x="2362" y="1"/>
                    <a:pt x="29" y="2334"/>
                    <a:pt x="29" y="5243"/>
                  </a:cubicBezTo>
                  <a:lnTo>
                    <a:pt x="29" y="86811"/>
                  </a:lnTo>
                  <a:cubicBezTo>
                    <a:pt x="0" y="89692"/>
                    <a:pt x="2362" y="92053"/>
                    <a:pt x="5271" y="92053"/>
                  </a:cubicBezTo>
                  <a:lnTo>
                    <a:pt x="133990" y="92053"/>
                  </a:lnTo>
                  <a:cubicBezTo>
                    <a:pt x="136870" y="92053"/>
                    <a:pt x="139232" y="89692"/>
                    <a:pt x="139232" y="86811"/>
                  </a:cubicBezTo>
                  <a:lnTo>
                    <a:pt x="139232" y="5243"/>
                  </a:lnTo>
                  <a:cubicBezTo>
                    <a:pt x="139232" y="2334"/>
                    <a:pt x="136870" y="1"/>
                    <a:pt x="1339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3"/>
            <p:cNvSpPr/>
            <p:nvPr/>
          </p:nvSpPr>
          <p:spPr>
            <a:xfrm>
              <a:off x="3005325" y="4774300"/>
              <a:ext cx="748150" cy="74900"/>
            </a:xfrm>
            <a:custGeom>
              <a:avLst/>
              <a:gdLst/>
              <a:ahLst/>
              <a:cxnLst/>
              <a:rect l="l" t="t" r="r" b="b"/>
              <a:pathLst>
                <a:path w="29926" h="2996" extrusionOk="0">
                  <a:moveTo>
                    <a:pt x="0" y="0"/>
                  </a:moveTo>
                  <a:lnTo>
                    <a:pt x="1872" y="2996"/>
                  </a:lnTo>
                  <a:lnTo>
                    <a:pt x="28198" y="2996"/>
                  </a:lnTo>
                  <a:lnTo>
                    <a:pt x="29926"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3"/>
            <p:cNvSpPr/>
            <p:nvPr/>
          </p:nvSpPr>
          <p:spPr>
            <a:xfrm>
              <a:off x="1607675" y="4776450"/>
              <a:ext cx="3480800" cy="10825"/>
            </a:xfrm>
            <a:custGeom>
              <a:avLst/>
              <a:gdLst/>
              <a:ahLst/>
              <a:cxnLst/>
              <a:rect l="l" t="t" r="r" b="b"/>
              <a:pathLst>
                <a:path w="139232" h="433" extrusionOk="0">
                  <a:moveTo>
                    <a:pt x="0" y="1"/>
                  </a:moveTo>
                  <a:lnTo>
                    <a:pt x="0" y="433"/>
                  </a:lnTo>
                  <a:lnTo>
                    <a:pt x="139232" y="433"/>
                  </a:lnTo>
                  <a:lnTo>
                    <a:pt x="139232"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5" name="Google Shape;2795;p43"/>
          <p:cNvGrpSpPr/>
          <p:nvPr/>
        </p:nvGrpSpPr>
        <p:grpSpPr>
          <a:xfrm>
            <a:off x="3985109" y="2832009"/>
            <a:ext cx="2169902" cy="1793476"/>
            <a:chOff x="5061100" y="3101875"/>
            <a:chExt cx="2313575" cy="1912225"/>
          </a:xfrm>
        </p:grpSpPr>
        <p:sp>
          <p:nvSpPr>
            <p:cNvPr id="2796" name="Google Shape;2796;p43"/>
            <p:cNvSpPr/>
            <p:nvPr/>
          </p:nvSpPr>
          <p:spPr>
            <a:xfrm>
              <a:off x="7161525" y="4644500"/>
              <a:ext cx="213150" cy="350875"/>
            </a:xfrm>
            <a:custGeom>
              <a:avLst/>
              <a:gdLst/>
              <a:ahLst/>
              <a:cxnLst/>
              <a:rect l="l" t="t" r="r" b="b"/>
              <a:pathLst>
                <a:path w="8526" h="14035" extrusionOk="0">
                  <a:moveTo>
                    <a:pt x="8088" y="0"/>
                  </a:moveTo>
                  <a:cubicBezTo>
                    <a:pt x="7443" y="0"/>
                    <a:pt x="5502" y="5394"/>
                    <a:pt x="5502" y="5394"/>
                  </a:cubicBezTo>
                  <a:lnTo>
                    <a:pt x="1037" y="4847"/>
                  </a:lnTo>
                  <a:lnTo>
                    <a:pt x="0" y="13199"/>
                  </a:lnTo>
                  <a:lnTo>
                    <a:pt x="6481" y="14035"/>
                  </a:lnTo>
                  <a:lnTo>
                    <a:pt x="6596" y="13516"/>
                  </a:lnTo>
                  <a:cubicBezTo>
                    <a:pt x="6999" y="11241"/>
                    <a:pt x="8526" y="1880"/>
                    <a:pt x="8267" y="296"/>
                  </a:cubicBezTo>
                  <a:cubicBezTo>
                    <a:pt x="8234" y="91"/>
                    <a:pt x="8172" y="0"/>
                    <a:pt x="808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3"/>
            <p:cNvSpPr/>
            <p:nvPr/>
          </p:nvSpPr>
          <p:spPr>
            <a:xfrm>
              <a:off x="7315625" y="4636775"/>
              <a:ext cx="45375" cy="347800"/>
            </a:xfrm>
            <a:custGeom>
              <a:avLst/>
              <a:gdLst/>
              <a:ahLst/>
              <a:cxnLst/>
              <a:rect l="l" t="t" r="r" b="b"/>
              <a:pathLst>
                <a:path w="1815" h="13912" extrusionOk="0">
                  <a:moveTo>
                    <a:pt x="1728" y="0"/>
                  </a:moveTo>
                  <a:cubicBezTo>
                    <a:pt x="1642" y="0"/>
                    <a:pt x="1210" y="3111"/>
                    <a:pt x="749" y="6941"/>
                  </a:cubicBezTo>
                  <a:cubicBezTo>
                    <a:pt x="288" y="10772"/>
                    <a:pt x="0" y="13912"/>
                    <a:pt x="87" y="13912"/>
                  </a:cubicBezTo>
                  <a:cubicBezTo>
                    <a:pt x="87" y="13912"/>
                    <a:pt x="87" y="13912"/>
                    <a:pt x="87" y="13912"/>
                  </a:cubicBezTo>
                  <a:cubicBezTo>
                    <a:pt x="148" y="13912"/>
                    <a:pt x="578" y="10812"/>
                    <a:pt x="1037" y="6970"/>
                  </a:cubicBezTo>
                  <a:cubicBezTo>
                    <a:pt x="1498" y="3139"/>
                    <a:pt x="1815" y="0"/>
                    <a:pt x="172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3"/>
            <p:cNvSpPr/>
            <p:nvPr/>
          </p:nvSpPr>
          <p:spPr>
            <a:xfrm>
              <a:off x="7301925" y="4751150"/>
              <a:ext cx="20925" cy="18575"/>
            </a:xfrm>
            <a:custGeom>
              <a:avLst/>
              <a:gdLst/>
              <a:ahLst/>
              <a:cxnLst/>
              <a:rect l="l" t="t" r="r" b="b"/>
              <a:pathLst>
                <a:path w="837" h="743" extrusionOk="0">
                  <a:moveTo>
                    <a:pt x="81" y="0"/>
                  </a:moveTo>
                  <a:cubicBezTo>
                    <a:pt x="72" y="0"/>
                    <a:pt x="64" y="2"/>
                    <a:pt x="59" y="5"/>
                  </a:cubicBezTo>
                  <a:cubicBezTo>
                    <a:pt x="1" y="62"/>
                    <a:pt x="87" y="293"/>
                    <a:pt x="318" y="494"/>
                  </a:cubicBezTo>
                  <a:cubicBezTo>
                    <a:pt x="478" y="655"/>
                    <a:pt x="657" y="742"/>
                    <a:pt x="752" y="742"/>
                  </a:cubicBezTo>
                  <a:cubicBezTo>
                    <a:pt x="777" y="742"/>
                    <a:pt x="796" y="736"/>
                    <a:pt x="807" y="725"/>
                  </a:cubicBezTo>
                  <a:cubicBezTo>
                    <a:pt x="836" y="667"/>
                    <a:pt x="692" y="494"/>
                    <a:pt x="519" y="293"/>
                  </a:cubicBezTo>
                  <a:cubicBezTo>
                    <a:pt x="338" y="112"/>
                    <a:pt x="157" y="0"/>
                    <a:pt x="8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3"/>
            <p:cNvSpPr/>
            <p:nvPr/>
          </p:nvSpPr>
          <p:spPr>
            <a:xfrm>
              <a:off x="7306975" y="4739400"/>
              <a:ext cx="24500" cy="18175"/>
            </a:xfrm>
            <a:custGeom>
              <a:avLst/>
              <a:gdLst/>
              <a:ahLst/>
              <a:cxnLst/>
              <a:rect l="l" t="t" r="r" b="b"/>
              <a:pathLst>
                <a:path w="980" h="727" extrusionOk="0">
                  <a:moveTo>
                    <a:pt x="67" y="1"/>
                  </a:moveTo>
                  <a:cubicBezTo>
                    <a:pt x="51" y="1"/>
                    <a:pt x="38" y="5"/>
                    <a:pt x="29" y="14"/>
                  </a:cubicBezTo>
                  <a:cubicBezTo>
                    <a:pt x="1" y="71"/>
                    <a:pt x="145" y="302"/>
                    <a:pt x="404" y="503"/>
                  </a:cubicBezTo>
                  <a:cubicBezTo>
                    <a:pt x="600" y="656"/>
                    <a:pt x="796" y="726"/>
                    <a:pt x="893" y="726"/>
                  </a:cubicBezTo>
                  <a:cubicBezTo>
                    <a:pt x="923" y="726"/>
                    <a:pt x="944" y="719"/>
                    <a:pt x="951" y="705"/>
                  </a:cubicBezTo>
                  <a:cubicBezTo>
                    <a:pt x="980" y="647"/>
                    <a:pt x="807" y="446"/>
                    <a:pt x="548" y="273"/>
                  </a:cubicBezTo>
                  <a:cubicBezTo>
                    <a:pt x="353" y="127"/>
                    <a:pt x="157" y="1"/>
                    <a:pt x="6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3"/>
            <p:cNvSpPr/>
            <p:nvPr/>
          </p:nvSpPr>
          <p:spPr>
            <a:xfrm>
              <a:off x="7278900" y="4921650"/>
              <a:ext cx="46100" cy="56450"/>
            </a:xfrm>
            <a:custGeom>
              <a:avLst/>
              <a:gdLst/>
              <a:ahLst/>
              <a:cxnLst/>
              <a:rect l="l" t="t" r="r" b="b"/>
              <a:pathLst>
                <a:path w="1844" h="2258" extrusionOk="0">
                  <a:moveTo>
                    <a:pt x="1778" y="1"/>
                  </a:moveTo>
                  <a:cubicBezTo>
                    <a:pt x="1715" y="1"/>
                    <a:pt x="1584" y="43"/>
                    <a:pt x="1383" y="155"/>
                  </a:cubicBezTo>
                  <a:cubicBezTo>
                    <a:pt x="1037" y="299"/>
                    <a:pt x="749" y="500"/>
                    <a:pt x="490" y="788"/>
                  </a:cubicBezTo>
                  <a:cubicBezTo>
                    <a:pt x="202" y="1048"/>
                    <a:pt x="58" y="1393"/>
                    <a:pt x="29" y="1797"/>
                  </a:cubicBezTo>
                  <a:cubicBezTo>
                    <a:pt x="0" y="2085"/>
                    <a:pt x="87" y="2257"/>
                    <a:pt x="115" y="2257"/>
                  </a:cubicBezTo>
                  <a:cubicBezTo>
                    <a:pt x="173" y="2229"/>
                    <a:pt x="144" y="2056"/>
                    <a:pt x="202" y="1825"/>
                  </a:cubicBezTo>
                  <a:cubicBezTo>
                    <a:pt x="288" y="1509"/>
                    <a:pt x="461" y="1221"/>
                    <a:pt x="692" y="961"/>
                  </a:cubicBezTo>
                  <a:cubicBezTo>
                    <a:pt x="922" y="731"/>
                    <a:pt x="1210" y="500"/>
                    <a:pt x="1469" y="328"/>
                  </a:cubicBezTo>
                  <a:cubicBezTo>
                    <a:pt x="1700" y="155"/>
                    <a:pt x="1844" y="40"/>
                    <a:pt x="1815" y="11"/>
                  </a:cubicBezTo>
                  <a:cubicBezTo>
                    <a:pt x="1808" y="4"/>
                    <a:pt x="1796" y="1"/>
                    <a:pt x="17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3"/>
            <p:cNvSpPr/>
            <p:nvPr/>
          </p:nvSpPr>
          <p:spPr>
            <a:xfrm>
              <a:off x="7299050" y="4766275"/>
              <a:ext cx="10100" cy="20275"/>
            </a:xfrm>
            <a:custGeom>
              <a:avLst/>
              <a:gdLst/>
              <a:ahLst/>
              <a:cxnLst/>
              <a:rect l="l" t="t" r="r" b="b"/>
              <a:pathLst>
                <a:path w="404" h="811" extrusionOk="0">
                  <a:moveTo>
                    <a:pt x="104" y="1"/>
                  </a:moveTo>
                  <a:cubicBezTo>
                    <a:pt x="98" y="1"/>
                    <a:pt x="92" y="2"/>
                    <a:pt x="87" y="4"/>
                  </a:cubicBezTo>
                  <a:cubicBezTo>
                    <a:pt x="1" y="33"/>
                    <a:pt x="30" y="206"/>
                    <a:pt x="58" y="437"/>
                  </a:cubicBezTo>
                  <a:cubicBezTo>
                    <a:pt x="116" y="638"/>
                    <a:pt x="174" y="811"/>
                    <a:pt x="260" y="811"/>
                  </a:cubicBezTo>
                  <a:cubicBezTo>
                    <a:pt x="346" y="811"/>
                    <a:pt x="404" y="581"/>
                    <a:pt x="346" y="350"/>
                  </a:cubicBezTo>
                  <a:cubicBezTo>
                    <a:pt x="294" y="139"/>
                    <a:pt x="169" y="1"/>
                    <a:pt x="1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3"/>
            <p:cNvSpPr/>
            <p:nvPr/>
          </p:nvSpPr>
          <p:spPr>
            <a:xfrm>
              <a:off x="7284650" y="4768525"/>
              <a:ext cx="8675" cy="24575"/>
            </a:xfrm>
            <a:custGeom>
              <a:avLst/>
              <a:gdLst/>
              <a:ahLst/>
              <a:cxnLst/>
              <a:rect l="l" t="t" r="r" b="b"/>
              <a:pathLst>
                <a:path w="347" h="983" extrusionOk="0">
                  <a:moveTo>
                    <a:pt x="202" y="1"/>
                  </a:moveTo>
                  <a:cubicBezTo>
                    <a:pt x="145" y="1"/>
                    <a:pt x="58" y="202"/>
                    <a:pt x="29" y="462"/>
                  </a:cubicBezTo>
                  <a:cubicBezTo>
                    <a:pt x="1" y="750"/>
                    <a:pt x="29" y="980"/>
                    <a:pt x="116" y="980"/>
                  </a:cubicBezTo>
                  <a:cubicBezTo>
                    <a:pt x="119" y="982"/>
                    <a:pt x="123" y="983"/>
                    <a:pt x="126" y="983"/>
                  </a:cubicBezTo>
                  <a:cubicBezTo>
                    <a:pt x="186" y="983"/>
                    <a:pt x="290" y="762"/>
                    <a:pt x="318" y="491"/>
                  </a:cubicBezTo>
                  <a:cubicBezTo>
                    <a:pt x="346" y="231"/>
                    <a:pt x="289" y="1"/>
                    <a:pt x="20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3"/>
            <p:cNvSpPr/>
            <p:nvPr/>
          </p:nvSpPr>
          <p:spPr>
            <a:xfrm>
              <a:off x="5340475" y="4642525"/>
              <a:ext cx="1934850" cy="347825"/>
            </a:xfrm>
            <a:custGeom>
              <a:avLst/>
              <a:gdLst/>
              <a:ahLst/>
              <a:cxnLst/>
              <a:rect l="l" t="t" r="r" b="b"/>
              <a:pathLst>
                <a:path w="77394" h="13913" extrusionOk="0">
                  <a:moveTo>
                    <a:pt x="47611" y="0"/>
                  </a:moveTo>
                  <a:lnTo>
                    <a:pt x="13567" y="1613"/>
                  </a:lnTo>
                  <a:lnTo>
                    <a:pt x="1" y="12558"/>
                  </a:lnTo>
                  <a:lnTo>
                    <a:pt x="51010" y="11435"/>
                  </a:lnTo>
                  <a:lnTo>
                    <a:pt x="75636" y="13912"/>
                  </a:lnTo>
                  <a:lnTo>
                    <a:pt x="77393" y="4090"/>
                  </a:lnTo>
                  <a:lnTo>
                    <a:pt x="476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3"/>
            <p:cNvSpPr/>
            <p:nvPr/>
          </p:nvSpPr>
          <p:spPr>
            <a:xfrm>
              <a:off x="5656600" y="4816775"/>
              <a:ext cx="535025" cy="5800"/>
            </a:xfrm>
            <a:custGeom>
              <a:avLst/>
              <a:gdLst/>
              <a:ahLst/>
              <a:cxnLst/>
              <a:rect l="l" t="t" r="r" b="b"/>
              <a:pathLst>
                <a:path w="21401" h="232" extrusionOk="0">
                  <a:moveTo>
                    <a:pt x="10686" y="1"/>
                  </a:moveTo>
                  <a:cubicBezTo>
                    <a:pt x="4781" y="1"/>
                    <a:pt x="0" y="58"/>
                    <a:pt x="0" y="116"/>
                  </a:cubicBezTo>
                  <a:cubicBezTo>
                    <a:pt x="0" y="173"/>
                    <a:pt x="4781" y="231"/>
                    <a:pt x="10686" y="231"/>
                  </a:cubicBezTo>
                  <a:cubicBezTo>
                    <a:pt x="16590" y="231"/>
                    <a:pt x="21400" y="173"/>
                    <a:pt x="21400" y="116"/>
                  </a:cubicBezTo>
                  <a:cubicBezTo>
                    <a:pt x="21400" y="58"/>
                    <a:pt x="16619" y="1"/>
                    <a:pt x="1068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3"/>
            <p:cNvSpPr/>
            <p:nvPr/>
          </p:nvSpPr>
          <p:spPr>
            <a:xfrm>
              <a:off x="6131825" y="4658375"/>
              <a:ext cx="127475" cy="277950"/>
            </a:xfrm>
            <a:custGeom>
              <a:avLst/>
              <a:gdLst/>
              <a:ahLst/>
              <a:cxnLst/>
              <a:rect l="l" t="t" r="r" b="b"/>
              <a:pathLst>
                <a:path w="5099" h="11118" extrusionOk="0">
                  <a:moveTo>
                    <a:pt x="2564" y="0"/>
                  </a:moveTo>
                  <a:lnTo>
                    <a:pt x="1" y="115"/>
                  </a:lnTo>
                  <a:lnTo>
                    <a:pt x="1758" y="11118"/>
                  </a:lnTo>
                  <a:lnTo>
                    <a:pt x="5099" y="11118"/>
                  </a:lnTo>
                  <a:lnTo>
                    <a:pt x="25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3"/>
            <p:cNvSpPr/>
            <p:nvPr/>
          </p:nvSpPr>
          <p:spPr>
            <a:xfrm>
              <a:off x="6235525" y="4829025"/>
              <a:ext cx="402525" cy="185075"/>
            </a:xfrm>
            <a:custGeom>
              <a:avLst/>
              <a:gdLst/>
              <a:ahLst/>
              <a:cxnLst/>
              <a:rect l="l" t="t" r="r" b="b"/>
              <a:pathLst>
                <a:path w="16101" h="7403" extrusionOk="0">
                  <a:moveTo>
                    <a:pt x="8353" y="0"/>
                  </a:moveTo>
                  <a:lnTo>
                    <a:pt x="0" y="893"/>
                  </a:lnTo>
                  <a:lnTo>
                    <a:pt x="663" y="7403"/>
                  </a:lnTo>
                  <a:lnTo>
                    <a:pt x="1181" y="7374"/>
                  </a:lnTo>
                  <a:cubicBezTo>
                    <a:pt x="3514" y="7259"/>
                    <a:pt x="12933" y="6625"/>
                    <a:pt x="14430" y="5991"/>
                  </a:cubicBezTo>
                  <a:cubicBezTo>
                    <a:pt x="16101" y="5300"/>
                    <a:pt x="8843" y="4436"/>
                    <a:pt x="8843" y="4436"/>
                  </a:cubicBezTo>
                  <a:lnTo>
                    <a:pt x="835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3"/>
            <p:cNvSpPr/>
            <p:nvPr/>
          </p:nvSpPr>
          <p:spPr>
            <a:xfrm>
              <a:off x="6252075" y="4967800"/>
              <a:ext cx="347825" cy="39475"/>
            </a:xfrm>
            <a:custGeom>
              <a:avLst/>
              <a:gdLst/>
              <a:ahLst/>
              <a:cxnLst/>
              <a:rect l="l" t="t" r="r" b="b"/>
              <a:pathLst>
                <a:path w="13913" h="1579" extrusionOk="0">
                  <a:moveTo>
                    <a:pt x="13834" y="0"/>
                  </a:moveTo>
                  <a:cubicBezTo>
                    <a:pt x="13328" y="0"/>
                    <a:pt x="10443" y="250"/>
                    <a:pt x="6942" y="642"/>
                  </a:cubicBezTo>
                  <a:cubicBezTo>
                    <a:pt x="3111" y="1074"/>
                    <a:pt x="1" y="1477"/>
                    <a:pt x="1" y="1564"/>
                  </a:cubicBezTo>
                  <a:cubicBezTo>
                    <a:pt x="1" y="1574"/>
                    <a:pt x="46" y="1579"/>
                    <a:pt x="132" y="1579"/>
                  </a:cubicBezTo>
                  <a:cubicBezTo>
                    <a:pt x="763" y="1579"/>
                    <a:pt x="3599" y="1310"/>
                    <a:pt x="6971" y="930"/>
                  </a:cubicBezTo>
                  <a:cubicBezTo>
                    <a:pt x="10831" y="498"/>
                    <a:pt x="13912" y="95"/>
                    <a:pt x="13912" y="8"/>
                  </a:cubicBezTo>
                  <a:cubicBezTo>
                    <a:pt x="13912" y="3"/>
                    <a:pt x="13886" y="0"/>
                    <a:pt x="138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3"/>
            <p:cNvSpPr/>
            <p:nvPr/>
          </p:nvSpPr>
          <p:spPr>
            <a:xfrm>
              <a:off x="6460900" y="4940325"/>
              <a:ext cx="16600" cy="22000"/>
            </a:xfrm>
            <a:custGeom>
              <a:avLst/>
              <a:gdLst/>
              <a:ahLst/>
              <a:cxnLst/>
              <a:rect l="l" t="t" r="r" b="b"/>
              <a:pathLst>
                <a:path w="664" h="880" extrusionOk="0">
                  <a:moveTo>
                    <a:pt x="571" y="0"/>
                  </a:moveTo>
                  <a:cubicBezTo>
                    <a:pt x="490" y="0"/>
                    <a:pt x="325" y="137"/>
                    <a:pt x="202" y="358"/>
                  </a:cubicBezTo>
                  <a:cubicBezTo>
                    <a:pt x="29" y="618"/>
                    <a:pt x="1" y="848"/>
                    <a:pt x="87" y="877"/>
                  </a:cubicBezTo>
                  <a:cubicBezTo>
                    <a:pt x="91" y="879"/>
                    <a:pt x="96" y="880"/>
                    <a:pt x="101" y="880"/>
                  </a:cubicBezTo>
                  <a:cubicBezTo>
                    <a:pt x="166" y="880"/>
                    <a:pt x="299" y="716"/>
                    <a:pt x="433" y="502"/>
                  </a:cubicBezTo>
                  <a:cubicBezTo>
                    <a:pt x="577" y="272"/>
                    <a:pt x="663" y="41"/>
                    <a:pt x="605" y="13"/>
                  </a:cubicBezTo>
                  <a:cubicBezTo>
                    <a:pt x="597" y="4"/>
                    <a:pt x="585" y="0"/>
                    <a:pt x="57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3"/>
            <p:cNvSpPr/>
            <p:nvPr/>
          </p:nvSpPr>
          <p:spPr>
            <a:xfrm>
              <a:off x="6475300" y="4942550"/>
              <a:ext cx="14425" cy="25525"/>
            </a:xfrm>
            <a:custGeom>
              <a:avLst/>
              <a:gdLst/>
              <a:ahLst/>
              <a:cxnLst/>
              <a:rect l="l" t="t" r="r" b="b"/>
              <a:pathLst>
                <a:path w="577" h="1021" extrusionOk="0">
                  <a:moveTo>
                    <a:pt x="494" y="0"/>
                  </a:moveTo>
                  <a:cubicBezTo>
                    <a:pt x="416" y="0"/>
                    <a:pt x="243" y="187"/>
                    <a:pt x="116" y="442"/>
                  </a:cubicBezTo>
                  <a:cubicBezTo>
                    <a:pt x="1" y="730"/>
                    <a:pt x="1" y="1018"/>
                    <a:pt x="58" y="1018"/>
                  </a:cubicBezTo>
                  <a:cubicBezTo>
                    <a:pt x="64" y="1020"/>
                    <a:pt x="69" y="1021"/>
                    <a:pt x="75" y="1021"/>
                  </a:cubicBezTo>
                  <a:cubicBezTo>
                    <a:pt x="159" y="1021"/>
                    <a:pt x="269" y="827"/>
                    <a:pt x="404" y="557"/>
                  </a:cubicBezTo>
                  <a:cubicBezTo>
                    <a:pt x="519" y="298"/>
                    <a:pt x="577" y="39"/>
                    <a:pt x="519" y="10"/>
                  </a:cubicBezTo>
                  <a:cubicBezTo>
                    <a:pt x="512" y="3"/>
                    <a:pt x="504" y="0"/>
                    <a:pt x="49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3"/>
            <p:cNvSpPr/>
            <p:nvPr/>
          </p:nvSpPr>
          <p:spPr>
            <a:xfrm>
              <a:off x="6250650" y="4965300"/>
              <a:ext cx="64825" cy="34500"/>
            </a:xfrm>
            <a:custGeom>
              <a:avLst/>
              <a:gdLst/>
              <a:ahLst/>
              <a:cxnLst/>
              <a:rect l="l" t="t" r="r" b="b"/>
              <a:pathLst>
                <a:path w="2593" h="1380" extrusionOk="0">
                  <a:moveTo>
                    <a:pt x="708" y="1"/>
                  </a:moveTo>
                  <a:cubicBezTo>
                    <a:pt x="616" y="1"/>
                    <a:pt x="523" y="8"/>
                    <a:pt x="432" y="22"/>
                  </a:cubicBezTo>
                  <a:cubicBezTo>
                    <a:pt x="144" y="51"/>
                    <a:pt x="0" y="166"/>
                    <a:pt x="29" y="223"/>
                  </a:cubicBezTo>
                  <a:cubicBezTo>
                    <a:pt x="29" y="243"/>
                    <a:pt x="48" y="249"/>
                    <a:pt x="83" y="249"/>
                  </a:cubicBezTo>
                  <a:cubicBezTo>
                    <a:pt x="154" y="249"/>
                    <a:pt x="288" y="223"/>
                    <a:pt x="461" y="223"/>
                  </a:cubicBezTo>
                  <a:cubicBezTo>
                    <a:pt x="778" y="223"/>
                    <a:pt x="1095" y="339"/>
                    <a:pt x="1383" y="483"/>
                  </a:cubicBezTo>
                  <a:cubicBezTo>
                    <a:pt x="1671" y="684"/>
                    <a:pt x="1959" y="886"/>
                    <a:pt x="2218" y="1116"/>
                  </a:cubicBezTo>
                  <a:cubicBezTo>
                    <a:pt x="2373" y="1271"/>
                    <a:pt x="2505" y="1380"/>
                    <a:pt x="2551" y="1380"/>
                  </a:cubicBezTo>
                  <a:cubicBezTo>
                    <a:pt x="2556" y="1380"/>
                    <a:pt x="2561" y="1378"/>
                    <a:pt x="2564" y="1375"/>
                  </a:cubicBezTo>
                  <a:cubicBezTo>
                    <a:pt x="2592" y="1347"/>
                    <a:pt x="2535" y="1174"/>
                    <a:pt x="2362" y="943"/>
                  </a:cubicBezTo>
                  <a:cubicBezTo>
                    <a:pt x="2132" y="655"/>
                    <a:pt x="1844" y="425"/>
                    <a:pt x="1527" y="223"/>
                  </a:cubicBezTo>
                  <a:cubicBezTo>
                    <a:pt x="1287" y="71"/>
                    <a:pt x="997" y="1"/>
                    <a:pt x="70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3"/>
            <p:cNvSpPr/>
            <p:nvPr/>
          </p:nvSpPr>
          <p:spPr>
            <a:xfrm>
              <a:off x="6441450" y="4940775"/>
              <a:ext cx="20925" cy="11950"/>
            </a:xfrm>
            <a:custGeom>
              <a:avLst/>
              <a:gdLst/>
              <a:ahLst/>
              <a:cxnLst/>
              <a:rect l="l" t="t" r="r" b="b"/>
              <a:pathLst>
                <a:path w="837" h="478" extrusionOk="0">
                  <a:moveTo>
                    <a:pt x="722" y="1"/>
                  </a:moveTo>
                  <a:cubicBezTo>
                    <a:pt x="642" y="1"/>
                    <a:pt x="494" y="54"/>
                    <a:pt x="347" y="139"/>
                  </a:cubicBezTo>
                  <a:cubicBezTo>
                    <a:pt x="145" y="225"/>
                    <a:pt x="1" y="340"/>
                    <a:pt x="1" y="427"/>
                  </a:cubicBezTo>
                  <a:cubicBezTo>
                    <a:pt x="15" y="456"/>
                    <a:pt x="80" y="477"/>
                    <a:pt x="170" y="477"/>
                  </a:cubicBezTo>
                  <a:cubicBezTo>
                    <a:pt x="260" y="477"/>
                    <a:pt x="375" y="456"/>
                    <a:pt x="491" y="398"/>
                  </a:cubicBezTo>
                  <a:cubicBezTo>
                    <a:pt x="692" y="254"/>
                    <a:pt x="836" y="81"/>
                    <a:pt x="779" y="23"/>
                  </a:cubicBezTo>
                  <a:cubicBezTo>
                    <a:pt x="771" y="8"/>
                    <a:pt x="751" y="1"/>
                    <a:pt x="7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3"/>
            <p:cNvSpPr/>
            <p:nvPr/>
          </p:nvSpPr>
          <p:spPr>
            <a:xfrm>
              <a:off x="6431375" y="4928850"/>
              <a:ext cx="25225" cy="7750"/>
            </a:xfrm>
            <a:custGeom>
              <a:avLst/>
              <a:gdLst/>
              <a:ahLst/>
              <a:cxnLst/>
              <a:rect l="l" t="t" r="r" b="b"/>
              <a:pathLst>
                <a:path w="1009" h="310" extrusionOk="0">
                  <a:moveTo>
                    <a:pt x="689" y="0"/>
                  </a:moveTo>
                  <a:cubicBezTo>
                    <a:pt x="629" y="0"/>
                    <a:pt x="562" y="4"/>
                    <a:pt x="490" y="11"/>
                  </a:cubicBezTo>
                  <a:cubicBezTo>
                    <a:pt x="231" y="40"/>
                    <a:pt x="1" y="126"/>
                    <a:pt x="29" y="212"/>
                  </a:cubicBezTo>
                  <a:cubicBezTo>
                    <a:pt x="29" y="277"/>
                    <a:pt x="159" y="310"/>
                    <a:pt x="333" y="310"/>
                  </a:cubicBezTo>
                  <a:cubicBezTo>
                    <a:pt x="391" y="310"/>
                    <a:pt x="454" y="306"/>
                    <a:pt x="519" y="299"/>
                  </a:cubicBezTo>
                  <a:cubicBezTo>
                    <a:pt x="807" y="270"/>
                    <a:pt x="1009" y="184"/>
                    <a:pt x="1009" y="97"/>
                  </a:cubicBezTo>
                  <a:cubicBezTo>
                    <a:pt x="987" y="32"/>
                    <a:pt x="868" y="0"/>
                    <a:pt x="6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3"/>
            <p:cNvSpPr/>
            <p:nvPr/>
          </p:nvSpPr>
          <p:spPr>
            <a:xfrm>
              <a:off x="5232475" y="3215850"/>
              <a:ext cx="272925" cy="454625"/>
            </a:xfrm>
            <a:custGeom>
              <a:avLst/>
              <a:gdLst/>
              <a:ahLst/>
              <a:cxnLst/>
              <a:rect l="l" t="t" r="r" b="b"/>
              <a:pathLst>
                <a:path w="10917" h="18185" extrusionOk="0">
                  <a:moveTo>
                    <a:pt x="6196" y="1"/>
                  </a:moveTo>
                  <a:cubicBezTo>
                    <a:pt x="4187" y="1"/>
                    <a:pt x="2184" y="591"/>
                    <a:pt x="461" y="1767"/>
                  </a:cubicBezTo>
                  <a:lnTo>
                    <a:pt x="0" y="2055"/>
                  </a:lnTo>
                  <a:lnTo>
                    <a:pt x="173" y="18184"/>
                  </a:lnTo>
                  <a:lnTo>
                    <a:pt x="7287" y="18069"/>
                  </a:lnTo>
                  <a:cubicBezTo>
                    <a:pt x="7374" y="17234"/>
                    <a:pt x="7518" y="14036"/>
                    <a:pt x="7518" y="14036"/>
                  </a:cubicBezTo>
                  <a:cubicBezTo>
                    <a:pt x="7518" y="14036"/>
                    <a:pt x="10485" y="13777"/>
                    <a:pt x="10686" y="10811"/>
                  </a:cubicBezTo>
                  <a:cubicBezTo>
                    <a:pt x="10917" y="7873"/>
                    <a:pt x="10830" y="1104"/>
                    <a:pt x="10830" y="1104"/>
                  </a:cubicBezTo>
                  <a:cubicBezTo>
                    <a:pt x="9370" y="368"/>
                    <a:pt x="7781" y="1"/>
                    <a:pt x="6196"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3"/>
            <p:cNvSpPr/>
            <p:nvPr/>
          </p:nvSpPr>
          <p:spPr>
            <a:xfrm>
              <a:off x="5474425" y="3349700"/>
              <a:ext cx="27475" cy="21750"/>
            </a:xfrm>
            <a:custGeom>
              <a:avLst/>
              <a:gdLst/>
              <a:ahLst/>
              <a:cxnLst/>
              <a:rect l="l" t="t" r="r" b="b"/>
              <a:pathLst>
                <a:path w="1099" h="870" extrusionOk="0">
                  <a:moveTo>
                    <a:pt x="473" y="0"/>
                  </a:moveTo>
                  <a:cubicBezTo>
                    <a:pt x="364" y="0"/>
                    <a:pt x="248" y="46"/>
                    <a:pt x="144" y="157"/>
                  </a:cubicBezTo>
                  <a:cubicBezTo>
                    <a:pt x="0" y="301"/>
                    <a:pt x="0" y="589"/>
                    <a:pt x="144" y="762"/>
                  </a:cubicBezTo>
                  <a:cubicBezTo>
                    <a:pt x="230" y="834"/>
                    <a:pt x="339" y="870"/>
                    <a:pt x="447" y="870"/>
                  </a:cubicBezTo>
                  <a:cubicBezTo>
                    <a:pt x="555" y="870"/>
                    <a:pt x="663" y="834"/>
                    <a:pt x="749" y="762"/>
                  </a:cubicBezTo>
                  <a:cubicBezTo>
                    <a:pt x="1099" y="456"/>
                    <a:pt x="818" y="0"/>
                    <a:pt x="47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3"/>
            <p:cNvSpPr/>
            <p:nvPr/>
          </p:nvSpPr>
          <p:spPr>
            <a:xfrm>
              <a:off x="5459300" y="3341125"/>
              <a:ext cx="38175" cy="12000"/>
            </a:xfrm>
            <a:custGeom>
              <a:avLst/>
              <a:gdLst/>
              <a:ahLst/>
              <a:cxnLst/>
              <a:rect l="l" t="t" r="r" b="b"/>
              <a:pathLst>
                <a:path w="1527" h="480" extrusionOk="0">
                  <a:moveTo>
                    <a:pt x="744" y="1"/>
                  </a:moveTo>
                  <a:cubicBezTo>
                    <a:pt x="557" y="1"/>
                    <a:pt x="368" y="52"/>
                    <a:pt x="202" y="154"/>
                  </a:cubicBezTo>
                  <a:cubicBezTo>
                    <a:pt x="87" y="241"/>
                    <a:pt x="0" y="298"/>
                    <a:pt x="29" y="356"/>
                  </a:cubicBezTo>
                  <a:cubicBezTo>
                    <a:pt x="36" y="363"/>
                    <a:pt x="48" y="366"/>
                    <a:pt x="63" y="366"/>
                  </a:cubicBezTo>
                  <a:cubicBezTo>
                    <a:pt x="160" y="366"/>
                    <a:pt x="411" y="238"/>
                    <a:pt x="726" y="238"/>
                  </a:cubicBezTo>
                  <a:cubicBezTo>
                    <a:pt x="753" y="238"/>
                    <a:pt x="780" y="239"/>
                    <a:pt x="807" y="241"/>
                  </a:cubicBezTo>
                  <a:cubicBezTo>
                    <a:pt x="1144" y="267"/>
                    <a:pt x="1411" y="479"/>
                    <a:pt x="1503" y="479"/>
                  </a:cubicBezTo>
                  <a:cubicBezTo>
                    <a:pt x="1513" y="479"/>
                    <a:pt x="1521" y="477"/>
                    <a:pt x="1527" y="471"/>
                  </a:cubicBezTo>
                  <a:cubicBezTo>
                    <a:pt x="1527" y="442"/>
                    <a:pt x="1498" y="356"/>
                    <a:pt x="1383" y="241"/>
                  </a:cubicBezTo>
                  <a:cubicBezTo>
                    <a:pt x="1207" y="81"/>
                    <a:pt x="977" y="1"/>
                    <a:pt x="7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3"/>
            <p:cNvSpPr/>
            <p:nvPr/>
          </p:nvSpPr>
          <p:spPr>
            <a:xfrm>
              <a:off x="5359550" y="3352325"/>
              <a:ext cx="27750" cy="21600"/>
            </a:xfrm>
            <a:custGeom>
              <a:avLst/>
              <a:gdLst/>
              <a:ahLst/>
              <a:cxnLst/>
              <a:rect l="l" t="t" r="r" b="b"/>
              <a:pathLst>
                <a:path w="1110" h="864" extrusionOk="0">
                  <a:moveTo>
                    <a:pt x="578" y="1"/>
                  </a:moveTo>
                  <a:cubicBezTo>
                    <a:pt x="441" y="1"/>
                    <a:pt x="307" y="70"/>
                    <a:pt x="217" y="196"/>
                  </a:cubicBezTo>
                  <a:cubicBezTo>
                    <a:pt x="1" y="466"/>
                    <a:pt x="216" y="864"/>
                    <a:pt x="553" y="864"/>
                  </a:cubicBezTo>
                  <a:cubicBezTo>
                    <a:pt x="575" y="864"/>
                    <a:pt x="597" y="862"/>
                    <a:pt x="620" y="858"/>
                  </a:cubicBezTo>
                  <a:cubicBezTo>
                    <a:pt x="1024" y="801"/>
                    <a:pt x="1110" y="311"/>
                    <a:pt x="822" y="81"/>
                  </a:cubicBezTo>
                  <a:cubicBezTo>
                    <a:pt x="746" y="26"/>
                    <a:pt x="662" y="1"/>
                    <a:pt x="5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3"/>
            <p:cNvSpPr/>
            <p:nvPr/>
          </p:nvSpPr>
          <p:spPr>
            <a:xfrm>
              <a:off x="5348400" y="3343300"/>
              <a:ext cx="38900" cy="11850"/>
            </a:xfrm>
            <a:custGeom>
              <a:avLst/>
              <a:gdLst/>
              <a:ahLst/>
              <a:cxnLst/>
              <a:rect l="l" t="t" r="r" b="b"/>
              <a:pathLst>
                <a:path w="1556" h="474" extrusionOk="0">
                  <a:moveTo>
                    <a:pt x="752" y="0"/>
                  </a:moveTo>
                  <a:cubicBezTo>
                    <a:pt x="567" y="0"/>
                    <a:pt x="385" y="51"/>
                    <a:pt x="231" y="154"/>
                  </a:cubicBezTo>
                  <a:cubicBezTo>
                    <a:pt x="87" y="240"/>
                    <a:pt x="1" y="298"/>
                    <a:pt x="58" y="355"/>
                  </a:cubicBezTo>
                  <a:cubicBezTo>
                    <a:pt x="62" y="363"/>
                    <a:pt x="70" y="366"/>
                    <a:pt x="82" y="366"/>
                  </a:cubicBezTo>
                  <a:cubicBezTo>
                    <a:pt x="162" y="366"/>
                    <a:pt x="412" y="237"/>
                    <a:pt x="727" y="237"/>
                  </a:cubicBezTo>
                  <a:cubicBezTo>
                    <a:pt x="753" y="237"/>
                    <a:pt x="780" y="238"/>
                    <a:pt x="807" y="240"/>
                  </a:cubicBezTo>
                  <a:cubicBezTo>
                    <a:pt x="1187" y="267"/>
                    <a:pt x="1439" y="473"/>
                    <a:pt x="1515" y="473"/>
                  </a:cubicBezTo>
                  <a:cubicBezTo>
                    <a:pt x="1520" y="473"/>
                    <a:pt x="1524" y="472"/>
                    <a:pt x="1527" y="471"/>
                  </a:cubicBezTo>
                  <a:cubicBezTo>
                    <a:pt x="1556" y="442"/>
                    <a:pt x="1527" y="355"/>
                    <a:pt x="1412" y="240"/>
                  </a:cubicBezTo>
                  <a:cubicBezTo>
                    <a:pt x="1220" y="80"/>
                    <a:pt x="983" y="0"/>
                    <a:pt x="75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3"/>
            <p:cNvSpPr/>
            <p:nvPr/>
          </p:nvSpPr>
          <p:spPr>
            <a:xfrm>
              <a:off x="5419700" y="3352875"/>
              <a:ext cx="29525" cy="90050"/>
            </a:xfrm>
            <a:custGeom>
              <a:avLst/>
              <a:gdLst/>
              <a:ahLst/>
              <a:cxnLst/>
              <a:rect l="l" t="t" r="r" b="b"/>
              <a:pathLst>
                <a:path w="1181" h="3602" extrusionOk="0">
                  <a:moveTo>
                    <a:pt x="89" y="0"/>
                  </a:moveTo>
                  <a:cubicBezTo>
                    <a:pt x="88" y="0"/>
                    <a:pt x="87" y="1"/>
                    <a:pt x="86" y="1"/>
                  </a:cubicBezTo>
                  <a:cubicBezTo>
                    <a:pt x="0" y="1"/>
                    <a:pt x="259" y="1009"/>
                    <a:pt x="634" y="2190"/>
                  </a:cubicBezTo>
                  <a:cubicBezTo>
                    <a:pt x="720" y="2478"/>
                    <a:pt x="807" y="2766"/>
                    <a:pt x="893" y="3054"/>
                  </a:cubicBezTo>
                  <a:cubicBezTo>
                    <a:pt x="951" y="3141"/>
                    <a:pt x="979" y="3256"/>
                    <a:pt x="951" y="3342"/>
                  </a:cubicBezTo>
                  <a:cubicBezTo>
                    <a:pt x="951" y="3400"/>
                    <a:pt x="864" y="3429"/>
                    <a:pt x="749" y="3429"/>
                  </a:cubicBezTo>
                  <a:cubicBezTo>
                    <a:pt x="519" y="3429"/>
                    <a:pt x="317" y="3457"/>
                    <a:pt x="86" y="3515"/>
                  </a:cubicBezTo>
                  <a:cubicBezTo>
                    <a:pt x="317" y="3601"/>
                    <a:pt x="547" y="3601"/>
                    <a:pt x="749" y="3601"/>
                  </a:cubicBezTo>
                  <a:lnTo>
                    <a:pt x="951" y="3601"/>
                  </a:lnTo>
                  <a:cubicBezTo>
                    <a:pt x="1037" y="3573"/>
                    <a:pt x="1095" y="3515"/>
                    <a:pt x="1123" y="3429"/>
                  </a:cubicBezTo>
                  <a:cubicBezTo>
                    <a:pt x="1181" y="3285"/>
                    <a:pt x="1181" y="3141"/>
                    <a:pt x="1095" y="2997"/>
                  </a:cubicBezTo>
                  <a:lnTo>
                    <a:pt x="864" y="2161"/>
                  </a:lnTo>
                  <a:cubicBezTo>
                    <a:pt x="495" y="941"/>
                    <a:pt x="154" y="0"/>
                    <a:pt x="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3"/>
            <p:cNvSpPr/>
            <p:nvPr/>
          </p:nvSpPr>
          <p:spPr>
            <a:xfrm>
              <a:off x="5382250" y="3448975"/>
              <a:ext cx="54750" cy="30050"/>
            </a:xfrm>
            <a:custGeom>
              <a:avLst/>
              <a:gdLst/>
              <a:ahLst/>
              <a:cxnLst/>
              <a:rect l="l" t="t" r="r" b="b"/>
              <a:pathLst>
                <a:path w="2190" h="1202" extrusionOk="0">
                  <a:moveTo>
                    <a:pt x="185" y="1"/>
                  </a:moveTo>
                  <a:cubicBezTo>
                    <a:pt x="185" y="1"/>
                    <a:pt x="208" y="14"/>
                    <a:pt x="260" y="45"/>
                  </a:cubicBezTo>
                  <a:cubicBezTo>
                    <a:pt x="260" y="45"/>
                    <a:pt x="0" y="737"/>
                    <a:pt x="836" y="1111"/>
                  </a:cubicBezTo>
                  <a:cubicBezTo>
                    <a:pt x="984" y="1172"/>
                    <a:pt x="1138" y="1202"/>
                    <a:pt x="1289" y="1202"/>
                  </a:cubicBezTo>
                  <a:cubicBezTo>
                    <a:pt x="1636" y="1202"/>
                    <a:pt x="1969" y="1047"/>
                    <a:pt x="2189" y="766"/>
                  </a:cubicBezTo>
                  <a:cubicBezTo>
                    <a:pt x="1479" y="740"/>
                    <a:pt x="189" y="1"/>
                    <a:pt x="1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3"/>
            <p:cNvSpPr/>
            <p:nvPr/>
          </p:nvSpPr>
          <p:spPr>
            <a:xfrm>
              <a:off x="5326075" y="3532900"/>
              <a:ext cx="94350" cy="51950"/>
            </a:xfrm>
            <a:custGeom>
              <a:avLst/>
              <a:gdLst/>
              <a:ahLst/>
              <a:cxnLst/>
              <a:rect l="l" t="t" r="r" b="b"/>
              <a:pathLst>
                <a:path w="3774" h="2078" extrusionOk="0">
                  <a:moveTo>
                    <a:pt x="1" y="1"/>
                  </a:moveTo>
                  <a:cubicBezTo>
                    <a:pt x="1" y="1"/>
                    <a:pt x="748" y="2077"/>
                    <a:pt x="3573" y="2077"/>
                  </a:cubicBezTo>
                  <a:cubicBezTo>
                    <a:pt x="3630" y="2077"/>
                    <a:pt x="3687" y="2076"/>
                    <a:pt x="3745" y="2075"/>
                  </a:cubicBezTo>
                  <a:lnTo>
                    <a:pt x="3774" y="1326"/>
                  </a:lnTo>
                  <a:cubicBezTo>
                    <a:pt x="2420" y="1268"/>
                    <a:pt x="1095" y="807"/>
                    <a:pt x="1"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3"/>
            <p:cNvSpPr/>
            <p:nvPr/>
          </p:nvSpPr>
          <p:spPr>
            <a:xfrm>
              <a:off x="5211600" y="3101875"/>
              <a:ext cx="327475" cy="293525"/>
            </a:xfrm>
            <a:custGeom>
              <a:avLst/>
              <a:gdLst/>
              <a:ahLst/>
              <a:cxnLst/>
              <a:rect l="l" t="t" r="r" b="b"/>
              <a:pathLst>
                <a:path w="13099" h="11741" extrusionOk="0">
                  <a:moveTo>
                    <a:pt x="11190" y="1"/>
                  </a:moveTo>
                  <a:cubicBezTo>
                    <a:pt x="10998" y="1"/>
                    <a:pt x="10805" y="45"/>
                    <a:pt x="10628" y="133"/>
                  </a:cubicBezTo>
                  <a:cubicBezTo>
                    <a:pt x="9995" y="392"/>
                    <a:pt x="9505" y="940"/>
                    <a:pt x="8871" y="1170"/>
                  </a:cubicBezTo>
                  <a:cubicBezTo>
                    <a:pt x="8498" y="1284"/>
                    <a:pt x="8106" y="1297"/>
                    <a:pt x="7711" y="1297"/>
                  </a:cubicBezTo>
                  <a:cubicBezTo>
                    <a:pt x="7595" y="1297"/>
                    <a:pt x="7478" y="1295"/>
                    <a:pt x="7362" y="1295"/>
                  </a:cubicBezTo>
                  <a:cubicBezTo>
                    <a:pt x="7173" y="1295"/>
                    <a:pt x="6984" y="1298"/>
                    <a:pt x="6798" y="1314"/>
                  </a:cubicBezTo>
                  <a:cubicBezTo>
                    <a:pt x="6049" y="1314"/>
                    <a:pt x="5300" y="1573"/>
                    <a:pt x="4695" y="2034"/>
                  </a:cubicBezTo>
                  <a:cubicBezTo>
                    <a:pt x="4090" y="2495"/>
                    <a:pt x="3716" y="3215"/>
                    <a:pt x="3744" y="3993"/>
                  </a:cubicBezTo>
                  <a:cubicBezTo>
                    <a:pt x="3456" y="3958"/>
                    <a:pt x="3156" y="3933"/>
                    <a:pt x="2858" y="3933"/>
                  </a:cubicBezTo>
                  <a:cubicBezTo>
                    <a:pt x="2173" y="3933"/>
                    <a:pt x="1492" y="4061"/>
                    <a:pt x="951" y="4482"/>
                  </a:cubicBezTo>
                  <a:cubicBezTo>
                    <a:pt x="346" y="5029"/>
                    <a:pt x="0" y="5807"/>
                    <a:pt x="29" y="6642"/>
                  </a:cubicBezTo>
                  <a:cubicBezTo>
                    <a:pt x="29" y="7478"/>
                    <a:pt x="375" y="8227"/>
                    <a:pt x="605" y="9033"/>
                  </a:cubicBezTo>
                  <a:cubicBezTo>
                    <a:pt x="663" y="9235"/>
                    <a:pt x="749" y="9436"/>
                    <a:pt x="893" y="9638"/>
                  </a:cubicBezTo>
                  <a:lnTo>
                    <a:pt x="1267" y="11740"/>
                  </a:lnTo>
                  <a:lnTo>
                    <a:pt x="2564" y="11712"/>
                  </a:lnTo>
                  <a:lnTo>
                    <a:pt x="2477" y="7334"/>
                  </a:lnTo>
                  <a:cubicBezTo>
                    <a:pt x="2477" y="7334"/>
                    <a:pt x="2372" y="5623"/>
                    <a:pt x="3746" y="5623"/>
                  </a:cubicBezTo>
                  <a:cubicBezTo>
                    <a:pt x="3810" y="5623"/>
                    <a:pt x="3876" y="5627"/>
                    <a:pt x="3946" y="5634"/>
                  </a:cubicBezTo>
                  <a:cubicBezTo>
                    <a:pt x="5350" y="5788"/>
                    <a:pt x="7229" y="7208"/>
                    <a:pt x="9784" y="7208"/>
                  </a:cubicBezTo>
                  <a:cubicBezTo>
                    <a:pt x="10112" y="7208"/>
                    <a:pt x="10451" y="7184"/>
                    <a:pt x="10801" y="7132"/>
                  </a:cubicBezTo>
                  <a:cubicBezTo>
                    <a:pt x="11320" y="7103"/>
                    <a:pt x="11809" y="6959"/>
                    <a:pt x="12241" y="6729"/>
                  </a:cubicBezTo>
                  <a:cubicBezTo>
                    <a:pt x="12702" y="6441"/>
                    <a:pt x="12961" y="5951"/>
                    <a:pt x="12932" y="5433"/>
                  </a:cubicBezTo>
                  <a:cubicBezTo>
                    <a:pt x="12852" y="4950"/>
                    <a:pt x="12446" y="4592"/>
                    <a:pt x="11972" y="4592"/>
                  </a:cubicBezTo>
                  <a:cubicBezTo>
                    <a:pt x="11961" y="4592"/>
                    <a:pt x="11950" y="4592"/>
                    <a:pt x="11939" y="4592"/>
                  </a:cubicBezTo>
                  <a:lnTo>
                    <a:pt x="11939" y="4592"/>
                  </a:lnTo>
                  <a:cubicBezTo>
                    <a:pt x="12621" y="4520"/>
                    <a:pt x="13098" y="3825"/>
                    <a:pt x="12904" y="3157"/>
                  </a:cubicBezTo>
                  <a:cubicBezTo>
                    <a:pt x="12761" y="2667"/>
                    <a:pt x="12313" y="2365"/>
                    <a:pt x="11838" y="2365"/>
                  </a:cubicBezTo>
                  <a:cubicBezTo>
                    <a:pt x="11644" y="2365"/>
                    <a:pt x="11446" y="2415"/>
                    <a:pt x="11262" y="2524"/>
                  </a:cubicBezTo>
                  <a:cubicBezTo>
                    <a:pt x="11608" y="2236"/>
                    <a:pt x="11896" y="1890"/>
                    <a:pt x="12097" y="1487"/>
                  </a:cubicBezTo>
                  <a:cubicBezTo>
                    <a:pt x="12299" y="1055"/>
                    <a:pt x="12212" y="536"/>
                    <a:pt x="11896" y="219"/>
                  </a:cubicBezTo>
                  <a:cubicBezTo>
                    <a:pt x="11685" y="74"/>
                    <a:pt x="11438" y="1"/>
                    <a:pt x="111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3"/>
            <p:cNvSpPr/>
            <p:nvPr/>
          </p:nvSpPr>
          <p:spPr>
            <a:xfrm>
              <a:off x="5193225" y="3332125"/>
              <a:ext cx="70225" cy="97150"/>
            </a:xfrm>
            <a:custGeom>
              <a:avLst/>
              <a:gdLst/>
              <a:ahLst/>
              <a:cxnLst/>
              <a:rect l="l" t="t" r="r" b="b"/>
              <a:pathLst>
                <a:path w="2809" h="3886" extrusionOk="0">
                  <a:moveTo>
                    <a:pt x="1857" y="0"/>
                  </a:moveTo>
                  <a:cubicBezTo>
                    <a:pt x="1266" y="0"/>
                    <a:pt x="1" y="244"/>
                    <a:pt x="159" y="2214"/>
                  </a:cubicBezTo>
                  <a:cubicBezTo>
                    <a:pt x="268" y="3565"/>
                    <a:pt x="1030" y="3886"/>
                    <a:pt x="1709" y="3886"/>
                  </a:cubicBezTo>
                  <a:cubicBezTo>
                    <a:pt x="2289" y="3886"/>
                    <a:pt x="2809" y="3652"/>
                    <a:pt x="2809" y="3625"/>
                  </a:cubicBezTo>
                  <a:cubicBezTo>
                    <a:pt x="2809" y="3539"/>
                    <a:pt x="2146" y="25"/>
                    <a:pt x="2146" y="25"/>
                  </a:cubicBezTo>
                  <a:cubicBezTo>
                    <a:pt x="2128" y="19"/>
                    <a:pt x="2017" y="0"/>
                    <a:pt x="1857"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3"/>
            <p:cNvSpPr/>
            <p:nvPr/>
          </p:nvSpPr>
          <p:spPr>
            <a:xfrm>
              <a:off x="5212300" y="3353325"/>
              <a:ext cx="30275" cy="55225"/>
            </a:xfrm>
            <a:custGeom>
              <a:avLst/>
              <a:gdLst/>
              <a:ahLst/>
              <a:cxnLst/>
              <a:rect l="l" t="t" r="r" b="b"/>
              <a:pathLst>
                <a:path w="1211" h="2209" extrusionOk="0">
                  <a:moveTo>
                    <a:pt x="617" y="1"/>
                  </a:moveTo>
                  <a:cubicBezTo>
                    <a:pt x="595" y="1"/>
                    <a:pt x="571" y="4"/>
                    <a:pt x="548" y="12"/>
                  </a:cubicBezTo>
                  <a:cubicBezTo>
                    <a:pt x="347" y="70"/>
                    <a:pt x="174" y="242"/>
                    <a:pt x="116" y="444"/>
                  </a:cubicBezTo>
                  <a:cubicBezTo>
                    <a:pt x="30" y="674"/>
                    <a:pt x="1" y="905"/>
                    <a:pt x="30" y="1164"/>
                  </a:cubicBezTo>
                  <a:cubicBezTo>
                    <a:pt x="87" y="1654"/>
                    <a:pt x="375" y="2115"/>
                    <a:pt x="750" y="2201"/>
                  </a:cubicBezTo>
                  <a:cubicBezTo>
                    <a:pt x="770" y="2206"/>
                    <a:pt x="792" y="2208"/>
                    <a:pt x="816" y="2208"/>
                  </a:cubicBezTo>
                  <a:cubicBezTo>
                    <a:pt x="924" y="2208"/>
                    <a:pt x="1053" y="2157"/>
                    <a:pt x="1124" y="2086"/>
                  </a:cubicBezTo>
                  <a:cubicBezTo>
                    <a:pt x="1211" y="2028"/>
                    <a:pt x="1211" y="1971"/>
                    <a:pt x="1211" y="1971"/>
                  </a:cubicBezTo>
                  <a:lnTo>
                    <a:pt x="1211" y="1971"/>
                  </a:lnTo>
                  <a:cubicBezTo>
                    <a:pt x="1211" y="1971"/>
                    <a:pt x="1182" y="1999"/>
                    <a:pt x="1095" y="2028"/>
                  </a:cubicBezTo>
                  <a:cubicBezTo>
                    <a:pt x="1045" y="2062"/>
                    <a:pt x="984" y="2076"/>
                    <a:pt x="920" y="2076"/>
                  </a:cubicBezTo>
                  <a:cubicBezTo>
                    <a:pt x="874" y="2076"/>
                    <a:pt x="826" y="2069"/>
                    <a:pt x="779" y="2057"/>
                  </a:cubicBezTo>
                  <a:cubicBezTo>
                    <a:pt x="433" y="1884"/>
                    <a:pt x="203" y="1510"/>
                    <a:pt x="203" y="1135"/>
                  </a:cubicBezTo>
                  <a:cubicBezTo>
                    <a:pt x="174" y="905"/>
                    <a:pt x="203" y="703"/>
                    <a:pt x="260" y="502"/>
                  </a:cubicBezTo>
                  <a:cubicBezTo>
                    <a:pt x="289" y="329"/>
                    <a:pt x="404" y="214"/>
                    <a:pt x="577" y="127"/>
                  </a:cubicBezTo>
                  <a:cubicBezTo>
                    <a:pt x="597" y="120"/>
                    <a:pt x="619" y="117"/>
                    <a:pt x="642" y="117"/>
                  </a:cubicBezTo>
                  <a:cubicBezTo>
                    <a:pt x="715" y="117"/>
                    <a:pt x="792" y="154"/>
                    <a:pt x="836" y="242"/>
                  </a:cubicBezTo>
                  <a:cubicBezTo>
                    <a:pt x="865" y="300"/>
                    <a:pt x="865" y="358"/>
                    <a:pt x="865" y="358"/>
                  </a:cubicBezTo>
                  <a:cubicBezTo>
                    <a:pt x="894" y="358"/>
                    <a:pt x="923" y="300"/>
                    <a:pt x="894" y="214"/>
                  </a:cubicBezTo>
                  <a:cubicBezTo>
                    <a:pt x="865" y="156"/>
                    <a:pt x="836" y="98"/>
                    <a:pt x="779" y="70"/>
                  </a:cubicBezTo>
                  <a:cubicBezTo>
                    <a:pt x="736" y="27"/>
                    <a:pt x="679" y="1"/>
                    <a:pt x="617"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3"/>
            <p:cNvSpPr/>
            <p:nvPr/>
          </p:nvSpPr>
          <p:spPr>
            <a:xfrm>
              <a:off x="5092775" y="3968850"/>
              <a:ext cx="1403425" cy="1011875"/>
            </a:xfrm>
            <a:custGeom>
              <a:avLst/>
              <a:gdLst/>
              <a:ahLst/>
              <a:cxnLst/>
              <a:rect l="l" t="t" r="r" b="b"/>
              <a:pathLst>
                <a:path w="56137" h="40475" extrusionOk="0">
                  <a:moveTo>
                    <a:pt x="45698" y="0"/>
                  </a:moveTo>
                  <a:cubicBezTo>
                    <a:pt x="42269" y="0"/>
                    <a:pt x="35746" y="4131"/>
                    <a:pt x="18089" y="18047"/>
                  </a:cubicBezTo>
                  <a:lnTo>
                    <a:pt x="1" y="31988"/>
                  </a:lnTo>
                  <a:cubicBezTo>
                    <a:pt x="980" y="33456"/>
                    <a:pt x="5637" y="40474"/>
                    <a:pt x="11895" y="40474"/>
                  </a:cubicBezTo>
                  <a:cubicBezTo>
                    <a:pt x="14107" y="40474"/>
                    <a:pt x="16519" y="39597"/>
                    <a:pt x="19039" y="37288"/>
                  </a:cubicBezTo>
                  <a:cubicBezTo>
                    <a:pt x="31309" y="26026"/>
                    <a:pt x="41044" y="16175"/>
                    <a:pt x="41044" y="16175"/>
                  </a:cubicBezTo>
                  <a:lnTo>
                    <a:pt x="44702" y="38411"/>
                  </a:lnTo>
                  <a:lnTo>
                    <a:pt x="56137" y="37806"/>
                  </a:lnTo>
                  <a:cubicBezTo>
                    <a:pt x="56137" y="37806"/>
                    <a:pt x="51672" y="4654"/>
                    <a:pt x="48850" y="1630"/>
                  </a:cubicBezTo>
                  <a:cubicBezTo>
                    <a:pt x="47951" y="665"/>
                    <a:pt x="47073" y="0"/>
                    <a:pt x="456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3"/>
            <p:cNvSpPr/>
            <p:nvPr/>
          </p:nvSpPr>
          <p:spPr>
            <a:xfrm>
              <a:off x="6115275" y="3629400"/>
              <a:ext cx="280125" cy="218200"/>
            </a:xfrm>
            <a:custGeom>
              <a:avLst/>
              <a:gdLst/>
              <a:ahLst/>
              <a:cxnLst/>
              <a:rect l="l" t="t" r="r" b="b"/>
              <a:pathLst>
                <a:path w="11205" h="8728" extrusionOk="0">
                  <a:moveTo>
                    <a:pt x="10657" y="0"/>
                  </a:moveTo>
                  <a:lnTo>
                    <a:pt x="0" y="7806"/>
                  </a:lnTo>
                  <a:lnTo>
                    <a:pt x="576" y="8727"/>
                  </a:lnTo>
                  <a:lnTo>
                    <a:pt x="11205" y="836"/>
                  </a:lnTo>
                  <a:lnTo>
                    <a:pt x="10657"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3"/>
            <p:cNvSpPr/>
            <p:nvPr/>
          </p:nvSpPr>
          <p:spPr>
            <a:xfrm>
              <a:off x="6180800" y="3650050"/>
              <a:ext cx="191550" cy="283225"/>
            </a:xfrm>
            <a:custGeom>
              <a:avLst/>
              <a:gdLst/>
              <a:ahLst/>
              <a:cxnLst/>
              <a:rect l="l" t="t" r="r" b="b"/>
              <a:pathLst>
                <a:path w="7662" h="11329" extrusionOk="0">
                  <a:moveTo>
                    <a:pt x="2923" y="0"/>
                  </a:moveTo>
                  <a:cubicBezTo>
                    <a:pt x="2896" y="0"/>
                    <a:pt x="2871" y="4"/>
                    <a:pt x="2852" y="10"/>
                  </a:cubicBezTo>
                  <a:cubicBezTo>
                    <a:pt x="2621" y="38"/>
                    <a:pt x="2074" y="1421"/>
                    <a:pt x="1757" y="2199"/>
                  </a:cubicBezTo>
                  <a:cubicBezTo>
                    <a:pt x="1440" y="3005"/>
                    <a:pt x="0" y="6721"/>
                    <a:pt x="0" y="6721"/>
                  </a:cubicBezTo>
                  <a:lnTo>
                    <a:pt x="4292" y="11329"/>
                  </a:lnTo>
                  <a:cubicBezTo>
                    <a:pt x="5185" y="10350"/>
                    <a:pt x="6020" y="9313"/>
                    <a:pt x="6740" y="8218"/>
                  </a:cubicBezTo>
                  <a:cubicBezTo>
                    <a:pt x="7662" y="6778"/>
                    <a:pt x="6049" y="1911"/>
                    <a:pt x="6049" y="1911"/>
                  </a:cubicBezTo>
                  <a:lnTo>
                    <a:pt x="3975" y="3379"/>
                  </a:lnTo>
                  <a:cubicBezTo>
                    <a:pt x="3975" y="3379"/>
                    <a:pt x="3332" y="3814"/>
                    <a:pt x="2914" y="3814"/>
                  </a:cubicBezTo>
                  <a:cubicBezTo>
                    <a:pt x="2572" y="3814"/>
                    <a:pt x="2382" y="3522"/>
                    <a:pt x="2823" y="2458"/>
                  </a:cubicBezTo>
                  <a:cubicBezTo>
                    <a:pt x="3708" y="324"/>
                    <a:pt x="3182" y="0"/>
                    <a:pt x="2923"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3"/>
            <p:cNvSpPr/>
            <p:nvPr/>
          </p:nvSpPr>
          <p:spPr>
            <a:xfrm>
              <a:off x="5061100" y="3624725"/>
              <a:ext cx="1251500" cy="1174825"/>
            </a:xfrm>
            <a:custGeom>
              <a:avLst/>
              <a:gdLst/>
              <a:ahLst/>
              <a:cxnLst/>
              <a:rect l="l" t="t" r="r" b="b"/>
              <a:pathLst>
                <a:path w="50060" h="46993" extrusionOk="0">
                  <a:moveTo>
                    <a:pt x="10872" y="1"/>
                  </a:moveTo>
                  <a:cubicBezTo>
                    <a:pt x="8514" y="1"/>
                    <a:pt x="6053" y="1059"/>
                    <a:pt x="5098" y="3068"/>
                  </a:cubicBezTo>
                  <a:cubicBezTo>
                    <a:pt x="2305" y="9030"/>
                    <a:pt x="2276" y="15683"/>
                    <a:pt x="778" y="28587"/>
                  </a:cubicBezTo>
                  <a:lnTo>
                    <a:pt x="144" y="37285"/>
                  </a:lnTo>
                  <a:cubicBezTo>
                    <a:pt x="0" y="39128"/>
                    <a:pt x="29" y="41000"/>
                    <a:pt x="231" y="42844"/>
                  </a:cubicBezTo>
                  <a:cubicBezTo>
                    <a:pt x="474" y="44867"/>
                    <a:pt x="893" y="46992"/>
                    <a:pt x="1774" y="46992"/>
                  </a:cubicBezTo>
                  <a:cubicBezTo>
                    <a:pt x="1834" y="46992"/>
                    <a:pt x="1895" y="46983"/>
                    <a:pt x="1959" y="46963"/>
                  </a:cubicBezTo>
                  <a:lnTo>
                    <a:pt x="20076" y="32014"/>
                  </a:lnTo>
                  <a:lnTo>
                    <a:pt x="20652" y="25217"/>
                  </a:lnTo>
                  <a:cubicBezTo>
                    <a:pt x="23970" y="28586"/>
                    <a:pt x="25292" y="29628"/>
                    <a:pt x="26896" y="29628"/>
                  </a:cubicBezTo>
                  <a:cubicBezTo>
                    <a:pt x="27130" y="29628"/>
                    <a:pt x="27369" y="29606"/>
                    <a:pt x="27622" y="29566"/>
                  </a:cubicBezTo>
                  <a:cubicBezTo>
                    <a:pt x="32605" y="28817"/>
                    <a:pt x="50059" y="13120"/>
                    <a:pt x="50059" y="13120"/>
                  </a:cubicBezTo>
                  <a:cubicBezTo>
                    <a:pt x="50059" y="13120"/>
                    <a:pt x="45134" y="7791"/>
                    <a:pt x="44904" y="7302"/>
                  </a:cubicBezTo>
                  <a:cubicBezTo>
                    <a:pt x="44900" y="7292"/>
                    <a:pt x="44890" y="7287"/>
                    <a:pt x="44876" y="7287"/>
                  </a:cubicBezTo>
                  <a:cubicBezTo>
                    <a:pt x="44164" y="7287"/>
                    <a:pt x="31082" y="18831"/>
                    <a:pt x="28429" y="19226"/>
                  </a:cubicBezTo>
                  <a:lnTo>
                    <a:pt x="20508" y="8914"/>
                  </a:lnTo>
                  <a:cubicBezTo>
                    <a:pt x="20508" y="8914"/>
                    <a:pt x="18837" y="6293"/>
                    <a:pt x="15323" y="1829"/>
                  </a:cubicBezTo>
                  <a:cubicBezTo>
                    <a:pt x="14349" y="595"/>
                    <a:pt x="12639" y="1"/>
                    <a:pt x="1087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3"/>
            <p:cNvSpPr/>
            <p:nvPr/>
          </p:nvSpPr>
          <p:spPr>
            <a:xfrm>
              <a:off x="6118150" y="3847575"/>
              <a:ext cx="136125" cy="159150"/>
            </a:xfrm>
            <a:custGeom>
              <a:avLst/>
              <a:gdLst/>
              <a:ahLst/>
              <a:cxnLst/>
              <a:rect l="l" t="t" r="r" b="b"/>
              <a:pathLst>
                <a:path w="5445" h="6366" extrusionOk="0">
                  <a:moveTo>
                    <a:pt x="1" y="0"/>
                  </a:moveTo>
                  <a:lnTo>
                    <a:pt x="1" y="0"/>
                  </a:lnTo>
                  <a:cubicBezTo>
                    <a:pt x="145" y="375"/>
                    <a:pt x="346" y="749"/>
                    <a:pt x="605" y="1095"/>
                  </a:cubicBezTo>
                  <a:cubicBezTo>
                    <a:pt x="1124" y="1930"/>
                    <a:pt x="1729" y="2737"/>
                    <a:pt x="2362" y="3486"/>
                  </a:cubicBezTo>
                  <a:cubicBezTo>
                    <a:pt x="3025" y="4234"/>
                    <a:pt x="3716" y="4954"/>
                    <a:pt x="4465" y="5617"/>
                  </a:cubicBezTo>
                  <a:cubicBezTo>
                    <a:pt x="4753" y="5905"/>
                    <a:pt x="5070" y="6164"/>
                    <a:pt x="5444" y="6366"/>
                  </a:cubicBezTo>
                  <a:cubicBezTo>
                    <a:pt x="5156" y="6049"/>
                    <a:pt x="4868" y="5761"/>
                    <a:pt x="4551" y="5502"/>
                  </a:cubicBezTo>
                  <a:cubicBezTo>
                    <a:pt x="4004" y="4954"/>
                    <a:pt x="3226" y="4206"/>
                    <a:pt x="2506" y="3342"/>
                  </a:cubicBezTo>
                  <a:cubicBezTo>
                    <a:pt x="1786" y="2449"/>
                    <a:pt x="1153" y="1613"/>
                    <a:pt x="721" y="980"/>
                  </a:cubicBezTo>
                  <a:cubicBezTo>
                    <a:pt x="490" y="634"/>
                    <a:pt x="260" y="317"/>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3"/>
            <p:cNvSpPr/>
            <p:nvPr/>
          </p:nvSpPr>
          <p:spPr>
            <a:xfrm>
              <a:off x="5750925" y="4105350"/>
              <a:ext cx="20900" cy="102275"/>
            </a:xfrm>
            <a:custGeom>
              <a:avLst/>
              <a:gdLst/>
              <a:ahLst/>
              <a:cxnLst/>
              <a:rect l="l" t="t" r="r" b="b"/>
              <a:pathLst>
                <a:path w="836" h="4091" extrusionOk="0">
                  <a:moveTo>
                    <a:pt x="778" y="1"/>
                  </a:moveTo>
                  <a:lnTo>
                    <a:pt x="778" y="1"/>
                  </a:lnTo>
                  <a:cubicBezTo>
                    <a:pt x="720" y="1"/>
                    <a:pt x="519" y="894"/>
                    <a:pt x="317" y="2017"/>
                  </a:cubicBezTo>
                  <a:cubicBezTo>
                    <a:pt x="115" y="3140"/>
                    <a:pt x="0" y="4091"/>
                    <a:pt x="58" y="4091"/>
                  </a:cubicBezTo>
                  <a:cubicBezTo>
                    <a:pt x="115" y="4091"/>
                    <a:pt x="346" y="3198"/>
                    <a:pt x="548" y="2075"/>
                  </a:cubicBezTo>
                  <a:cubicBezTo>
                    <a:pt x="720" y="922"/>
                    <a:pt x="836" y="30"/>
                    <a:pt x="7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3"/>
            <p:cNvSpPr/>
            <p:nvPr/>
          </p:nvSpPr>
          <p:spPr>
            <a:xfrm>
              <a:off x="5769650" y="4106775"/>
              <a:ext cx="27375" cy="90050"/>
            </a:xfrm>
            <a:custGeom>
              <a:avLst/>
              <a:gdLst/>
              <a:ahLst/>
              <a:cxnLst/>
              <a:rect l="l" t="t" r="r" b="b"/>
              <a:pathLst>
                <a:path w="1095" h="3602" extrusionOk="0">
                  <a:moveTo>
                    <a:pt x="90" y="1"/>
                  </a:moveTo>
                  <a:cubicBezTo>
                    <a:pt x="89" y="1"/>
                    <a:pt x="88" y="1"/>
                    <a:pt x="87" y="1"/>
                  </a:cubicBezTo>
                  <a:cubicBezTo>
                    <a:pt x="0" y="30"/>
                    <a:pt x="173" y="837"/>
                    <a:pt x="432" y="1845"/>
                  </a:cubicBezTo>
                  <a:cubicBezTo>
                    <a:pt x="720" y="2824"/>
                    <a:pt x="979" y="3602"/>
                    <a:pt x="1037" y="3602"/>
                  </a:cubicBezTo>
                  <a:cubicBezTo>
                    <a:pt x="1095" y="3602"/>
                    <a:pt x="951" y="2766"/>
                    <a:pt x="663" y="1787"/>
                  </a:cubicBezTo>
                  <a:cubicBezTo>
                    <a:pt x="408" y="797"/>
                    <a:pt x="153" y="1"/>
                    <a:pt x="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3"/>
            <p:cNvSpPr/>
            <p:nvPr/>
          </p:nvSpPr>
          <p:spPr>
            <a:xfrm>
              <a:off x="5305925" y="3892950"/>
              <a:ext cx="280125" cy="370850"/>
            </a:xfrm>
            <a:custGeom>
              <a:avLst/>
              <a:gdLst/>
              <a:ahLst/>
              <a:cxnLst/>
              <a:rect l="l" t="t" r="r" b="b"/>
              <a:pathLst>
                <a:path w="11205" h="14834" extrusionOk="0">
                  <a:moveTo>
                    <a:pt x="0" y="0"/>
                  </a:moveTo>
                  <a:cubicBezTo>
                    <a:pt x="87" y="230"/>
                    <a:pt x="231" y="432"/>
                    <a:pt x="346" y="634"/>
                  </a:cubicBezTo>
                  <a:cubicBezTo>
                    <a:pt x="605" y="1008"/>
                    <a:pt x="1008" y="1584"/>
                    <a:pt x="1469" y="2275"/>
                  </a:cubicBezTo>
                  <a:cubicBezTo>
                    <a:pt x="2449" y="3658"/>
                    <a:pt x="3831" y="5530"/>
                    <a:pt x="5386" y="7575"/>
                  </a:cubicBezTo>
                  <a:cubicBezTo>
                    <a:pt x="6942" y="9620"/>
                    <a:pt x="8382" y="11435"/>
                    <a:pt x="9448" y="12760"/>
                  </a:cubicBezTo>
                  <a:cubicBezTo>
                    <a:pt x="9995" y="13393"/>
                    <a:pt x="10427" y="13912"/>
                    <a:pt x="10715" y="14286"/>
                  </a:cubicBezTo>
                  <a:cubicBezTo>
                    <a:pt x="10859" y="14488"/>
                    <a:pt x="11032" y="14661"/>
                    <a:pt x="11204" y="14833"/>
                  </a:cubicBezTo>
                  <a:cubicBezTo>
                    <a:pt x="11089" y="14603"/>
                    <a:pt x="10945" y="14401"/>
                    <a:pt x="10801" y="14228"/>
                  </a:cubicBezTo>
                  <a:lnTo>
                    <a:pt x="9592" y="12644"/>
                  </a:lnTo>
                  <a:lnTo>
                    <a:pt x="5588" y="7431"/>
                  </a:lnTo>
                  <a:cubicBezTo>
                    <a:pt x="4004" y="5386"/>
                    <a:pt x="2621" y="3514"/>
                    <a:pt x="1613" y="2160"/>
                  </a:cubicBezTo>
                  <a:lnTo>
                    <a:pt x="432" y="576"/>
                  </a:lnTo>
                  <a:cubicBezTo>
                    <a:pt x="317" y="374"/>
                    <a:pt x="144" y="173"/>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3"/>
            <p:cNvSpPr/>
            <p:nvPr/>
          </p:nvSpPr>
          <p:spPr>
            <a:xfrm>
              <a:off x="5186400" y="4058425"/>
              <a:ext cx="61950" cy="53575"/>
            </a:xfrm>
            <a:custGeom>
              <a:avLst/>
              <a:gdLst/>
              <a:ahLst/>
              <a:cxnLst/>
              <a:rect l="l" t="t" r="r" b="b"/>
              <a:pathLst>
                <a:path w="2478" h="2143" extrusionOk="0">
                  <a:moveTo>
                    <a:pt x="69" y="0"/>
                  </a:moveTo>
                  <a:cubicBezTo>
                    <a:pt x="63" y="0"/>
                    <a:pt x="59" y="2"/>
                    <a:pt x="58" y="6"/>
                  </a:cubicBezTo>
                  <a:cubicBezTo>
                    <a:pt x="0" y="63"/>
                    <a:pt x="490" y="582"/>
                    <a:pt x="1152" y="1158"/>
                  </a:cubicBezTo>
                  <a:cubicBezTo>
                    <a:pt x="1775" y="1726"/>
                    <a:pt x="2321" y="2142"/>
                    <a:pt x="2432" y="2142"/>
                  </a:cubicBezTo>
                  <a:cubicBezTo>
                    <a:pt x="2440" y="2142"/>
                    <a:pt x="2445" y="2140"/>
                    <a:pt x="2448" y="2137"/>
                  </a:cubicBezTo>
                  <a:cubicBezTo>
                    <a:pt x="2477" y="2108"/>
                    <a:pt x="1987" y="1590"/>
                    <a:pt x="1325" y="985"/>
                  </a:cubicBezTo>
                  <a:cubicBezTo>
                    <a:pt x="702" y="416"/>
                    <a:pt x="156" y="0"/>
                    <a:pt x="6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3"/>
            <p:cNvSpPr/>
            <p:nvPr/>
          </p:nvSpPr>
          <p:spPr>
            <a:xfrm>
              <a:off x="5162625" y="4237100"/>
              <a:ext cx="46825" cy="66325"/>
            </a:xfrm>
            <a:custGeom>
              <a:avLst/>
              <a:gdLst/>
              <a:ahLst/>
              <a:cxnLst/>
              <a:rect l="l" t="t" r="r" b="b"/>
              <a:pathLst>
                <a:path w="1873" h="2653" extrusionOk="0">
                  <a:moveTo>
                    <a:pt x="1839" y="1"/>
                  </a:moveTo>
                  <a:cubicBezTo>
                    <a:pt x="1765" y="1"/>
                    <a:pt x="1341" y="539"/>
                    <a:pt x="836" y="1269"/>
                  </a:cubicBezTo>
                  <a:cubicBezTo>
                    <a:pt x="346" y="1989"/>
                    <a:pt x="1" y="2594"/>
                    <a:pt x="58" y="2651"/>
                  </a:cubicBezTo>
                  <a:cubicBezTo>
                    <a:pt x="60" y="2652"/>
                    <a:pt x="61" y="2652"/>
                    <a:pt x="63" y="2652"/>
                  </a:cubicBezTo>
                  <a:cubicBezTo>
                    <a:pt x="137" y="2652"/>
                    <a:pt x="560" y="2087"/>
                    <a:pt x="1037" y="1384"/>
                  </a:cubicBezTo>
                  <a:cubicBezTo>
                    <a:pt x="1527" y="664"/>
                    <a:pt x="1873" y="30"/>
                    <a:pt x="1844" y="2"/>
                  </a:cubicBezTo>
                  <a:cubicBezTo>
                    <a:pt x="1842" y="1"/>
                    <a:pt x="1841" y="1"/>
                    <a:pt x="183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3"/>
            <p:cNvSpPr/>
            <p:nvPr/>
          </p:nvSpPr>
          <p:spPr>
            <a:xfrm>
              <a:off x="5221675" y="4361550"/>
              <a:ext cx="42500" cy="48450"/>
            </a:xfrm>
            <a:custGeom>
              <a:avLst/>
              <a:gdLst/>
              <a:ahLst/>
              <a:cxnLst/>
              <a:rect l="l" t="t" r="r" b="b"/>
              <a:pathLst>
                <a:path w="1700" h="1938" extrusionOk="0">
                  <a:moveTo>
                    <a:pt x="44" y="1"/>
                  </a:moveTo>
                  <a:cubicBezTo>
                    <a:pt x="38" y="1"/>
                    <a:pt x="33" y="3"/>
                    <a:pt x="29" y="6"/>
                  </a:cubicBezTo>
                  <a:cubicBezTo>
                    <a:pt x="0" y="35"/>
                    <a:pt x="317" y="496"/>
                    <a:pt x="749" y="1043"/>
                  </a:cubicBezTo>
                  <a:cubicBezTo>
                    <a:pt x="1195" y="1544"/>
                    <a:pt x="1586" y="1938"/>
                    <a:pt x="1664" y="1938"/>
                  </a:cubicBezTo>
                  <a:cubicBezTo>
                    <a:pt x="1667" y="1938"/>
                    <a:pt x="1669" y="1937"/>
                    <a:pt x="1671" y="1936"/>
                  </a:cubicBezTo>
                  <a:cubicBezTo>
                    <a:pt x="1700" y="1879"/>
                    <a:pt x="1383" y="1418"/>
                    <a:pt x="922" y="899"/>
                  </a:cubicBezTo>
                  <a:cubicBezTo>
                    <a:pt x="518" y="387"/>
                    <a:pt x="138" y="1"/>
                    <a:pt x="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3"/>
            <p:cNvSpPr/>
            <p:nvPr/>
          </p:nvSpPr>
          <p:spPr>
            <a:xfrm>
              <a:off x="5103575" y="4520625"/>
              <a:ext cx="54750" cy="35700"/>
            </a:xfrm>
            <a:custGeom>
              <a:avLst/>
              <a:gdLst/>
              <a:ahLst/>
              <a:cxnLst/>
              <a:rect l="l" t="t" r="r" b="b"/>
              <a:pathLst>
                <a:path w="2190" h="1428" extrusionOk="0">
                  <a:moveTo>
                    <a:pt x="2140" y="1"/>
                  </a:moveTo>
                  <a:cubicBezTo>
                    <a:pt x="2035" y="1"/>
                    <a:pt x="1560" y="248"/>
                    <a:pt x="1038" y="614"/>
                  </a:cubicBezTo>
                  <a:cubicBezTo>
                    <a:pt x="433" y="1017"/>
                    <a:pt x="1" y="1391"/>
                    <a:pt x="30" y="1420"/>
                  </a:cubicBezTo>
                  <a:cubicBezTo>
                    <a:pt x="35" y="1425"/>
                    <a:pt x="43" y="1427"/>
                    <a:pt x="54" y="1427"/>
                  </a:cubicBezTo>
                  <a:cubicBezTo>
                    <a:pt x="172" y="1427"/>
                    <a:pt x="626" y="1157"/>
                    <a:pt x="1153" y="815"/>
                  </a:cubicBezTo>
                  <a:cubicBezTo>
                    <a:pt x="1758" y="412"/>
                    <a:pt x="2190" y="38"/>
                    <a:pt x="2161" y="9"/>
                  </a:cubicBezTo>
                  <a:cubicBezTo>
                    <a:pt x="2158" y="3"/>
                    <a:pt x="2151" y="1"/>
                    <a:pt x="214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3"/>
            <p:cNvSpPr/>
            <p:nvPr/>
          </p:nvSpPr>
          <p:spPr>
            <a:xfrm>
              <a:off x="5256225" y="4492750"/>
              <a:ext cx="49725" cy="57075"/>
            </a:xfrm>
            <a:custGeom>
              <a:avLst/>
              <a:gdLst/>
              <a:ahLst/>
              <a:cxnLst/>
              <a:rect l="l" t="t" r="r" b="b"/>
              <a:pathLst>
                <a:path w="1989" h="2283" extrusionOk="0">
                  <a:moveTo>
                    <a:pt x="87" y="1"/>
                  </a:moveTo>
                  <a:cubicBezTo>
                    <a:pt x="1" y="29"/>
                    <a:pt x="260" y="692"/>
                    <a:pt x="807" y="1325"/>
                  </a:cubicBezTo>
                  <a:cubicBezTo>
                    <a:pt x="1315" y="1940"/>
                    <a:pt x="1848" y="2282"/>
                    <a:pt x="1968" y="2282"/>
                  </a:cubicBezTo>
                  <a:cubicBezTo>
                    <a:pt x="1977" y="2282"/>
                    <a:pt x="1984" y="2280"/>
                    <a:pt x="1988" y="2276"/>
                  </a:cubicBezTo>
                  <a:cubicBezTo>
                    <a:pt x="1988" y="2218"/>
                    <a:pt x="1527" y="1815"/>
                    <a:pt x="980" y="1181"/>
                  </a:cubicBezTo>
                  <a:cubicBezTo>
                    <a:pt x="462" y="577"/>
                    <a:pt x="145"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3"/>
            <p:cNvSpPr/>
            <p:nvPr/>
          </p:nvSpPr>
          <p:spPr>
            <a:xfrm>
              <a:off x="5381525" y="4445100"/>
              <a:ext cx="62675" cy="52025"/>
            </a:xfrm>
            <a:custGeom>
              <a:avLst/>
              <a:gdLst/>
              <a:ahLst/>
              <a:cxnLst/>
              <a:rect l="l" t="t" r="r" b="b"/>
              <a:pathLst>
                <a:path w="2507" h="2081" extrusionOk="0">
                  <a:moveTo>
                    <a:pt x="2438" y="0"/>
                  </a:moveTo>
                  <a:cubicBezTo>
                    <a:pt x="2350" y="0"/>
                    <a:pt x="1802" y="415"/>
                    <a:pt x="1153" y="956"/>
                  </a:cubicBezTo>
                  <a:cubicBezTo>
                    <a:pt x="490" y="1532"/>
                    <a:pt x="1" y="2022"/>
                    <a:pt x="29" y="2079"/>
                  </a:cubicBezTo>
                  <a:cubicBezTo>
                    <a:pt x="31" y="2080"/>
                    <a:pt x="34" y="2081"/>
                    <a:pt x="37" y="2081"/>
                  </a:cubicBezTo>
                  <a:cubicBezTo>
                    <a:pt x="126" y="2081"/>
                    <a:pt x="685" y="1686"/>
                    <a:pt x="1325" y="1129"/>
                  </a:cubicBezTo>
                  <a:cubicBezTo>
                    <a:pt x="1988" y="553"/>
                    <a:pt x="2506" y="63"/>
                    <a:pt x="2449" y="6"/>
                  </a:cubicBezTo>
                  <a:cubicBezTo>
                    <a:pt x="2447" y="2"/>
                    <a:pt x="2443" y="0"/>
                    <a:pt x="243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3"/>
            <p:cNvSpPr/>
            <p:nvPr/>
          </p:nvSpPr>
          <p:spPr>
            <a:xfrm>
              <a:off x="5115825" y="4603600"/>
              <a:ext cx="44675" cy="43475"/>
            </a:xfrm>
            <a:custGeom>
              <a:avLst/>
              <a:gdLst/>
              <a:ahLst/>
              <a:cxnLst/>
              <a:rect l="l" t="t" r="r" b="b"/>
              <a:pathLst>
                <a:path w="1787" h="1739" extrusionOk="0">
                  <a:moveTo>
                    <a:pt x="64" y="1"/>
                  </a:moveTo>
                  <a:cubicBezTo>
                    <a:pt x="62" y="1"/>
                    <a:pt x="60" y="1"/>
                    <a:pt x="58" y="2"/>
                  </a:cubicBezTo>
                  <a:cubicBezTo>
                    <a:pt x="0" y="31"/>
                    <a:pt x="260" y="521"/>
                    <a:pt x="749" y="1010"/>
                  </a:cubicBezTo>
                  <a:cubicBezTo>
                    <a:pt x="1168" y="1481"/>
                    <a:pt x="1610" y="1738"/>
                    <a:pt x="1731" y="1738"/>
                  </a:cubicBezTo>
                  <a:cubicBezTo>
                    <a:pt x="1743" y="1738"/>
                    <a:pt x="1752" y="1736"/>
                    <a:pt x="1757" y="1730"/>
                  </a:cubicBezTo>
                  <a:cubicBezTo>
                    <a:pt x="1786" y="1701"/>
                    <a:pt x="1383" y="1327"/>
                    <a:pt x="893" y="866"/>
                  </a:cubicBezTo>
                  <a:cubicBezTo>
                    <a:pt x="447" y="420"/>
                    <a:pt x="136" y="1"/>
                    <a:pt x="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3"/>
            <p:cNvSpPr/>
            <p:nvPr/>
          </p:nvSpPr>
          <p:spPr>
            <a:xfrm>
              <a:off x="5404575" y="4346250"/>
              <a:ext cx="63375" cy="14925"/>
            </a:xfrm>
            <a:custGeom>
              <a:avLst/>
              <a:gdLst/>
              <a:ahLst/>
              <a:cxnLst/>
              <a:rect l="l" t="t" r="r" b="b"/>
              <a:pathLst>
                <a:path w="2535" h="597" extrusionOk="0">
                  <a:moveTo>
                    <a:pt x="2476" y="1"/>
                  </a:moveTo>
                  <a:cubicBezTo>
                    <a:pt x="2313" y="1"/>
                    <a:pt x="1852" y="122"/>
                    <a:pt x="1268" y="244"/>
                  </a:cubicBezTo>
                  <a:cubicBezTo>
                    <a:pt x="576" y="388"/>
                    <a:pt x="0" y="503"/>
                    <a:pt x="0" y="561"/>
                  </a:cubicBezTo>
                  <a:cubicBezTo>
                    <a:pt x="0" y="583"/>
                    <a:pt x="91" y="597"/>
                    <a:pt x="242" y="597"/>
                  </a:cubicBezTo>
                  <a:cubicBezTo>
                    <a:pt x="482" y="597"/>
                    <a:pt x="873" y="563"/>
                    <a:pt x="1296" y="474"/>
                  </a:cubicBezTo>
                  <a:cubicBezTo>
                    <a:pt x="2016" y="330"/>
                    <a:pt x="2535" y="71"/>
                    <a:pt x="2535" y="14"/>
                  </a:cubicBezTo>
                  <a:cubicBezTo>
                    <a:pt x="2526" y="5"/>
                    <a:pt x="2506" y="1"/>
                    <a:pt x="247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3"/>
            <p:cNvSpPr/>
            <p:nvPr/>
          </p:nvSpPr>
          <p:spPr>
            <a:xfrm>
              <a:off x="5339775" y="4229900"/>
              <a:ext cx="26650" cy="77100"/>
            </a:xfrm>
            <a:custGeom>
              <a:avLst/>
              <a:gdLst/>
              <a:ahLst/>
              <a:cxnLst/>
              <a:rect l="l" t="t" r="r" b="b"/>
              <a:pathLst>
                <a:path w="1066" h="3084" extrusionOk="0">
                  <a:moveTo>
                    <a:pt x="1004" y="1"/>
                  </a:moveTo>
                  <a:cubicBezTo>
                    <a:pt x="937" y="1"/>
                    <a:pt x="628" y="654"/>
                    <a:pt x="346" y="1528"/>
                  </a:cubicBezTo>
                  <a:cubicBezTo>
                    <a:pt x="173" y="2047"/>
                    <a:pt x="58" y="2565"/>
                    <a:pt x="0" y="3083"/>
                  </a:cubicBezTo>
                  <a:lnTo>
                    <a:pt x="58" y="3083"/>
                  </a:lnTo>
                  <a:cubicBezTo>
                    <a:pt x="259" y="2594"/>
                    <a:pt x="432" y="2075"/>
                    <a:pt x="576" y="1586"/>
                  </a:cubicBezTo>
                  <a:cubicBezTo>
                    <a:pt x="835" y="722"/>
                    <a:pt x="1066" y="30"/>
                    <a:pt x="1008" y="2"/>
                  </a:cubicBezTo>
                  <a:cubicBezTo>
                    <a:pt x="1007" y="1"/>
                    <a:pt x="1006" y="1"/>
                    <a:pt x="10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3"/>
            <p:cNvSpPr/>
            <p:nvPr/>
          </p:nvSpPr>
          <p:spPr>
            <a:xfrm>
              <a:off x="5344800" y="4110250"/>
              <a:ext cx="64125" cy="45675"/>
            </a:xfrm>
            <a:custGeom>
              <a:avLst/>
              <a:gdLst/>
              <a:ahLst/>
              <a:cxnLst/>
              <a:rect l="l" t="t" r="r" b="b"/>
              <a:pathLst>
                <a:path w="2565" h="1827" extrusionOk="0">
                  <a:moveTo>
                    <a:pt x="48" y="1"/>
                  </a:moveTo>
                  <a:cubicBezTo>
                    <a:pt x="40" y="1"/>
                    <a:pt x="33" y="2"/>
                    <a:pt x="29" y="6"/>
                  </a:cubicBezTo>
                  <a:cubicBezTo>
                    <a:pt x="1" y="64"/>
                    <a:pt x="519" y="525"/>
                    <a:pt x="1210" y="1014"/>
                  </a:cubicBezTo>
                  <a:cubicBezTo>
                    <a:pt x="1854" y="1471"/>
                    <a:pt x="2423" y="1827"/>
                    <a:pt x="2521" y="1827"/>
                  </a:cubicBezTo>
                  <a:cubicBezTo>
                    <a:pt x="2529" y="1827"/>
                    <a:pt x="2533" y="1825"/>
                    <a:pt x="2535" y="1821"/>
                  </a:cubicBezTo>
                  <a:cubicBezTo>
                    <a:pt x="2564" y="1763"/>
                    <a:pt x="2046" y="1331"/>
                    <a:pt x="1354" y="813"/>
                  </a:cubicBezTo>
                  <a:cubicBezTo>
                    <a:pt x="710" y="357"/>
                    <a:pt x="166" y="1"/>
                    <a:pt x="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3"/>
            <p:cNvSpPr/>
            <p:nvPr/>
          </p:nvSpPr>
          <p:spPr>
            <a:xfrm>
              <a:off x="5279275" y="3992275"/>
              <a:ext cx="41800" cy="55525"/>
            </a:xfrm>
            <a:custGeom>
              <a:avLst/>
              <a:gdLst/>
              <a:ahLst/>
              <a:cxnLst/>
              <a:rect l="l" t="t" r="r" b="b"/>
              <a:pathLst>
                <a:path w="1672" h="2221" extrusionOk="0">
                  <a:moveTo>
                    <a:pt x="1610" y="1"/>
                  </a:moveTo>
                  <a:cubicBezTo>
                    <a:pt x="1564" y="1"/>
                    <a:pt x="1198" y="480"/>
                    <a:pt x="778" y="1067"/>
                  </a:cubicBezTo>
                  <a:cubicBezTo>
                    <a:pt x="346" y="1672"/>
                    <a:pt x="1" y="2162"/>
                    <a:pt x="29" y="2220"/>
                  </a:cubicBezTo>
                  <a:cubicBezTo>
                    <a:pt x="31" y="2220"/>
                    <a:pt x="33" y="2221"/>
                    <a:pt x="36" y="2221"/>
                  </a:cubicBezTo>
                  <a:cubicBezTo>
                    <a:pt x="114" y="2221"/>
                    <a:pt x="534" y="1797"/>
                    <a:pt x="980" y="1211"/>
                  </a:cubicBezTo>
                  <a:cubicBezTo>
                    <a:pt x="1412" y="607"/>
                    <a:pt x="1671" y="31"/>
                    <a:pt x="1614" y="2"/>
                  </a:cubicBezTo>
                  <a:cubicBezTo>
                    <a:pt x="1613" y="1"/>
                    <a:pt x="1612" y="1"/>
                    <a:pt x="16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3"/>
            <p:cNvSpPr/>
            <p:nvPr/>
          </p:nvSpPr>
          <p:spPr>
            <a:xfrm>
              <a:off x="5182800" y="3895825"/>
              <a:ext cx="8650" cy="74900"/>
            </a:xfrm>
            <a:custGeom>
              <a:avLst/>
              <a:gdLst/>
              <a:ahLst/>
              <a:cxnLst/>
              <a:rect l="l" t="t" r="r" b="b"/>
              <a:pathLst>
                <a:path w="346" h="2996" extrusionOk="0">
                  <a:moveTo>
                    <a:pt x="288" y="0"/>
                  </a:moveTo>
                  <a:cubicBezTo>
                    <a:pt x="230" y="0"/>
                    <a:pt x="115" y="663"/>
                    <a:pt x="58" y="1469"/>
                  </a:cubicBezTo>
                  <a:cubicBezTo>
                    <a:pt x="0" y="2304"/>
                    <a:pt x="0" y="2996"/>
                    <a:pt x="58" y="2996"/>
                  </a:cubicBezTo>
                  <a:cubicBezTo>
                    <a:pt x="115" y="2996"/>
                    <a:pt x="230" y="2333"/>
                    <a:pt x="288" y="1498"/>
                  </a:cubicBezTo>
                  <a:cubicBezTo>
                    <a:pt x="346" y="663"/>
                    <a:pt x="346" y="0"/>
                    <a:pt x="28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3"/>
            <p:cNvSpPr/>
            <p:nvPr/>
          </p:nvSpPr>
          <p:spPr>
            <a:xfrm>
              <a:off x="5128075" y="4134150"/>
              <a:ext cx="5775" cy="80675"/>
            </a:xfrm>
            <a:custGeom>
              <a:avLst/>
              <a:gdLst/>
              <a:ahLst/>
              <a:cxnLst/>
              <a:rect l="l" t="t" r="r" b="b"/>
              <a:pathLst>
                <a:path w="231" h="3227" extrusionOk="0">
                  <a:moveTo>
                    <a:pt x="86" y="1"/>
                  </a:moveTo>
                  <a:cubicBezTo>
                    <a:pt x="29" y="1"/>
                    <a:pt x="0" y="721"/>
                    <a:pt x="0" y="1614"/>
                  </a:cubicBezTo>
                  <a:cubicBezTo>
                    <a:pt x="0" y="2507"/>
                    <a:pt x="86" y="3227"/>
                    <a:pt x="144" y="3227"/>
                  </a:cubicBezTo>
                  <a:cubicBezTo>
                    <a:pt x="202" y="3227"/>
                    <a:pt x="230" y="2507"/>
                    <a:pt x="230" y="1614"/>
                  </a:cubicBezTo>
                  <a:cubicBezTo>
                    <a:pt x="230" y="721"/>
                    <a:pt x="144" y="1"/>
                    <a:pt x="8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3"/>
            <p:cNvSpPr/>
            <p:nvPr/>
          </p:nvSpPr>
          <p:spPr>
            <a:xfrm>
              <a:off x="5108625" y="4399825"/>
              <a:ext cx="17300" cy="49750"/>
            </a:xfrm>
            <a:custGeom>
              <a:avLst/>
              <a:gdLst/>
              <a:ahLst/>
              <a:cxnLst/>
              <a:rect l="l" t="t" r="r" b="b"/>
              <a:pathLst>
                <a:path w="692" h="1990" extrusionOk="0">
                  <a:moveTo>
                    <a:pt x="64" y="1"/>
                  </a:moveTo>
                  <a:cubicBezTo>
                    <a:pt x="62" y="1"/>
                    <a:pt x="60" y="1"/>
                    <a:pt x="58" y="2"/>
                  </a:cubicBezTo>
                  <a:cubicBezTo>
                    <a:pt x="0" y="31"/>
                    <a:pt x="58" y="463"/>
                    <a:pt x="231" y="1039"/>
                  </a:cubicBezTo>
                  <a:cubicBezTo>
                    <a:pt x="375" y="1586"/>
                    <a:pt x="576" y="1989"/>
                    <a:pt x="634" y="1989"/>
                  </a:cubicBezTo>
                  <a:cubicBezTo>
                    <a:pt x="692" y="1961"/>
                    <a:pt x="605" y="1529"/>
                    <a:pt x="461" y="952"/>
                  </a:cubicBezTo>
                  <a:cubicBezTo>
                    <a:pt x="294" y="423"/>
                    <a:pt x="127" y="1"/>
                    <a:pt x="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3"/>
            <p:cNvSpPr/>
            <p:nvPr/>
          </p:nvSpPr>
          <p:spPr>
            <a:xfrm>
              <a:off x="5251925" y="3787050"/>
              <a:ext cx="60500" cy="56250"/>
            </a:xfrm>
            <a:custGeom>
              <a:avLst/>
              <a:gdLst/>
              <a:ahLst/>
              <a:cxnLst/>
              <a:rect l="l" t="t" r="r" b="b"/>
              <a:pathLst>
                <a:path w="2420" h="2250" extrusionOk="0">
                  <a:moveTo>
                    <a:pt x="2356" y="1"/>
                  </a:moveTo>
                  <a:cubicBezTo>
                    <a:pt x="2288" y="1"/>
                    <a:pt x="1677" y="370"/>
                    <a:pt x="1066" y="981"/>
                  </a:cubicBezTo>
                  <a:cubicBezTo>
                    <a:pt x="432" y="1586"/>
                    <a:pt x="0" y="2220"/>
                    <a:pt x="58" y="2249"/>
                  </a:cubicBezTo>
                  <a:cubicBezTo>
                    <a:pt x="59" y="2249"/>
                    <a:pt x="61" y="2250"/>
                    <a:pt x="63" y="2250"/>
                  </a:cubicBezTo>
                  <a:cubicBezTo>
                    <a:pt x="141" y="2250"/>
                    <a:pt x="622" y="1743"/>
                    <a:pt x="1239" y="1154"/>
                  </a:cubicBezTo>
                  <a:cubicBezTo>
                    <a:pt x="1843" y="520"/>
                    <a:pt x="2420" y="60"/>
                    <a:pt x="2362" y="2"/>
                  </a:cubicBezTo>
                  <a:cubicBezTo>
                    <a:pt x="2361" y="1"/>
                    <a:pt x="2359" y="1"/>
                    <a:pt x="235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3"/>
            <p:cNvSpPr/>
            <p:nvPr/>
          </p:nvSpPr>
          <p:spPr>
            <a:xfrm>
              <a:off x="5229600" y="3687725"/>
              <a:ext cx="7225" cy="73475"/>
            </a:xfrm>
            <a:custGeom>
              <a:avLst/>
              <a:gdLst/>
              <a:ahLst/>
              <a:cxnLst/>
              <a:rect l="l" t="t" r="r" b="b"/>
              <a:pathLst>
                <a:path w="289" h="2939" extrusionOk="0">
                  <a:moveTo>
                    <a:pt x="202" y="0"/>
                  </a:moveTo>
                  <a:cubicBezTo>
                    <a:pt x="144" y="0"/>
                    <a:pt x="58" y="634"/>
                    <a:pt x="29" y="1440"/>
                  </a:cubicBezTo>
                  <a:cubicBezTo>
                    <a:pt x="0" y="2276"/>
                    <a:pt x="29" y="2938"/>
                    <a:pt x="87" y="2938"/>
                  </a:cubicBezTo>
                  <a:cubicBezTo>
                    <a:pt x="173" y="2938"/>
                    <a:pt x="231" y="2276"/>
                    <a:pt x="259" y="1469"/>
                  </a:cubicBezTo>
                  <a:cubicBezTo>
                    <a:pt x="288" y="663"/>
                    <a:pt x="288" y="0"/>
                    <a:pt x="20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3"/>
            <p:cNvSpPr/>
            <p:nvPr/>
          </p:nvSpPr>
          <p:spPr>
            <a:xfrm>
              <a:off x="5364975" y="3693275"/>
              <a:ext cx="62650" cy="41400"/>
            </a:xfrm>
            <a:custGeom>
              <a:avLst/>
              <a:gdLst/>
              <a:ahLst/>
              <a:cxnLst/>
              <a:rect l="l" t="t" r="r" b="b"/>
              <a:pathLst>
                <a:path w="2506" h="1656" extrusionOk="0">
                  <a:moveTo>
                    <a:pt x="52" y="1"/>
                  </a:moveTo>
                  <a:cubicBezTo>
                    <a:pt x="39" y="1"/>
                    <a:pt x="32" y="3"/>
                    <a:pt x="29" y="9"/>
                  </a:cubicBezTo>
                  <a:cubicBezTo>
                    <a:pt x="0" y="66"/>
                    <a:pt x="547" y="412"/>
                    <a:pt x="1210" y="844"/>
                  </a:cubicBezTo>
                  <a:cubicBezTo>
                    <a:pt x="1830" y="1275"/>
                    <a:pt x="2349" y="1656"/>
                    <a:pt x="2436" y="1656"/>
                  </a:cubicBezTo>
                  <a:cubicBezTo>
                    <a:pt x="2442" y="1656"/>
                    <a:pt x="2446" y="1654"/>
                    <a:pt x="2448" y="1650"/>
                  </a:cubicBezTo>
                  <a:cubicBezTo>
                    <a:pt x="2506" y="1593"/>
                    <a:pt x="2016" y="1132"/>
                    <a:pt x="1354" y="671"/>
                  </a:cubicBezTo>
                  <a:cubicBezTo>
                    <a:pt x="753" y="253"/>
                    <a:pt x="175" y="1"/>
                    <a:pt x="5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3"/>
            <p:cNvSpPr/>
            <p:nvPr/>
          </p:nvSpPr>
          <p:spPr>
            <a:xfrm>
              <a:off x="5380075" y="3795000"/>
              <a:ext cx="6525" cy="77800"/>
            </a:xfrm>
            <a:custGeom>
              <a:avLst/>
              <a:gdLst/>
              <a:ahLst/>
              <a:cxnLst/>
              <a:rect l="l" t="t" r="r" b="b"/>
              <a:pathLst>
                <a:path w="261" h="3112" extrusionOk="0">
                  <a:moveTo>
                    <a:pt x="87" y="1"/>
                  </a:moveTo>
                  <a:cubicBezTo>
                    <a:pt x="30" y="1"/>
                    <a:pt x="1" y="692"/>
                    <a:pt x="1" y="1556"/>
                  </a:cubicBezTo>
                  <a:cubicBezTo>
                    <a:pt x="30" y="2420"/>
                    <a:pt x="87" y="3112"/>
                    <a:pt x="145" y="3112"/>
                  </a:cubicBezTo>
                  <a:cubicBezTo>
                    <a:pt x="231" y="3112"/>
                    <a:pt x="260" y="2420"/>
                    <a:pt x="231" y="1556"/>
                  </a:cubicBezTo>
                  <a:cubicBezTo>
                    <a:pt x="231" y="692"/>
                    <a:pt x="174"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3"/>
            <p:cNvSpPr/>
            <p:nvPr/>
          </p:nvSpPr>
          <p:spPr>
            <a:xfrm>
              <a:off x="5430500" y="3936400"/>
              <a:ext cx="67700" cy="18050"/>
            </a:xfrm>
            <a:custGeom>
              <a:avLst/>
              <a:gdLst/>
              <a:ahLst/>
              <a:cxnLst/>
              <a:rect l="l" t="t" r="r" b="b"/>
              <a:pathLst>
                <a:path w="2708" h="722" extrusionOk="0">
                  <a:moveTo>
                    <a:pt x="250" y="1"/>
                  </a:moveTo>
                  <a:cubicBezTo>
                    <a:pt x="111" y="1"/>
                    <a:pt x="29" y="17"/>
                    <a:pt x="29" y="48"/>
                  </a:cubicBezTo>
                  <a:cubicBezTo>
                    <a:pt x="0" y="134"/>
                    <a:pt x="605" y="221"/>
                    <a:pt x="1354" y="422"/>
                  </a:cubicBezTo>
                  <a:cubicBezTo>
                    <a:pt x="1977" y="572"/>
                    <a:pt x="2515" y="722"/>
                    <a:pt x="2666" y="722"/>
                  </a:cubicBezTo>
                  <a:cubicBezTo>
                    <a:pt x="2690" y="722"/>
                    <a:pt x="2704" y="718"/>
                    <a:pt x="2708" y="710"/>
                  </a:cubicBezTo>
                  <a:cubicBezTo>
                    <a:pt x="2708" y="653"/>
                    <a:pt x="2160" y="336"/>
                    <a:pt x="1411" y="163"/>
                  </a:cubicBezTo>
                  <a:cubicBezTo>
                    <a:pt x="931" y="52"/>
                    <a:pt x="499" y="1"/>
                    <a:pt x="2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3"/>
            <p:cNvSpPr/>
            <p:nvPr/>
          </p:nvSpPr>
          <p:spPr>
            <a:xfrm>
              <a:off x="5501775" y="3805800"/>
              <a:ext cx="6500" cy="65550"/>
            </a:xfrm>
            <a:custGeom>
              <a:avLst/>
              <a:gdLst/>
              <a:ahLst/>
              <a:cxnLst/>
              <a:rect l="l" t="t" r="r" b="b"/>
              <a:pathLst>
                <a:path w="260" h="2622" extrusionOk="0">
                  <a:moveTo>
                    <a:pt x="145" y="1"/>
                  </a:moveTo>
                  <a:cubicBezTo>
                    <a:pt x="58" y="1"/>
                    <a:pt x="29" y="606"/>
                    <a:pt x="29" y="1326"/>
                  </a:cubicBezTo>
                  <a:cubicBezTo>
                    <a:pt x="1" y="1758"/>
                    <a:pt x="29" y="2190"/>
                    <a:pt x="145" y="2622"/>
                  </a:cubicBezTo>
                  <a:cubicBezTo>
                    <a:pt x="231" y="2622"/>
                    <a:pt x="260" y="2046"/>
                    <a:pt x="260" y="1326"/>
                  </a:cubicBezTo>
                  <a:cubicBezTo>
                    <a:pt x="260" y="606"/>
                    <a:pt x="202" y="1"/>
                    <a:pt x="14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3"/>
            <p:cNvSpPr/>
            <p:nvPr/>
          </p:nvSpPr>
          <p:spPr>
            <a:xfrm>
              <a:off x="5586750" y="3927500"/>
              <a:ext cx="7950" cy="82125"/>
            </a:xfrm>
            <a:custGeom>
              <a:avLst/>
              <a:gdLst/>
              <a:ahLst/>
              <a:cxnLst/>
              <a:rect l="l" t="t" r="r" b="b"/>
              <a:pathLst>
                <a:path w="318" h="3285" extrusionOk="0">
                  <a:moveTo>
                    <a:pt x="87" y="1"/>
                  </a:moveTo>
                  <a:cubicBezTo>
                    <a:pt x="29" y="1"/>
                    <a:pt x="0" y="721"/>
                    <a:pt x="29" y="1642"/>
                  </a:cubicBezTo>
                  <a:cubicBezTo>
                    <a:pt x="87" y="2564"/>
                    <a:pt x="173" y="3284"/>
                    <a:pt x="231" y="3284"/>
                  </a:cubicBezTo>
                  <a:cubicBezTo>
                    <a:pt x="288" y="3284"/>
                    <a:pt x="317" y="2564"/>
                    <a:pt x="259" y="1642"/>
                  </a:cubicBezTo>
                  <a:cubicBezTo>
                    <a:pt x="231" y="721"/>
                    <a:pt x="144"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3"/>
            <p:cNvSpPr/>
            <p:nvPr/>
          </p:nvSpPr>
          <p:spPr>
            <a:xfrm>
              <a:off x="5488825" y="4016750"/>
              <a:ext cx="38175" cy="40425"/>
            </a:xfrm>
            <a:custGeom>
              <a:avLst/>
              <a:gdLst/>
              <a:ahLst/>
              <a:cxnLst/>
              <a:rect l="l" t="t" r="r" b="b"/>
              <a:pathLst>
                <a:path w="1527" h="1617" extrusionOk="0">
                  <a:moveTo>
                    <a:pt x="38" y="0"/>
                  </a:moveTo>
                  <a:cubicBezTo>
                    <a:pt x="34" y="0"/>
                    <a:pt x="31" y="1"/>
                    <a:pt x="29" y="2"/>
                  </a:cubicBezTo>
                  <a:cubicBezTo>
                    <a:pt x="0" y="31"/>
                    <a:pt x="288" y="463"/>
                    <a:pt x="663" y="895"/>
                  </a:cubicBezTo>
                  <a:cubicBezTo>
                    <a:pt x="1049" y="1309"/>
                    <a:pt x="1409" y="1617"/>
                    <a:pt x="1464" y="1617"/>
                  </a:cubicBezTo>
                  <a:cubicBezTo>
                    <a:pt x="1466" y="1617"/>
                    <a:pt x="1468" y="1616"/>
                    <a:pt x="1469" y="1615"/>
                  </a:cubicBezTo>
                  <a:cubicBezTo>
                    <a:pt x="1527" y="1586"/>
                    <a:pt x="1239" y="1154"/>
                    <a:pt x="835" y="722"/>
                  </a:cubicBezTo>
                  <a:cubicBezTo>
                    <a:pt x="477" y="308"/>
                    <a:pt x="118" y="0"/>
                    <a:pt x="3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3"/>
            <p:cNvSpPr/>
            <p:nvPr/>
          </p:nvSpPr>
          <p:spPr>
            <a:xfrm>
              <a:off x="5544250" y="4119400"/>
              <a:ext cx="65550" cy="7400"/>
            </a:xfrm>
            <a:custGeom>
              <a:avLst/>
              <a:gdLst/>
              <a:ahLst/>
              <a:cxnLst/>
              <a:rect l="l" t="t" r="r" b="b"/>
              <a:pathLst>
                <a:path w="2622" h="296" extrusionOk="0">
                  <a:moveTo>
                    <a:pt x="2244" y="0"/>
                  </a:moveTo>
                  <a:cubicBezTo>
                    <a:pt x="2010" y="0"/>
                    <a:pt x="1686" y="15"/>
                    <a:pt x="1326" y="44"/>
                  </a:cubicBezTo>
                  <a:cubicBezTo>
                    <a:pt x="606" y="101"/>
                    <a:pt x="1" y="216"/>
                    <a:pt x="30" y="274"/>
                  </a:cubicBezTo>
                  <a:cubicBezTo>
                    <a:pt x="30" y="288"/>
                    <a:pt x="174" y="296"/>
                    <a:pt x="408" y="296"/>
                  </a:cubicBezTo>
                  <a:cubicBezTo>
                    <a:pt x="642" y="296"/>
                    <a:pt x="966" y="288"/>
                    <a:pt x="1326" y="274"/>
                  </a:cubicBezTo>
                  <a:cubicBezTo>
                    <a:pt x="2046" y="216"/>
                    <a:pt x="2622" y="101"/>
                    <a:pt x="2622" y="44"/>
                  </a:cubicBezTo>
                  <a:cubicBezTo>
                    <a:pt x="2622" y="15"/>
                    <a:pt x="2478" y="0"/>
                    <a:pt x="224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3"/>
            <p:cNvSpPr/>
            <p:nvPr/>
          </p:nvSpPr>
          <p:spPr>
            <a:xfrm>
              <a:off x="5668825" y="4080150"/>
              <a:ext cx="7225" cy="72750"/>
            </a:xfrm>
            <a:custGeom>
              <a:avLst/>
              <a:gdLst/>
              <a:ahLst/>
              <a:cxnLst/>
              <a:rect l="l" t="t" r="r" b="b"/>
              <a:pathLst>
                <a:path w="289" h="2910" extrusionOk="0">
                  <a:moveTo>
                    <a:pt x="87" y="1"/>
                  </a:moveTo>
                  <a:cubicBezTo>
                    <a:pt x="30" y="1"/>
                    <a:pt x="1" y="663"/>
                    <a:pt x="30" y="1470"/>
                  </a:cubicBezTo>
                  <a:cubicBezTo>
                    <a:pt x="58" y="2276"/>
                    <a:pt x="116" y="2910"/>
                    <a:pt x="202" y="2910"/>
                  </a:cubicBezTo>
                  <a:cubicBezTo>
                    <a:pt x="260" y="2910"/>
                    <a:pt x="289" y="2218"/>
                    <a:pt x="260" y="1441"/>
                  </a:cubicBezTo>
                  <a:cubicBezTo>
                    <a:pt x="202" y="634"/>
                    <a:pt x="145"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3"/>
            <p:cNvSpPr/>
            <p:nvPr/>
          </p:nvSpPr>
          <p:spPr>
            <a:xfrm>
              <a:off x="5656600" y="4265475"/>
              <a:ext cx="79950" cy="10775"/>
            </a:xfrm>
            <a:custGeom>
              <a:avLst/>
              <a:gdLst/>
              <a:ahLst/>
              <a:cxnLst/>
              <a:rect l="l" t="t" r="r" b="b"/>
              <a:pathLst>
                <a:path w="3198" h="431" extrusionOk="0">
                  <a:moveTo>
                    <a:pt x="115" y="0"/>
                  </a:moveTo>
                  <a:cubicBezTo>
                    <a:pt x="47" y="0"/>
                    <a:pt x="7" y="6"/>
                    <a:pt x="0" y="19"/>
                  </a:cubicBezTo>
                  <a:cubicBezTo>
                    <a:pt x="0" y="48"/>
                    <a:pt x="691" y="249"/>
                    <a:pt x="1584" y="364"/>
                  </a:cubicBezTo>
                  <a:cubicBezTo>
                    <a:pt x="1962" y="413"/>
                    <a:pt x="2308" y="431"/>
                    <a:pt x="2582" y="431"/>
                  </a:cubicBezTo>
                  <a:cubicBezTo>
                    <a:pt x="2957" y="431"/>
                    <a:pt x="3197" y="398"/>
                    <a:pt x="3197" y="364"/>
                  </a:cubicBezTo>
                  <a:cubicBezTo>
                    <a:pt x="3197" y="307"/>
                    <a:pt x="2477" y="249"/>
                    <a:pt x="1584" y="134"/>
                  </a:cubicBezTo>
                  <a:cubicBezTo>
                    <a:pt x="915" y="67"/>
                    <a:pt x="349" y="0"/>
                    <a:pt x="1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3"/>
            <p:cNvSpPr/>
            <p:nvPr/>
          </p:nvSpPr>
          <p:spPr>
            <a:xfrm>
              <a:off x="5816450" y="4218400"/>
              <a:ext cx="28825" cy="72050"/>
            </a:xfrm>
            <a:custGeom>
              <a:avLst/>
              <a:gdLst/>
              <a:ahLst/>
              <a:cxnLst/>
              <a:rect l="l" t="t" r="r" b="b"/>
              <a:pathLst>
                <a:path w="1153" h="2882" extrusionOk="0">
                  <a:moveTo>
                    <a:pt x="1095" y="1"/>
                  </a:moveTo>
                  <a:cubicBezTo>
                    <a:pt x="1037" y="1"/>
                    <a:pt x="749" y="606"/>
                    <a:pt x="461" y="1383"/>
                  </a:cubicBezTo>
                  <a:cubicBezTo>
                    <a:pt x="202" y="2190"/>
                    <a:pt x="0" y="2852"/>
                    <a:pt x="87" y="2881"/>
                  </a:cubicBezTo>
                  <a:cubicBezTo>
                    <a:pt x="89" y="2882"/>
                    <a:pt x="91" y="2882"/>
                    <a:pt x="93" y="2882"/>
                  </a:cubicBezTo>
                  <a:cubicBezTo>
                    <a:pt x="184" y="2882"/>
                    <a:pt x="438" y="2258"/>
                    <a:pt x="692" y="1470"/>
                  </a:cubicBezTo>
                  <a:cubicBezTo>
                    <a:pt x="980" y="692"/>
                    <a:pt x="1152" y="30"/>
                    <a:pt x="109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3"/>
            <p:cNvSpPr/>
            <p:nvPr/>
          </p:nvSpPr>
          <p:spPr>
            <a:xfrm>
              <a:off x="5853900" y="4101375"/>
              <a:ext cx="67700" cy="19500"/>
            </a:xfrm>
            <a:custGeom>
              <a:avLst/>
              <a:gdLst/>
              <a:ahLst/>
              <a:cxnLst/>
              <a:rect l="l" t="t" r="r" b="b"/>
              <a:pathLst>
                <a:path w="2708" h="780" extrusionOk="0">
                  <a:moveTo>
                    <a:pt x="84" y="1"/>
                  </a:moveTo>
                  <a:cubicBezTo>
                    <a:pt x="48" y="1"/>
                    <a:pt x="29" y="6"/>
                    <a:pt x="29" y="16"/>
                  </a:cubicBezTo>
                  <a:cubicBezTo>
                    <a:pt x="0" y="73"/>
                    <a:pt x="605" y="304"/>
                    <a:pt x="1325" y="505"/>
                  </a:cubicBezTo>
                  <a:cubicBezTo>
                    <a:pt x="1943" y="672"/>
                    <a:pt x="2483" y="779"/>
                    <a:pt x="2652" y="779"/>
                  </a:cubicBezTo>
                  <a:cubicBezTo>
                    <a:pt x="2688" y="779"/>
                    <a:pt x="2707" y="775"/>
                    <a:pt x="2707" y="765"/>
                  </a:cubicBezTo>
                  <a:cubicBezTo>
                    <a:pt x="2707" y="707"/>
                    <a:pt x="2131" y="477"/>
                    <a:pt x="1383" y="275"/>
                  </a:cubicBezTo>
                  <a:cubicBezTo>
                    <a:pt x="788" y="108"/>
                    <a:pt x="252" y="1"/>
                    <a:pt x="8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3"/>
            <p:cNvSpPr/>
            <p:nvPr/>
          </p:nvSpPr>
          <p:spPr>
            <a:xfrm>
              <a:off x="5930925" y="4157775"/>
              <a:ext cx="54050" cy="46400"/>
            </a:xfrm>
            <a:custGeom>
              <a:avLst/>
              <a:gdLst/>
              <a:ahLst/>
              <a:cxnLst/>
              <a:rect l="l" t="t" r="r" b="b"/>
              <a:pathLst>
                <a:path w="2162" h="1856" extrusionOk="0">
                  <a:moveTo>
                    <a:pt x="2091" y="0"/>
                  </a:moveTo>
                  <a:cubicBezTo>
                    <a:pt x="2004" y="0"/>
                    <a:pt x="1519" y="359"/>
                    <a:pt x="1009" y="842"/>
                  </a:cubicBezTo>
                  <a:cubicBezTo>
                    <a:pt x="433" y="1360"/>
                    <a:pt x="1" y="1792"/>
                    <a:pt x="30" y="1850"/>
                  </a:cubicBezTo>
                  <a:cubicBezTo>
                    <a:pt x="32" y="1854"/>
                    <a:pt x="36" y="1856"/>
                    <a:pt x="42" y="1856"/>
                  </a:cubicBezTo>
                  <a:cubicBezTo>
                    <a:pt x="129" y="1856"/>
                    <a:pt x="616" y="1498"/>
                    <a:pt x="1153" y="1014"/>
                  </a:cubicBezTo>
                  <a:cubicBezTo>
                    <a:pt x="1729" y="496"/>
                    <a:pt x="2161" y="64"/>
                    <a:pt x="2103" y="6"/>
                  </a:cubicBezTo>
                  <a:cubicBezTo>
                    <a:pt x="2102" y="2"/>
                    <a:pt x="2097" y="0"/>
                    <a:pt x="20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3"/>
            <p:cNvSpPr/>
            <p:nvPr/>
          </p:nvSpPr>
          <p:spPr>
            <a:xfrm>
              <a:off x="5993575" y="3992300"/>
              <a:ext cx="16600" cy="73475"/>
            </a:xfrm>
            <a:custGeom>
              <a:avLst/>
              <a:gdLst/>
              <a:ahLst/>
              <a:cxnLst/>
              <a:rect l="l" t="t" r="r" b="b"/>
              <a:pathLst>
                <a:path w="664" h="2939" extrusionOk="0">
                  <a:moveTo>
                    <a:pt x="87" y="1"/>
                  </a:moveTo>
                  <a:cubicBezTo>
                    <a:pt x="30" y="1"/>
                    <a:pt x="1" y="663"/>
                    <a:pt x="145" y="1499"/>
                  </a:cubicBezTo>
                  <a:cubicBezTo>
                    <a:pt x="289" y="2334"/>
                    <a:pt x="548" y="2939"/>
                    <a:pt x="606" y="2939"/>
                  </a:cubicBezTo>
                  <a:cubicBezTo>
                    <a:pt x="663" y="2910"/>
                    <a:pt x="519" y="2219"/>
                    <a:pt x="375" y="1441"/>
                  </a:cubicBezTo>
                  <a:cubicBezTo>
                    <a:pt x="231" y="663"/>
                    <a:pt x="145"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3"/>
            <p:cNvSpPr/>
            <p:nvPr/>
          </p:nvSpPr>
          <p:spPr>
            <a:xfrm>
              <a:off x="6056950" y="4044750"/>
              <a:ext cx="71300" cy="67850"/>
            </a:xfrm>
            <a:custGeom>
              <a:avLst/>
              <a:gdLst/>
              <a:ahLst/>
              <a:cxnLst/>
              <a:rect l="l" t="t" r="r" b="b"/>
              <a:pathLst>
                <a:path w="2852" h="2714" extrusionOk="0">
                  <a:moveTo>
                    <a:pt x="2812" y="1"/>
                  </a:moveTo>
                  <a:cubicBezTo>
                    <a:pt x="2714" y="1"/>
                    <a:pt x="2004" y="477"/>
                    <a:pt x="1268" y="1186"/>
                  </a:cubicBezTo>
                  <a:cubicBezTo>
                    <a:pt x="490" y="1964"/>
                    <a:pt x="0" y="2655"/>
                    <a:pt x="58" y="2713"/>
                  </a:cubicBezTo>
                  <a:cubicBezTo>
                    <a:pt x="59" y="2713"/>
                    <a:pt x="59" y="2714"/>
                    <a:pt x="61" y="2714"/>
                  </a:cubicBezTo>
                  <a:cubicBezTo>
                    <a:pt x="113" y="2714"/>
                    <a:pt x="708" y="2092"/>
                    <a:pt x="1440" y="1359"/>
                  </a:cubicBezTo>
                  <a:cubicBezTo>
                    <a:pt x="2189" y="610"/>
                    <a:pt x="2852" y="63"/>
                    <a:pt x="2823" y="5"/>
                  </a:cubicBezTo>
                  <a:cubicBezTo>
                    <a:pt x="2821" y="2"/>
                    <a:pt x="2818" y="1"/>
                    <a:pt x="281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3"/>
            <p:cNvSpPr/>
            <p:nvPr/>
          </p:nvSpPr>
          <p:spPr>
            <a:xfrm>
              <a:off x="6067025" y="3975475"/>
              <a:ext cx="72750" cy="27200"/>
            </a:xfrm>
            <a:custGeom>
              <a:avLst/>
              <a:gdLst/>
              <a:ahLst/>
              <a:cxnLst/>
              <a:rect l="l" t="t" r="r" b="b"/>
              <a:pathLst>
                <a:path w="2910" h="1088" extrusionOk="0">
                  <a:moveTo>
                    <a:pt x="71" y="0"/>
                  </a:moveTo>
                  <a:cubicBezTo>
                    <a:pt x="47" y="0"/>
                    <a:pt x="33" y="4"/>
                    <a:pt x="29" y="11"/>
                  </a:cubicBezTo>
                  <a:cubicBezTo>
                    <a:pt x="1" y="69"/>
                    <a:pt x="634" y="357"/>
                    <a:pt x="1412" y="645"/>
                  </a:cubicBezTo>
                  <a:cubicBezTo>
                    <a:pt x="2115" y="921"/>
                    <a:pt x="2687" y="1088"/>
                    <a:pt x="2841" y="1088"/>
                  </a:cubicBezTo>
                  <a:cubicBezTo>
                    <a:pt x="2864" y="1088"/>
                    <a:pt x="2877" y="1084"/>
                    <a:pt x="2881" y="1077"/>
                  </a:cubicBezTo>
                  <a:cubicBezTo>
                    <a:pt x="2910" y="1019"/>
                    <a:pt x="2276" y="731"/>
                    <a:pt x="1498" y="443"/>
                  </a:cubicBezTo>
                  <a:cubicBezTo>
                    <a:pt x="820" y="167"/>
                    <a:pt x="230" y="0"/>
                    <a:pt x="7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3"/>
            <p:cNvSpPr/>
            <p:nvPr/>
          </p:nvSpPr>
          <p:spPr>
            <a:xfrm>
              <a:off x="6108800" y="3895100"/>
              <a:ext cx="20900" cy="61975"/>
            </a:xfrm>
            <a:custGeom>
              <a:avLst/>
              <a:gdLst/>
              <a:ahLst/>
              <a:cxnLst/>
              <a:rect l="l" t="t" r="r" b="b"/>
              <a:pathLst>
                <a:path w="836" h="2479" extrusionOk="0">
                  <a:moveTo>
                    <a:pt x="58" y="0"/>
                  </a:moveTo>
                  <a:lnTo>
                    <a:pt x="58" y="0"/>
                  </a:lnTo>
                  <a:cubicBezTo>
                    <a:pt x="0" y="29"/>
                    <a:pt x="115" y="605"/>
                    <a:pt x="288" y="1268"/>
                  </a:cubicBezTo>
                  <a:cubicBezTo>
                    <a:pt x="485" y="1942"/>
                    <a:pt x="681" y="2479"/>
                    <a:pt x="744" y="2479"/>
                  </a:cubicBezTo>
                  <a:cubicBezTo>
                    <a:pt x="746" y="2479"/>
                    <a:pt x="748" y="2478"/>
                    <a:pt x="749" y="2477"/>
                  </a:cubicBezTo>
                  <a:cubicBezTo>
                    <a:pt x="835" y="2449"/>
                    <a:pt x="720" y="1901"/>
                    <a:pt x="519" y="1210"/>
                  </a:cubicBezTo>
                  <a:cubicBezTo>
                    <a:pt x="317" y="548"/>
                    <a:pt x="115" y="0"/>
                    <a:pt x="5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3"/>
            <p:cNvSpPr/>
            <p:nvPr/>
          </p:nvSpPr>
          <p:spPr>
            <a:xfrm>
              <a:off x="5467925" y="4224125"/>
              <a:ext cx="39625" cy="52675"/>
            </a:xfrm>
            <a:custGeom>
              <a:avLst/>
              <a:gdLst/>
              <a:ahLst/>
              <a:cxnLst/>
              <a:rect l="l" t="t" r="r" b="b"/>
              <a:pathLst>
                <a:path w="1585" h="2107" extrusionOk="0">
                  <a:moveTo>
                    <a:pt x="65" y="1"/>
                  </a:moveTo>
                  <a:cubicBezTo>
                    <a:pt x="62" y="1"/>
                    <a:pt x="60" y="1"/>
                    <a:pt x="58" y="2"/>
                  </a:cubicBezTo>
                  <a:cubicBezTo>
                    <a:pt x="1" y="31"/>
                    <a:pt x="289" y="549"/>
                    <a:pt x="721" y="1125"/>
                  </a:cubicBezTo>
                  <a:cubicBezTo>
                    <a:pt x="1111" y="1683"/>
                    <a:pt x="1475" y="2106"/>
                    <a:pt x="1550" y="2106"/>
                  </a:cubicBezTo>
                  <a:cubicBezTo>
                    <a:pt x="1552" y="2106"/>
                    <a:pt x="1554" y="2106"/>
                    <a:pt x="1556" y="2105"/>
                  </a:cubicBezTo>
                  <a:cubicBezTo>
                    <a:pt x="1585" y="2047"/>
                    <a:pt x="1297" y="1558"/>
                    <a:pt x="894" y="981"/>
                  </a:cubicBezTo>
                  <a:cubicBezTo>
                    <a:pt x="503" y="424"/>
                    <a:pt x="140" y="1"/>
                    <a:pt x="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3"/>
            <p:cNvSpPr/>
            <p:nvPr/>
          </p:nvSpPr>
          <p:spPr>
            <a:xfrm>
              <a:off x="5237525" y="4172025"/>
              <a:ext cx="1115400" cy="663500"/>
            </a:xfrm>
            <a:custGeom>
              <a:avLst/>
              <a:gdLst/>
              <a:ahLst/>
              <a:cxnLst/>
              <a:rect l="l" t="t" r="r" b="b"/>
              <a:pathLst>
                <a:path w="44616" h="26540" extrusionOk="0">
                  <a:moveTo>
                    <a:pt x="36276" y="1"/>
                  </a:moveTo>
                  <a:cubicBezTo>
                    <a:pt x="36166" y="1"/>
                    <a:pt x="36056" y="5"/>
                    <a:pt x="35946" y="12"/>
                  </a:cubicBezTo>
                  <a:cubicBezTo>
                    <a:pt x="35312" y="41"/>
                    <a:pt x="34707" y="214"/>
                    <a:pt x="34160" y="502"/>
                  </a:cubicBezTo>
                  <a:cubicBezTo>
                    <a:pt x="33613" y="819"/>
                    <a:pt x="33065" y="1164"/>
                    <a:pt x="32576" y="1539"/>
                  </a:cubicBezTo>
                  <a:lnTo>
                    <a:pt x="29523" y="3814"/>
                  </a:lnTo>
                  <a:cubicBezTo>
                    <a:pt x="25433" y="6896"/>
                    <a:pt x="21573" y="9949"/>
                    <a:pt x="18146" y="12772"/>
                  </a:cubicBezTo>
                  <a:cubicBezTo>
                    <a:pt x="14718" y="15623"/>
                    <a:pt x="11723" y="18302"/>
                    <a:pt x="9217" y="20577"/>
                  </a:cubicBezTo>
                  <a:cubicBezTo>
                    <a:pt x="7978" y="21672"/>
                    <a:pt x="6653" y="22536"/>
                    <a:pt x="5329" y="22680"/>
                  </a:cubicBezTo>
                  <a:cubicBezTo>
                    <a:pt x="5182" y="22694"/>
                    <a:pt x="5033" y="22701"/>
                    <a:pt x="4884" y="22701"/>
                  </a:cubicBezTo>
                  <a:cubicBezTo>
                    <a:pt x="4420" y="22701"/>
                    <a:pt x="3950" y="22631"/>
                    <a:pt x="3514" y="22478"/>
                  </a:cubicBezTo>
                  <a:cubicBezTo>
                    <a:pt x="3024" y="22306"/>
                    <a:pt x="2563" y="22046"/>
                    <a:pt x="2160" y="21758"/>
                  </a:cubicBezTo>
                  <a:cubicBezTo>
                    <a:pt x="1584" y="21326"/>
                    <a:pt x="1037" y="20837"/>
                    <a:pt x="547" y="20318"/>
                  </a:cubicBezTo>
                  <a:lnTo>
                    <a:pt x="144" y="19915"/>
                  </a:lnTo>
                  <a:cubicBezTo>
                    <a:pt x="86" y="19857"/>
                    <a:pt x="58" y="19829"/>
                    <a:pt x="0" y="19771"/>
                  </a:cubicBezTo>
                  <a:lnTo>
                    <a:pt x="0" y="19771"/>
                  </a:lnTo>
                  <a:cubicBezTo>
                    <a:pt x="29" y="19829"/>
                    <a:pt x="86" y="19886"/>
                    <a:pt x="115" y="19915"/>
                  </a:cubicBezTo>
                  <a:lnTo>
                    <a:pt x="490" y="20347"/>
                  </a:lnTo>
                  <a:cubicBezTo>
                    <a:pt x="979" y="20894"/>
                    <a:pt x="1527" y="21384"/>
                    <a:pt x="2103" y="21816"/>
                  </a:cubicBezTo>
                  <a:cubicBezTo>
                    <a:pt x="2535" y="22133"/>
                    <a:pt x="2996" y="22392"/>
                    <a:pt x="3485" y="22565"/>
                  </a:cubicBezTo>
                  <a:cubicBezTo>
                    <a:pt x="3947" y="22741"/>
                    <a:pt x="4426" y="22816"/>
                    <a:pt x="4909" y="22816"/>
                  </a:cubicBezTo>
                  <a:cubicBezTo>
                    <a:pt x="5058" y="22816"/>
                    <a:pt x="5208" y="22809"/>
                    <a:pt x="5357" y="22795"/>
                  </a:cubicBezTo>
                  <a:cubicBezTo>
                    <a:pt x="6711" y="22651"/>
                    <a:pt x="8065" y="21758"/>
                    <a:pt x="9332" y="20693"/>
                  </a:cubicBezTo>
                  <a:cubicBezTo>
                    <a:pt x="11867" y="18446"/>
                    <a:pt x="14862" y="15767"/>
                    <a:pt x="18290" y="12945"/>
                  </a:cubicBezTo>
                  <a:cubicBezTo>
                    <a:pt x="21717" y="10122"/>
                    <a:pt x="25577" y="7098"/>
                    <a:pt x="29667" y="4016"/>
                  </a:cubicBezTo>
                  <a:lnTo>
                    <a:pt x="32720" y="1712"/>
                  </a:lnTo>
                  <a:cubicBezTo>
                    <a:pt x="33209" y="1337"/>
                    <a:pt x="33728" y="992"/>
                    <a:pt x="34246" y="675"/>
                  </a:cubicBezTo>
                  <a:cubicBezTo>
                    <a:pt x="34794" y="416"/>
                    <a:pt x="35370" y="243"/>
                    <a:pt x="35946" y="214"/>
                  </a:cubicBezTo>
                  <a:cubicBezTo>
                    <a:pt x="36025" y="210"/>
                    <a:pt x="36104" y="208"/>
                    <a:pt x="36182" y="208"/>
                  </a:cubicBezTo>
                  <a:cubicBezTo>
                    <a:pt x="37280" y="208"/>
                    <a:pt x="38340" y="581"/>
                    <a:pt x="39200" y="1280"/>
                  </a:cubicBezTo>
                  <a:cubicBezTo>
                    <a:pt x="39632" y="1625"/>
                    <a:pt x="39978" y="2086"/>
                    <a:pt x="40266" y="2576"/>
                  </a:cubicBezTo>
                  <a:cubicBezTo>
                    <a:pt x="40525" y="3065"/>
                    <a:pt x="40698" y="3584"/>
                    <a:pt x="40784" y="4131"/>
                  </a:cubicBezTo>
                  <a:cubicBezTo>
                    <a:pt x="41821" y="8480"/>
                    <a:pt x="42513" y="12426"/>
                    <a:pt x="43060" y="15739"/>
                  </a:cubicBezTo>
                  <a:cubicBezTo>
                    <a:pt x="43607" y="19051"/>
                    <a:pt x="43953" y="21758"/>
                    <a:pt x="44212" y="23630"/>
                  </a:cubicBezTo>
                  <a:cubicBezTo>
                    <a:pt x="44327" y="24581"/>
                    <a:pt x="44442" y="25301"/>
                    <a:pt x="44500" y="25791"/>
                  </a:cubicBezTo>
                  <a:cubicBezTo>
                    <a:pt x="44529" y="26019"/>
                    <a:pt x="44557" y="26220"/>
                    <a:pt x="44586" y="26335"/>
                  </a:cubicBezTo>
                  <a:lnTo>
                    <a:pt x="44586" y="26335"/>
                  </a:lnTo>
                  <a:cubicBezTo>
                    <a:pt x="44581" y="26217"/>
                    <a:pt x="44555" y="26030"/>
                    <a:pt x="44529" y="25819"/>
                  </a:cubicBezTo>
                  <a:cubicBezTo>
                    <a:pt x="44471" y="25301"/>
                    <a:pt x="44385" y="24581"/>
                    <a:pt x="44298" y="23659"/>
                  </a:cubicBezTo>
                  <a:cubicBezTo>
                    <a:pt x="44068" y="21758"/>
                    <a:pt x="43722" y="19080"/>
                    <a:pt x="43204" y="15739"/>
                  </a:cubicBezTo>
                  <a:cubicBezTo>
                    <a:pt x="42685" y="12397"/>
                    <a:pt x="41994" y="8452"/>
                    <a:pt x="40986" y="4102"/>
                  </a:cubicBezTo>
                  <a:cubicBezTo>
                    <a:pt x="40900" y="3555"/>
                    <a:pt x="40698" y="3008"/>
                    <a:pt x="40439" y="2489"/>
                  </a:cubicBezTo>
                  <a:cubicBezTo>
                    <a:pt x="40151" y="1971"/>
                    <a:pt x="39776" y="1510"/>
                    <a:pt x="39344" y="1107"/>
                  </a:cubicBezTo>
                  <a:cubicBezTo>
                    <a:pt x="38479" y="399"/>
                    <a:pt x="37398" y="1"/>
                    <a:pt x="36276" y="1"/>
                  </a:cubicBezTo>
                  <a:close/>
                  <a:moveTo>
                    <a:pt x="44586" y="26335"/>
                  </a:moveTo>
                  <a:cubicBezTo>
                    <a:pt x="44586" y="26346"/>
                    <a:pt x="44586" y="26357"/>
                    <a:pt x="44586" y="26367"/>
                  </a:cubicBezTo>
                  <a:cubicBezTo>
                    <a:pt x="44586" y="26368"/>
                    <a:pt x="44586" y="26370"/>
                    <a:pt x="44586" y="26372"/>
                  </a:cubicBezTo>
                  <a:lnTo>
                    <a:pt x="44586" y="26372"/>
                  </a:lnTo>
                  <a:cubicBezTo>
                    <a:pt x="44586" y="26361"/>
                    <a:pt x="44586" y="26350"/>
                    <a:pt x="44586" y="26338"/>
                  </a:cubicBezTo>
                  <a:cubicBezTo>
                    <a:pt x="44586" y="26337"/>
                    <a:pt x="44586" y="26336"/>
                    <a:pt x="44586" y="26335"/>
                  </a:cubicBezTo>
                  <a:close/>
                  <a:moveTo>
                    <a:pt x="44586" y="26372"/>
                  </a:moveTo>
                  <a:cubicBezTo>
                    <a:pt x="44587" y="26440"/>
                    <a:pt x="44590" y="26490"/>
                    <a:pt x="44615" y="26540"/>
                  </a:cubicBezTo>
                  <a:cubicBezTo>
                    <a:pt x="44615" y="26484"/>
                    <a:pt x="44588" y="26428"/>
                    <a:pt x="44586" y="26372"/>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3"/>
            <p:cNvSpPr/>
            <p:nvPr/>
          </p:nvSpPr>
          <p:spPr>
            <a:xfrm>
              <a:off x="6197350" y="4829025"/>
              <a:ext cx="285175" cy="15675"/>
            </a:xfrm>
            <a:custGeom>
              <a:avLst/>
              <a:gdLst/>
              <a:ahLst/>
              <a:cxnLst/>
              <a:rect l="l" t="t" r="r" b="b"/>
              <a:pathLst>
                <a:path w="11407" h="627" extrusionOk="0">
                  <a:moveTo>
                    <a:pt x="10946" y="0"/>
                  </a:moveTo>
                  <a:lnTo>
                    <a:pt x="9736" y="29"/>
                  </a:lnTo>
                  <a:lnTo>
                    <a:pt x="5675" y="173"/>
                  </a:lnTo>
                  <a:cubicBezTo>
                    <a:pt x="4120" y="231"/>
                    <a:pt x="2679" y="317"/>
                    <a:pt x="1643" y="432"/>
                  </a:cubicBezTo>
                  <a:cubicBezTo>
                    <a:pt x="1153" y="461"/>
                    <a:pt x="721" y="490"/>
                    <a:pt x="433" y="548"/>
                  </a:cubicBezTo>
                  <a:cubicBezTo>
                    <a:pt x="289" y="548"/>
                    <a:pt x="116" y="576"/>
                    <a:pt x="1" y="605"/>
                  </a:cubicBezTo>
                  <a:cubicBezTo>
                    <a:pt x="73" y="620"/>
                    <a:pt x="145" y="627"/>
                    <a:pt x="217" y="627"/>
                  </a:cubicBezTo>
                  <a:cubicBezTo>
                    <a:pt x="289" y="627"/>
                    <a:pt x="361" y="620"/>
                    <a:pt x="433" y="605"/>
                  </a:cubicBezTo>
                  <a:lnTo>
                    <a:pt x="1671" y="576"/>
                  </a:lnTo>
                  <a:lnTo>
                    <a:pt x="5704" y="404"/>
                  </a:lnTo>
                  <a:cubicBezTo>
                    <a:pt x="7288" y="317"/>
                    <a:pt x="8699" y="260"/>
                    <a:pt x="9736" y="173"/>
                  </a:cubicBezTo>
                  <a:cubicBezTo>
                    <a:pt x="10226" y="144"/>
                    <a:pt x="10658" y="116"/>
                    <a:pt x="10946" y="87"/>
                  </a:cubicBezTo>
                  <a:cubicBezTo>
                    <a:pt x="11119" y="87"/>
                    <a:pt x="11263" y="58"/>
                    <a:pt x="114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3"/>
            <p:cNvSpPr/>
            <p:nvPr/>
          </p:nvSpPr>
          <p:spPr>
            <a:xfrm>
              <a:off x="6099425" y="4286075"/>
              <a:ext cx="100125" cy="105900"/>
            </a:xfrm>
            <a:custGeom>
              <a:avLst/>
              <a:gdLst/>
              <a:ahLst/>
              <a:cxnLst/>
              <a:rect l="l" t="t" r="r" b="b"/>
              <a:pathLst>
                <a:path w="4005" h="4236" extrusionOk="0">
                  <a:moveTo>
                    <a:pt x="3944" y="1"/>
                  </a:moveTo>
                  <a:cubicBezTo>
                    <a:pt x="3867" y="1"/>
                    <a:pt x="3096" y="997"/>
                    <a:pt x="2017" y="2161"/>
                  </a:cubicBezTo>
                  <a:cubicBezTo>
                    <a:pt x="951" y="3313"/>
                    <a:pt x="1" y="4178"/>
                    <a:pt x="58" y="4235"/>
                  </a:cubicBezTo>
                  <a:cubicBezTo>
                    <a:pt x="865" y="3688"/>
                    <a:pt x="1585" y="3025"/>
                    <a:pt x="2190" y="2305"/>
                  </a:cubicBezTo>
                  <a:cubicBezTo>
                    <a:pt x="3284" y="1124"/>
                    <a:pt x="4004" y="30"/>
                    <a:pt x="3947" y="1"/>
                  </a:cubicBezTo>
                  <a:cubicBezTo>
                    <a:pt x="3946" y="1"/>
                    <a:pt x="3945" y="1"/>
                    <a:pt x="39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3"/>
            <p:cNvSpPr/>
            <p:nvPr/>
          </p:nvSpPr>
          <p:spPr>
            <a:xfrm>
              <a:off x="6111675" y="4319800"/>
              <a:ext cx="97950" cy="59325"/>
            </a:xfrm>
            <a:custGeom>
              <a:avLst/>
              <a:gdLst/>
              <a:ahLst/>
              <a:cxnLst/>
              <a:rect l="l" t="t" r="r" b="b"/>
              <a:pathLst>
                <a:path w="3918" h="2373" extrusionOk="0">
                  <a:moveTo>
                    <a:pt x="3874" y="1"/>
                  </a:moveTo>
                  <a:cubicBezTo>
                    <a:pt x="3749" y="1"/>
                    <a:pt x="2874" y="420"/>
                    <a:pt x="1872" y="1043"/>
                  </a:cubicBezTo>
                  <a:cubicBezTo>
                    <a:pt x="807" y="1705"/>
                    <a:pt x="0" y="2339"/>
                    <a:pt x="29" y="2368"/>
                  </a:cubicBezTo>
                  <a:cubicBezTo>
                    <a:pt x="32" y="2371"/>
                    <a:pt x="37" y="2372"/>
                    <a:pt x="44" y="2372"/>
                  </a:cubicBezTo>
                  <a:cubicBezTo>
                    <a:pt x="172" y="2372"/>
                    <a:pt x="976" y="1873"/>
                    <a:pt x="1988" y="1244"/>
                  </a:cubicBezTo>
                  <a:cubicBezTo>
                    <a:pt x="3053" y="582"/>
                    <a:pt x="3917" y="64"/>
                    <a:pt x="3889" y="6"/>
                  </a:cubicBezTo>
                  <a:cubicBezTo>
                    <a:pt x="3887" y="2"/>
                    <a:pt x="3882" y="1"/>
                    <a:pt x="387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3"/>
            <p:cNvSpPr/>
            <p:nvPr/>
          </p:nvSpPr>
          <p:spPr>
            <a:xfrm>
              <a:off x="6481075" y="4797275"/>
              <a:ext cx="662475" cy="60575"/>
            </a:xfrm>
            <a:custGeom>
              <a:avLst/>
              <a:gdLst/>
              <a:ahLst/>
              <a:cxnLst/>
              <a:rect l="l" t="t" r="r" b="b"/>
              <a:pathLst>
                <a:path w="26499" h="2423" extrusionOk="0">
                  <a:moveTo>
                    <a:pt x="2806" y="0"/>
                  </a:moveTo>
                  <a:cubicBezTo>
                    <a:pt x="2212" y="0"/>
                    <a:pt x="1624" y="25"/>
                    <a:pt x="1037" y="61"/>
                  </a:cubicBezTo>
                  <a:cubicBezTo>
                    <a:pt x="720" y="89"/>
                    <a:pt x="461" y="118"/>
                    <a:pt x="288" y="147"/>
                  </a:cubicBezTo>
                  <a:cubicBezTo>
                    <a:pt x="173" y="147"/>
                    <a:pt x="86" y="176"/>
                    <a:pt x="0" y="176"/>
                  </a:cubicBezTo>
                  <a:cubicBezTo>
                    <a:pt x="43" y="190"/>
                    <a:pt x="94" y="197"/>
                    <a:pt x="144" y="197"/>
                  </a:cubicBezTo>
                  <a:cubicBezTo>
                    <a:pt x="194" y="197"/>
                    <a:pt x="245" y="190"/>
                    <a:pt x="288" y="176"/>
                  </a:cubicBezTo>
                  <a:lnTo>
                    <a:pt x="1066" y="147"/>
                  </a:lnTo>
                  <a:cubicBezTo>
                    <a:pt x="1340" y="135"/>
                    <a:pt x="1669" y="128"/>
                    <a:pt x="2044" y="128"/>
                  </a:cubicBezTo>
                  <a:cubicBezTo>
                    <a:pt x="2574" y="128"/>
                    <a:pt x="3197" y="142"/>
                    <a:pt x="3888" y="176"/>
                  </a:cubicBezTo>
                  <a:cubicBezTo>
                    <a:pt x="6308" y="320"/>
                    <a:pt x="9591" y="723"/>
                    <a:pt x="13249" y="1126"/>
                  </a:cubicBezTo>
                  <a:lnTo>
                    <a:pt x="22610" y="2106"/>
                  </a:lnTo>
                  <a:lnTo>
                    <a:pt x="25461" y="2365"/>
                  </a:lnTo>
                  <a:lnTo>
                    <a:pt x="26239" y="2422"/>
                  </a:lnTo>
                  <a:lnTo>
                    <a:pt x="26498" y="2422"/>
                  </a:lnTo>
                  <a:cubicBezTo>
                    <a:pt x="26412" y="2394"/>
                    <a:pt x="26326" y="2394"/>
                    <a:pt x="26239" y="2394"/>
                  </a:cubicBezTo>
                  <a:lnTo>
                    <a:pt x="25461" y="2278"/>
                  </a:lnTo>
                  <a:lnTo>
                    <a:pt x="22639" y="1933"/>
                  </a:lnTo>
                  <a:lnTo>
                    <a:pt x="13278" y="896"/>
                  </a:lnTo>
                  <a:cubicBezTo>
                    <a:pt x="9620" y="493"/>
                    <a:pt x="6337" y="89"/>
                    <a:pt x="3917" y="32"/>
                  </a:cubicBezTo>
                  <a:cubicBezTo>
                    <a:pt x="3543" y="10"/>
                    <a:pt x="3173" y="0"/>
                    <a:pt x="280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3"/>
            <p:cNvSpPr/>
            <p:nvPr/>
          </p:nvSpPr>
          <p:spPr>
            <a:xfrm>
              <a:off x="7127675" y="4733975"/>
              <a:ext cx="31700" cy="247725"/>
            </a:xfrm>
            <a:custGeom>
              <a:avLst/>
              <a:gdLst/>
              <a:ahLst/>
              <a:cxnLst/>
              <a:rect l="l" t="t" r="r" b="b"/>
              <a:pathLst>
                <a:path w="1268" h="9909" extrusionOk="0">
                  <a:moveTo>
                    <a:pt x="1210" y="0"/>
                  </a:moveTo>
                  <a:cubicBezTo>
                    <a:pt x="1153" y="0"/>
                    <a:pt x="836" y="2218"/>
                    <a:pt x="519" y="4954"/>
                  </a:cubicBezTo>
                  <a:cubicBezTo>
                    <a:pt x="202" y="7691"/>
                    <a:pt x="1" y="9908"/>
                    <a:pt x="87" y="9908"/>
                  </a:cubicBezTo>
                  <a:cubicBezTo>
                    <a:pt x="87" y="9909"/>
                    <a:pt x="88" y="9909"/>
                    <a:pt x="88" y="9909"/>
                  </a:cubicBezTo>
                  <a:cubicBezTo>
                    <a:pt x="148" y="9909"/>
                    <a:pt x="435" y="7702"/>
                    <a:pt x="750" y="4983"/>
                  </a:cubicBezTo>
                  <a:cubicBezTo>
                    <a:pt x="1066" y="2247"/>
                    <a:pt x="1268" y="0"/>
                    <a:pt x="121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6" name="Google Shape;2779;p43">
            <a:extLst>
              <a:ext uri="{FF2B5EF4-FFF2-40B4-BE49-F238E27FC236}">
                <a16:creationId xmlns:a16="http://schemas.microsoft.com/office/drawing/2014/main" id="{B580B0F6-605B-49B5-AAE8-68A556D15302}"/>
              </a:ext>
            </a:extLst>
          </p:cNvPr>
          <p:cNvPicPr preferRelativeResize="0"/>
          <p:nvPr/>
        </p:nvPicPr>
        <p:blipFill rotWithShape="1">
          <a:blip r:embed="rId3">
            <a:alphaModFix/>
          </a:blip>
          <a:srcRect/>
          <a:stretch/>
        </p:blipFill>
        <p:spPr>
          <a:xfrm>
            <a:off x="1602508" y="2816526"/>
            <a:ext cx="720744" cy="1514864"/>
          </a:xfrm>
          <a:prstGeom prst="rect">
            <a:avLst/>
          </a:prstGeom>
          <a:noFill/>
          <a:ln>
            <a:noFill/>
          </a:ln>
        </p:spPr>
      </p:pic>
      <p:pic>
        <p:nvPicPr>
          <p:cNvPr id="107" name="Google Shape;2779;p43">
            <a:extLst>
              <a:ext uri="{FF2B5EF4-FFF2-40B4-BE49-F238E27FC236}">
                <a16:creationId xmlns:a16="http://schemas.microsoft.com/office/drawing/2014/main" id="{309F9288-EB9D-46EA-83B1-4EA3B7F6E391}"/>
              </a:ext>
            </a:extLst>
          </p:cNvPr>
          <p:cNvPicPr preferRelativeResize="0"/>
          <p:nvPr/>
        </p:nvPicPr>
        <p:blipFill rotWithShape="1">
          <a:blip r:embed="rId3">
            <a:alphaModFix/>
          </a:blip>
          <a:srcRect/>
          <a:stretch/>
        </p:blipFill>
        <p:spPr>
          <a:xfrm rot="16200000">
            <a:off x="2609725" y="1065227"/>
            <a:ext cx="720744" cy="151486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ous-titre 6">
            <a:extLst>
              <a:ext uri="{FF2B5EF4-FFF2-40B4-BE49-F238E27FC236}">
                <a16:creationId xmlns:a16="http://schemas.microsoft.com/office/drawing/2014/main" id="{34AA2218-225F-4E0A-A05F-5BB0360084B1}"/>
              </a:ext>
            </a:extLst>
          </p:cNvPr>
          <p:cNvSpPr>
            <a:spLocks noGrp="1"/>
          </p:cNvSpPr>
          <p:nvPr>
            <p:ph type="subTitle" idx="1"/>
          </p:nvPr>
        </p:nvSpPr>
        <p:spPr>
          <a:xfrm>
            <a:off x="350874" y="2604767"/>
            <a:ext cx="2583714" cy="1420800"/>
          </a:xfrm>
        </p:spPr>
        <p:txBody>
          <a:bodyPr/>
          <a:lstStyle/>
          <a:p>
            <a:pPr algn="l"/>
            <a:endParaRPr lang="fr-FR" sz="1800" b="0" i="0" u="none" strike="noStrike" baseline="0" dirty="0">
              <a:solidFill>
                <a:schemeClr val="bg1"/>
              </a:solidFill>
            </a:endParaRPr>
          </a:p>
          <a:p>
            <a:r>
              <a:rPr lang="en-US" sz="1600" b="0" i="0" u="none" strike="noStrike" baseline="0" dirty="0">
                <a:solidFill>
                  <a:schemeClr val="bg1"/>
                </a:solidFill>
              </a:rPr>
              <a:t>Enables you to register Second Life residents from your web page. </a:t>
            </a:r>
          </a:p>
          <a:p>
            <a:endParaRPr lang="fr-FR" dirty="0">
              <a:solidFill>
                <a:schemeClr val="bg1"/>
              </a:solidFill>
            </a:endParaRPr>
          </a:p>
        </p:txBody>
      </p:sp>
      <p:sp>
        <p:nvSpPr>
          <p:cNvPr id="8" name="Sous-titre 7">
            <a:extLst>
              <a:ext uri="{FF2B5EF4-FFF2-40B4-BE49-F238E27FC236}">
                <a16:creationId xmlns:a16="http://schemas.microsoft.com/office/drawing/2014/main" id="{6D48CE6C-8B6B-4002-AF84-A5B848E6A150}"/>
              </a:ext>
            </a:extLst>
          </p:cNvPr>
          <p:cNvSpPr>
            <a:spLocks noGrp="1"/>
          </p:cNvSpPr>
          <p:nvPr>
            <p:ph type="subTitle" idx="2"/>
          </p:nvPr>
        </p:nvSpPr>
        <p:spPr>
          <a:xfrm>
            <a:off x="3223336" y="2643980"/>
            <a:ext cx="2555289" cy="1420800"/>
          </a:xfrm>
        </p:spPr>
        <p:txBody>
          <a:bodyPr/>
          <a:lstStyle/>
          <a:p>
            <a:pPr algn="l"/>
            <a:endParaRPr lang="fr-FR" sz="1600" b="0" i="0" u="none" strike="noStrike" baseline="0" dirty="0">
              <a:solidFill>
                <a:schemeClr val="bg1"/>
              </a:solidFill>
            </a:endParaRPr>
          </a:p>
          <a:p>
            <a:r>
              <a:rPr lang="en-US" sz="1600" b="0" i="0" u="none" strike="noStrike" baseline="0" dirty="0">
                <a:solidFill>
                  <a:schemeClr val="bg1"/>
                </a:solidFill>
              </a:rPr>
              <a:t>Enables you to embed Second Life Maps onto your web pages. </a:t>
            </a:r>
          </a:p>
        </p:txBody>
      </p:sp>
      <p:sp>
        <p:nvSpPr>
          <p:cNvPr id="6" name="Titre 5">
            <a:extLst>
              <a:ext uri="{FF2B5EF4-FFF2-40B4-BE49-F238E27FC236}">
                <a16:creationId xmlns:a16="http://schemas.microsoft.com/office/drawing/2014/main" id="{7FB23AAC-30B6-4773-939A-F95CF5206816}"/>
              </a:ext>
            </a:extLst>
          </p:cNvPr>
          <p:cNvSpPr>
            <a:spLocks noGrp="1"/>
          </p:cNvSpPr>
          <p:nvPr>
            <p:ph type="ctrTitle"/>
          </p:nvPr>
        </p:nvSpPr>
        <p:spPr/>
        <p:txBody>
          <a:bodyPr/>
          <a:lstStyle/>
          <a:p>
            <a:r>
              <a:rPr lang="fr-FR" dirty="0" err="1"/>
              <a:t>Register</a:t>
            </a:r>
            <a:endParaRPr lang="fr-FR" dirty="0"/>
          </a:p>
        </p:txBody>
      </p:sp>
      <p:sp>
        <p:nvSpPr>
          <p:cNvPr id="9" name="Titre 8">
            <a:extLst>
              <a:ext uri="{FF2B5EF4-FFF2-40B4-BE49-F238E27FC236}">
                <a16:creationId xmlns:a16="http://schemas.microsoft.com/office/drawing/2014/main" id="{4B0E3558-0DB1-4650-999F-3654E2D93089}"/>
              </a:ext>
            </a:extLst>
          </p:cNvPr>
          <p:cNvSpPr>
            <a:spLocks noGrp="1"/>
          </p:cNvSpPr>
          <p:nvPr>
            <p:ph type="ctrTitle" idx="3"/>
          </p:nvPr>
        </p:nvSpPr>
        <p:spPr>
          <a:xfrm>
            <a:off x="3824074" y="2372550"/>
            <a:ext cx="1662325" cy="356700"/>
          </a:xfrm>
        </p:spPr>
        <p:txBody>
          <a:bodyPr/>
          <a:lstStyle/>
          <a:p>
            <a:r>
              <a:rPr lang="fr-FR" dirty="0" err="1"/>
              <a:t>Embed</a:t>
            </a:r>
            <a:r>
              <a:rPr lang="fr-FR" dirty="0"/>
              <a:t> Maps</a:t>
            </a:r>
          </a:p>
        </p:txBody>
      </p:sp>
      <p:sp>
        <p:nvSpPr>
          <p:cNvPr id="10" name="Sous-titre 9">
            <a:extLst>
              <a:ext uri="{FF2B5EF4-FFF2-40B4-BE49-F238E27FC236}">
                <a16:creationId xmlns:a16="http://schemas.microsoft.com/office/drawing/2014/main" id="{D6889643-7B54-4CC4-B098-D8B564859D40}"/>
              </a:ext>
            </a:extLst>
          </p:cNvPr>
          <p:cNvSpPr>
            <a:spLocks noGrp="1"/>
          </p:cNvSpPr>
          <p:nvPr>
            <p:ph type="subTitle" idx="4"/>
          </p:nvPr>
        </p:nvSpPr>
        <p:spPr>
          <a:xfrm>
            <a:off x="6067373" y="2631004"/>
            <a:ext cx="2304387" cy="1420800"/>
          </a:xfrm>
        </p:spPr>
        <p:txBody>
          <a:bodyPr/>
          <a:lstStyle/>
          <a:p>
            <a:pPr algn="l"/>
            <a:endParaRPr lang="fr-FR" sz="1600" b="0" i="0" u="none" strike="noStrike" baseline="0" dirty="0">
              <a:solidFill>
                <a:schemeClr val="bg1"/>
              </a:solidFill>
            </a:endParaRPr>
          </a:p>
          <a:p>
            <a:r>
              <a:rPr lang="en-US" sz="1600" b="0" i="0" u="none" strike="noStrike" baseline="0" dirty="0">
                <a:solidFill>
                  <a:schemeClr val="bg1"/>
                </a:solidFill>
              </a:rPr>
              <a:t>API used by Second Life Viewer media rendering plugins. </a:t>
            </a:r>
          </a:p>
          <a:p>
            <a:endParaRPr lang="fr-FR" sz="1200" dirty="0">
              <a:solidFill>
                <a:schemeClr val="bg1"/>
              </a:solidFill>
            </a:endParaRPr>
          </a:p>
        </p:txBody>
      </p:sp>
      <p:sp>
        <p:nvSpPr>
          <p:cNvPr id="11" name="Titre 10">
            <a:extLst>
              <a:ext uri="{FF2B5EF4-FFF2-40B4-BE49-F238E27FC236}">
                <a16:creationId xmlns:a16="http://schemas.microsoft.com/office/drawing/2014/main" id="{9E650075-2053-4659-BB07-F33463A46E3E}"/>
              </a:ext>
            </a:extLst>
          </p:cNvPr>
          <p:cNvSpPr>
            <a:spLocks noGrp="1"/>
          </p:cNvSpPr>
          <p:nvPr>
            <p:ph type="ctrTitle" idx="5"/>
          </p:nvPr>
        </p:nvSpPr>
        <p:spPr>
          <a:xfrm>
            <a:off x="6209413" y="2214575"/>
            <a:ext cx="2304387" cy="634951"/>
          </a:xfrm>
        </p:spPr>
        <p:txBody>
          <a:bodyPr/>
          <a:lstStyle/>
          <a:p>
            <a:r>
              <a:rPr lang="fr-FR" sz="2600" dirty="0" err="1"/>
              <a:t>Create</a:t>
            </a:r>
            <a:r>
              <a:rPr lang="fr-FR" sz="2600" dirty="0"/>
              <a:t> custom plugins</a:t>
            </a:r>
          </a:p>
        </p:txBody>
      </p:sp>
      <p:sp>
        <p:nvSpPr>
          <p:cNvPr id="12" name="Titre 11">
            <a:extLst>
              <a:ext uri="{FF2B5EF4-FFF2-40B4-BE49-F238E27FC236}">
                <a16:creationId xmlns:a16="http://schemas.microsoft.com/office/drawing/2014/main" id="{211B89C8-AB7F-4587-B251-53D83B1EC00D}"/>
              </a:ext>
            </a:extLst>
          </p:cNvPr>
          <p:cNvSpPr>
            <a:spLocks noGrp="1"/>
          </p:cNvSpPr>
          <p:nvPr>
            <p:ph type="title" idx="6"/>
          </p:nvPr>
        </p:nvSpPr>
        <p:spPr/>
        <p:txBody>
          <a:bodyPr/>
          <a:lstStyle/>
          <a:p>
            <a:r>
              <a:rPr lang="fr-FR" dirty="0"/>
              <a:t>Second Life API :</a:t>
            </a:r>
          </a:p>
        </p:txBody>
      </p:sp>
      <p:sp>
        <p:nvSpPr>
          <p:cNvPr id="13" name="ZoneTexte 12">
            <a:extLst>
              <a:ext uri="{FF2B5EF4-FFF2-40B4-BE49-F238E27FC236}">
                <a16:creationId xmlns:a16="http://schemas.microsoft.com/office/drawing/2014/main" id="{EE1373E6-2429-4940-A43C-AE4F1D2D1690}"/>
              </a:ext>
            </a:extLst>
          </p:cNvPr>
          <p:cNvSpPr txBox="1"/>
          <p:nvPr/>
        </p:nvSpPr>
        <p:spPr>
          <a:xfrm>
            <a:off x="212483" y="1475669"/>
            <a:ext cx="4752754" cy="369332"/>
          </a:xfrm>
          <a:prstGeom prst="rect">
            <a:avLst/>
          </a:prstGeom>
          <a:noFill/>
        </p:spPr>
        <p:txBody>
          <a:bodyPr wrap="square" rtlCol="0">
            <a:spAutoFit/>
          </a:bodyPr>
          <a:lstStyle/>
          <a:p>
            <a:r>
              <a:rPr lang="en-US" sz="1800" b="0" i="0" u="none" strike="noStrike" baseline="0" dirty="0">
                <a:solidFill>
                  <a:schemeClr val="tx1"/>
                </a:solidFill>
                <a:latin typeface="Nanum Gothic Coding" panose="020B0604020202020204" charset="-127"/>
                <a:ea typeface="Nanum Gothic Coding" panose="020B0604020202020204" charset="-127"/>
              </a:rPr>
              <a:t>The Second Life API allows Users to: </a:t>
            </a:r>
            <a:endParaRPr lang="fr-FR" dirty="0">
              <a:solidFill>
                <a:schemeClr val="tx1"/>
              </a:solidFill>
              <a:latin typeface="Nanum Gothic Coding" panose="020B0604020202020204" charset="-127"/>
              <a:ea typeface="Nanum Gothic Coding" panose="020B0604020202020204" charset="-127"/>
            </a:endParaRPr>
          </a:p>
        </p:txBody>
      </p:sp>
    </p:spTree>
    <p:extLst>
      <p:ext uri="{BB962C8B-B14F-4D97-AF65-F5344CB8AC3E}">
        <p14:creationId xmlns:p14="http://schemas.microsoft.com/office/powerpoint/2010/main" val="3968760008"/>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20533F-026F-4C83-90DA-E8FE9CBDC387}"/>
              </a:ext>
            </a:extLst>
          </p:cNvPr>
          <p:cNvSpPr>
            <a:spLocks noGrp="1"/>
          </p:cNvSpPr>
          <p:nvPr>
            <p:ph type="title"/>
          </p:nvPr>
        </p:nvSpPr>
        <p:spPr/>
        <p:txBody>
          <a:bodyPr/>
          <a:lstStyle/>
          <a:p>
            <a:r>
              <a:rPr lang="fr-FR" dirty="0" err="1"/>
              <a:t>OpenSimulator</a:t>
            </a:r>
            <a:r>
              <a:rPr lang="fr-FR" dirty="0"/>
              <a:t> : </a:t>
            </a:r>
          </a:p>
        </p:txBody>
      </p:sp>
      <p:grpSp>
        <p:nvGrpSpPr>
          <p:cNvPr id="3" name="Google Shape;3913;p45">
            <a:extLst>
              <a:ext uri="{FF2B5EF4-FFF2-40B4-BE49-F238E27FC236}">
                <a16:creationId xmlns:a16="http://schemas.microsoft.com/office/drawing/2014/main" id="{910BC1F4-0A10-4543-80C3-8A6F2128667F}"/>
              </a:ext>
            </a:extLst>
          </p:cNvPr>
          <p:cNvGrpSpPr/>
          <p:nvPr/>
        </p:nvGrpSpPr>
        <p:grpSpPr>
          <a:xfrm>
            <a:off x="196617" y="3053583"/>
            <a:ext cx="2440258" cy="1928390"/>
            <a:chOff x="238125" y="3498975"/>
            <a:chExt cx="2252750" cy="1290025"/>
          </a:xfrm>
        </p:grpSpPr>
        <p:sp>
          <p:nvSpPr>
            <p:cNvPr id="4" name="Google Shape;3914;p45">
              <a:extLst>
                <a:ext uri="{FF2B5EF4-FFF2-40B4-BE49-F238E27FC236}">
                  <a16:creationId xmlns:a16="http://schemas.microsoft.com/office/drawing/2014/main" id="{9DEAED11-B48A-4418-B856-F1C7FA15AE98}"/>
                </a:ext>
              </a:extLst>
            </p:cNvPr>
            <p:cNvSpPr/>
            <p:nvPr/>
          </p:nvSpPr>
          <p:spPr>
            <a:xfrm>
              <a:off x="1809825" y="3498975"/>
              <a:ext cx="226050" cy="52100"/>
            </a:xfrm>
            <a:custGeom>
              <a:avLst/>
              <a:gdLst/>
              <a:ahLst/>
              <a:cxnLst/>
              <a:rect l="l" t="t" r="r" b="b"/>
              <a:pathLst>
                <a:path w="9042" h="2084" extrusionOk="0">
                  <a:moveTo>
                    <a:pt x="2242" y="1"/>
                  </a:moveTo>
                  <a:cubicBezTo>
                    <a:pt x="1203" y="1"/>
                    <a:pt x="355" y="839"/>
                    <a:pt x="1" y="2083"/>
                  </a:cubicBezTo>
                  <a:lnTo>
                    <a:pt x="9041" y="2083"/>
                  </a:lnTo>
                  <a:cubicBezTo>
                    <a:pt x="9041" y="2083"/>
                    <a:pt x="8345" y="819"/>
                    <a:pt x="6372" y="819"/>
                  </a:cubicBezTo>
                  <a:cubicBezTo>
                    <a:pt x="6228" y="819"/>
                    <a:pt x="6078" y="826"/>
                    <a:pt x="5920" y="840"/>
                  </a:cubicBezTo>
                  <a:cubicBezTo>
                    <a:pt x="5708" y="859"/>
                    <a:pt x="5515" y="867"/>
                    <a:pt x="5338" y="867"/>
                  </a:cubicBezTo>
                  <a:cubicBezTo>
                    <a:pt x="3662" y="867"/>
                    <a:pt x="3474" y="112"/>
                    <a:pt x="2450" y="12"/>
                  </a:cubicBezTo>
                  <a:cubicBezTo>
                    <a:pt x="2380" y="4"/>
                    <a:pt x="2311" y="1"/>
                    <a:pt x="224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15;p45">
              <a:extLst>
                <a:ext uri="{FF2B5EF4-FFF2-40B4-BE49-F238E27FC236}">
                  <a16:creationId xmlns:a16="http://schemas.microsoft.com/office/drawing/2014/main" id="{A6602690-782C-42A5-B43F-8436347111DF}"/>
                </a:ext>
              </a:extLst>
            </p:cNvPr>
            <p:cNvSpPr/>
            <p:nvPr/>
          </p:nvSpPr>
          <p:spPr>
            <a:xfrm>
              <a:off x="2115475" y="3630325"/>
              <a:ext cx="345500" cy="79550"/>
            </a:xfrm>
            <a:custGeom>
              <a:avLst/>
              <a:gdLst/>
              <a:ahLst/>
              <a:cxnLst/>
              <a:rect l="l" t="t" r="r" b="b"/>
              <a:pathLst>
                <a:path w="13820" h="3182" extrusionOk="0">
                  <a:moveTo>
                    <a:pt x="3457" y="0"/>
                  </a:moveTo>
                  <a:cubicBezTo>
                    <a:pt x="1865" y="0"/>
                    <a:pt x="548" y="1280"/>
                    <a:pt x="1" y="3181"/>
                  </a:cubicBezTo>
                  <a:lnTo>
                    <a:pt x="13819" y="3181"/>
                  </a:lnTo>
                  <a:cubicBezTo>
                    <a:pt x="13819" y="3181"/>
                    <a:pt x="12755" y="1253"/>
                    <a:pt x="9731" y="1253"/>
                  </a:cubicBezTo>
                  <a:cubicBezTo>
                    <a:pt x="9512" y="1253"/>
                    <a:pt x="9282" y="1263"/>
                    <a:pt x="9041" y="1285"/>
                  </a:cubicBezTo>
                  <a:cubicBezTo>
                    <a:pt x="8710" y="1314"/>
                    <a:pt x="8410" y="1328"/>
                    <a:pt x="8137" y="1328"/>
                  </a:cubicBezTo>
                  <a:cubicBezTo>
                    <a:pt x="5597" y="1328"/>
                    <a:pt x="5310" y="172"/>
                    <a:pt x="3748" y="14"/>
                  </a:cubicBezTo>
                  <a:cubicBezTo>
                    <a:pt x="3650" y="5"/>
                    <a:pt x="3553" y="0"/>
                    <a:pt x="345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916;p45">
              <a:extLst>
                <a:ext uri="{FF2B5EF4-FFF2-40B4-BE49-F238E27FC236}">
                  <a16:creationId xmlns:a16="http://schemas.microsoft.com/office/drawing/2014/main" id="{05D119DB-39D5-4B49-A6BD-82EF89670B05}"/>
                </a:ext>
              </a:extLst>
            </p:cNvPr>
            <p:cNvSpPr/>
            <p:nvPr/>
          </p:nvSpPr>
          <p:spPr>
            <a:xfrm>
              <a:off x="355500" y="3670175"/>
              <a:ext cx="294150" cy="67550"/>
            </a:xfrm>
            <a:custGeom>
              <a:avLst/>
              <a:gdLst/>
              <a:ahLst/>
              <a:cxnLst/>
              <a:rect l="l" t="t" r="r" b="b"/>
              <a:pathLst>
                <a:path w="11766" h="2702" extrusionOk="0">
                  <a:moveTo>
                    <a:pt x="2929" y="0"/>
                  </a:moveTo>
                  <a:cubicBezTo>
                    <a:pt x="1579" y="0"/>
                    <a:pt x="459" y="1090"/>
                    <a:pt x="0" y="2701"/>
                  </a:cubicBezTo>
                  <a:lnTo>
                    <a:pt x="11766" y="2701"/>
                  </a:lnTo>
                  <a:cubicBezTo>
                    <a:pt x="11766" y="2701"/>
                    <a:pt x="10862" y="1063"/>
                    <a:pt x="8289" y="1063"/>
                  </a:cubicBezTo>
                  <a:cubicBezTo>
                    <a:pt x="8100" y="1063"/>
                    <a:pt x="7903" y="1071"/>
                    <a:pt x="7696" y="1090"/>
                  </a:cubicBezTo>
                  <a:cubicBezTo>
                    <a:pt x="7415" y="1115"/>
                    <a:pt x="7160" y="1127"/>
                    <a:pt x="6927" y="1127"/>
                  </a:cubicBezTo>
                  <a:cubicBezTo>
                    <a:pt x="4765" y="1127"/>
                    <a:pt x="4515" y="146"/>
                    <a:pt x="3185" y="13"/>
                  </a:cubicBezTo>
                  <a:cubicBezTo>
                    <a:pt x="3099" y="4"/>
                    <a:pt x="3014" y="0"/>
                    <a:pt x="292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17;p45">
              <a:extLst>
                <a:ext uri="{FF2B5EF4-FFF2-40B4-BE49-F238E27FC236}">
                  <a16:creationId xmlns:a16="http://schemas.microsoft.com/office/drawing/2014/main" id="{944BBD6C-5268-4FC7-972D-CBB771FD2886}"/>
                </a:ext>
              </a:extLst>
            </p:cNvPr>
            <p:cNvSpPr/>
            <p:nvPr/>
          </p:nvSpPr>
          <p:spPr>
            <a:xfrm>
              <a:off x="262750" y="3536525"/>
              <a:ext cx="182300" cy="41925"/>
            </a:xfrm>
            <a:custGeom>
              <a:avLst/>
              <a:gdLst/>
              <a:ahLst/>
              <a:cxnLst/>
              <a:rect l="l" t="t" r="r" b="b"/>
              <a:pathLst>
                <a:path w="7292" h="1677" extrusionOk="0">
                  <a:moveTo>
                    <a:pt x="1798" y="1"/>
                  </a:moveTo>
                  <a:cubicBezTo>
                    <a:pt x="964" y="1"/>
                    <a:pt x="285" y="685"/>
                    <a:pt x="0" y="1677"/>
                  </a:cubicBezTo>
                  <a:lnTo>
                    <a:pt x="7291" y="1677"/>
                  </a:lnTo>
                  <a:cubicBezTo>
                    <a:pt x="7291" y="1677"/>
                    <a:pt x="6729" y="657"/>
                    <a:pt x="5126" y="657"/>
                  </a:cubicBezTo>
                  <a:cubicBezTo>
                    <a:pt x="5012" y="657"/>
                    <a:pt x="4893" y="662"/>
                    <a:pt x="4769" y="673"/>
                  </a:cubicBezTo>
                  <a:cubicBezTo>
                    <a:pt x="4588" y="690"/>
                    <a:pt x="4425" y="697"/>
                    <a:pt x="4277" y="697"/>
                  </a:cubicBezTo>
                  <a:cubicBezTo>
                    <a:pt x="2947" y="697"/>
                    <a:pt x="2790" y="93"/>
                    <a:pt x="1970" y="10"/>
                  </a:cubicBezTo>
                  <a:cubicBezTo>
                    <a:pt x="1912" y="4"/>
                    <a:pt x="1855" y="1"/>
                    <a:pt x="179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918;p45">
              <a:extLst>
                <a:ext uri="{FF2B5EF4-FFF2-40B4-BE49-F238E27FC236}">
                  <a16:creationId xmlns:a16="http://schemas.microsoft.com/office/drawing/2014/main" id="{B71EF3E9-1CB3-4D76-84E2-61C50AD10332}"/>
                </a:ext>
              </a:extLst>
            </p:cNvPr>
            <p:cNvSpPr/>
            <p:nvPr/>
          </p:nvSpPr>
          <p:spPr>
            <a:xfrm>
              <a:off x="444800" y="4466125"/>
              <a:ext cx="150525" cy="319025"/>
            </a:xfrm>
            <a:custGeom>
              <a:avLst/>
              <a:gdLst/>
              <a:ahLst/>
              <a:cxnLst/>
              <a:rect l="l" t="t" r="r" b="b"/>
              <a:pathLst>
                <a:path w="6021" h="12761" extrusionOk="0">
                  <a:moveTo>
                    <a:pt x="55" y="1"/>
                  </a:moveTo>
                  <a:lnTo>
                    <a:pt x="55" y="1"/>
                  </a:lnTo>
                  <a:cubicBezTo>
                    <a:pt x="0" y="1087"/>
                    <a:pt x="239" y="2164"/>
                    <a:pt x="746" y="3122"/>
                  </a:cubicBezTo>
                  <a:cubicBezTo>
                    <a:pt x="948" y="3508"/>
                    <a:pt x="1206" y="3886"/>
                    <a:pt x="1271" y="4309"/>
                  </a:cubicBezTo>
                  <a:cubicBezTo>
                    <a:pt x="1390" y="5000"/>
                    <a:pt x="1004" y="5727"/>
                    <a:pt x="1179" y="6408"/>
                  </a:cubicBezTo>
                  <a:cubicBezTo>
                    <a:pt x="1372" y="7191"/>
                    <a:pt x="2256" y="7706"/>
                    <a:pt x="2302" y="8516"/>
                  </a:cubicBezTo>
                  <a:cubicBezTo>
                    <a:pt x="2348" y="9198"/>
                    <a:pt x="1749" y="9796"/>
                    <a:pt x="1805" y="10468"/>
                  </a:cubicBezTo>
                  <a:cubicBezTo>
                    <a:pt x="1841" y="10763"/>
                    <a:pt x="1943" y="11039"/>
                    <a:pt x="2108" y="11278"/>
                  </a:cubicBezTo>
                  <a:cubicBezTo>
                    <a:pt x="2630" y="12133"/>
                    <a:pt x="3381" y="12724"/>
                    <a:pt x="4508" y="12724"/>
                  </a:cubicBezTo>
                  <a:cubicBezTo>
                    <a:pt x="4533" y="12724"/>
                    <a:pt x="4559" y="12724"/>
                    <a:pt x="4585" y="12724"/>
                  </a:cubicBezTo>
                  <a:lnTo>
                    <a:pt x="6021" y="12760"/>
                  </a:lnTo>
                  <a:lnTo>
                    <a:pt x="5027" y="9455"/>
                  </a:lnTo>
                  <a:cubicBezTo>
                    <a:pt x="5146" y="8986"/>
                    <a:pt x="4833" y="8507"/>
                    <a:pt x="4484" y="8166"/>
                  </a:cubicBezTo>
                  <a:cubicBezTo>
                    <a:pt x="4134" y="7835"/>
                    <a:pt x="3719" y="7522"/>
                    <a:pt x="3535" y="7071"/>
                  </a:cubicBezTo>
                  <a:cubicBezTo>
                    <a:pt x="3241" y="6344"/>
                    <a:pt x="3627" y="5395"/>
                    <a:pt x="3130" y="4788"/>
                  </a:cubicBezTo>
                  <a:cubicBezTo>
                    <a:pt x="2836" y="4429"/>
                    <a:pt x="2302" y="4309"/>
                    <a:pt x="2044" y="3922"/>
                  </a:cubicBezTo>
                  <a:cubicBezTo>
                    <a:pt x="1924" y="3711"/>
                    <a:pt x="1841" y="3481"/>
                    <a:pt x="1805" y="3232"/>
                  </a:cubicBezTo>
                  <a:cubicBezTo>
                    <a:pt x="1519" y="2017"/>
                    <a:pt x="912" y="903"/>
                    <a:pt x="5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919;p45">
              <a:extLst>
                <a:ext uri="{FF2B5EF4-FFF2-40B4-BE49-F238E27FC236}">
                  <a16:creationId xmlns:a16="http://schemas.microsoft.com/office/drawing/2014/main" id="{573F5C48-CB7B-4C76-B666-998F3B23F6FE}"/>
                </a:ext>
              </a:extLst>
            </p:cNvPr>
            <p:cNvSpPr/>
            <p:nvPr/>
          </p:nvSpPr>
          <p:spPr>
            <a:xfrm>
              <a:off x="584025" y="4341625"/>
              <a:ext cx="141800" cy="445125"/>
            </a:xfrm>
            <a:custGeom>
              <a:avLst/>
              <a:gdLst/>
              <a:ahLst/>
              <a:cxnLst/>
              <a:rect l="l" t="t" r="r" b="b"/>
              <a:pathLst>
                <a:path w="5672" h="17805" extrusionOk="0">
                  <a:moveTo>
                    <a:pt x="5460" y="0"/>
                  </a:moveTo>
                  <a:lnTo>
                    <a:pt x="5405" y="28"/>
                  </a:lnTo>
                  <a:cubicBezTo>
                    <a:pt x="5101" y="184"/>
                    <a:pt x="4834" y="414"/>
                    <a:pt x="4641" y="691"/>
                  </a:cubicBezTo>
                  <a:cubicBezTo>
                    <a:pt x="4438" y="958"/>
                    <a:pt x="4282" y="1252"/>
                    <a:pt x="4162" y="1565"/>
                  </a:cubicBezTo>
                  <a:cubicBezTo>
                    <a:pt x="3932" y="2182"/>
                    <a:pt x="3849" y="2836"/>
                    <a:pt x="3729" y="3452"/>
                  </a:cubicBezTo>
                  <a:cubicBezTo>
                    <a:pt x="3610" y="4069"/>
                    <a:pt x="3462" y="4677"/>
                    <a:pt x="3159" y="5183"/>
                  </a:cubicBezTo>
                  <a:cubicBezTo>
                    <a:pt x="3002" y="5441"/>
                    <a:pt x="2809" y="5680"/>
                    <a:pt x="2643" y="5929"/>
                  </a:cubicBezTo>
                  <a:cubicBezTo>
                    <a:pt x="2468" y="6177"/>
                    <a:pt x="2348" y="6454"/>
                    <a:pt x="2293" y="6748"/>
                  </a:cubicBezTo>
                  <a:cubicBezTo>
                    <a:pt x="2210" y="7356"/>
                    <a:pt x="2551" y="7890"/>
                    <a:pt x="2487" y="8424"/>
                  </a:cubicBezTo>
                  <a:cubicBezTo>
                    <a:pt x="2450" y="8691"/>
                    <a:pt x="2367" y="8949"/>
                    <a:pt x="2229" y="9169"/>
                  </a:cubicBezTo>
                  <a:cubicBezTo>
                    <a:pt x="2100" y="9400"/>
                    <a:pt x="1943" y="9621"/>
                    <a:pt x="1796" y="9832"/>
                  </a:cubicBezTo>
                  <a:cubicBezTo>
                    <a:pt x="1649" y="10044"/>
                    <a:pt x="1520" y="10265"/>
                    <a:pt x="1419" y="10495"/>
                  </a:cubicBezTo>
                  <a:cubicBezTo>
                    <a:pt x="1317" y="10725"/>
                    <a:pt x="1262" y="10974"/>
                    <a:pt x="1244" y="11213"/>
                  </a:cubicBezTo>
                  <a:cubicBezTo>
                    <a:pt x="1216" y="11701"/>
                    <a:pt x="1281" y="12161"/>
                    <a:pt x="1244" y="12594"/>
                  </a:cubicBezTo>
                  <a:cubicBezTo>
                    <a:pt x="1207" y="13008"/>
                    <a:pt x="1087" y="13413"/>
                    <a:pt x="903" y="13782"/>
                  </a:cubicBezTo>
                  <a:cubicBezTo>
                    <a:pt x="728" y="14132"/>
                    <a:pt x="535" y="14454"/>
                    <a:pt x="378" y="14767"/>
                  </a:cubicBezTo>
                  <a:cubicBezTo>
                    <a:pt x="295" y="14914"/>
                    <a:pt x="222" y="15071"/>
                    <a:pt x="167" y="15227"/>
                  </a:cubicBezTo>
                  <a:cubicBezTo>
                    <a:pt x="102" y="15374"/>
                    <a:pt x="65" y="15522"/>
                    <a:pt x="38" y="15678"/>
                  </a:cubicBezTo>
                  <a:cubicBezTo>
                    <a:pt x="1" y="15954"/>
                    <a:pt x="1" y="16231"/>
                    <a:pt x="38" y="16498"/>
                  </a:cubicBezTo>
                  <a:cubicBezTo>
                    <a:pt x="75" y="16875"/>
                    <a:pt x="222" y="17243"/>
                    <a:pt x="452" y="17538"/>
                  </a:cubicBezTo>
                  <a:cubicBezTo>
                    <a:pt x="489" y="17584"/>
                    <a:pt x="526" y="17630"/>
                    <a:pt x="572" y="17667"/>
                  </a:cubicBezTo>
                  <a:cubicBezTo>
                    <a:pt x="599" y="17694"/>
                    <a:pt x="627" y="17722"/>
                    <a:pt x="664" y="17750"/>
                  </a:cubicBezTo>
                  <a:cubicBezTo>
                    <a:pt x="719" y="17786"/>
                    <a:pt x="747" y="17805"/>
                    <a:pt x="747" y="17805"/>
                  </a:cubicBezTo>
                  <a:cubicBezTo>
                    <a:pt x="645" y="17722"/>
                    <a:pt x="553" y="17630"/>
                    <a:pt x="470" y="17529"/>
                  </a:cubicBezTo>
                  <a:cubicBezTo>
                    <a:pt x="240" y="17225"/>
                    <a:pt x="111" y="16866"/>
                    <a:pt x="75" y="16498"/>
                  </a:cubicBezTo>
                  <a:cubicBezTo>
                    <a:pt x="38" y="16231"/>
                    <a:pt x="47" y="15954"/>
                    <a:pt x="84" y="15687"/>
                  </a:cubicBezTo>
                  <a:cubicBezTo>
                    <a:pt x="111" y="15540"/>
                    <a:pt x="148" y="15393"/>
                    <a:pt x="213" y="15245"/>
                  </a:cubicBezTo>
                  <a:cubicBezTo>
                    <a:pt x="268" y="15098"/>
                    <a:pt x="341" y="14942"/>
                    <a:pt x="424" y="14794"/>
                  </a:cubicBezTo>
                  <a:cubicBezTo>
                    <a:pt x="590" y="14481"/>
                    <a:pt x="783" y="14168"/>
                    <a:pt x="958" y="13809"/>
                  </a:cubicBezTo>
                  <a:cubicBezTo>
                    <a:pt x="1152" y="13432"/>
                    <a:pt x="1271" y="13027"/>
                    <a:pt x="1317" y="12603"/>
                  </a:cubicBezTo>
                  <a:cubicBezTo>
                    <a:pt x="1354" y="12161"/>
                    <a:pt x="1281" y="11701"/>
                    <a:pt x="1317" y="11222"/>
                  </a:cubicBezTo>
                  <a:cubicBezTo>
                    <a:pt x="1327" y="10983"/>
                    <a:pt x="1391" y="10753"/>
                    <a:pt x="1483" y="10532"/>
                  </a:cubicBezTo>
                  <a:cubicBezTo>
                    <a:pt x="1594" y="10302"/>
                    <a:pt x="1713" y="10081"/>
                    <a:pt x="1861" y="9878"/>
                  </a:cubicBezTo>
                  <a:cubicBezTo>
                    <a:pt x="2008" y="9667"/>
                    <a:pt x="2164" y="9446"/>
                    <a:pt x="2293" y="9215"/>
                  </a:cubicBezTo>
                  <a:cubicBezTo>
                    <a:pt x="2440" y="8976"/>
                    <a:pt x="2533" y="8709"/>
                    <a:pt x="2560" y="8433"/>
                  </a:cubicBezTo>
                  <a:cubicBezTo>
                    <a:pt x="2625" y="7862"/>
                    <a:pt x="2293" y="7328"/>
                    <a:pt x="2376" y="6767"/>
                  </a:cubicBezTo>
                  <a:cubicBezTo>
                    <a:pt x="2431" y="6481"/>
                    <a:pt x="2551" y="6214"/>
                    <a:pt x="2726" y="5975"/>
                  </a:cubicBezTo>
                  <a:cubicBezTo>
                    <a:pt x="2882" y="5736"/>
                    <a:pt x="3076" y="5496"/>
                    <a:pt x="3232" y="5238"/>
                  </a:cubicBezTo>
                  <a:cubicBezTo>
                    <a:pt x="3554" y="4704"/>
                    <a:pt x="3711" y="4088"/>
                    <a:pt x="3831" y="3471"/>
                  </a:cubicBezTo>
                  <a:cubicBezTo>
                    <a:pt x="3941" y="2845"/>
                    <a:pt x="4033" y="2200"/>
                    <a:pt x="4263" y="1602"/>
                  </a:cubicBezTo>
                  <a:cubicBezTo>
                    <a:pt x="4374" y="1298"/>
                    <a:pt x="4530" y="1004"/>
                    <a:pt x="4724" y="746"/>
                  </a:cubicBezTo>
                  <a:cubicBezTo>
                    <a:pt x="4905" y="495"/>
                    <a:pt x="5135" y="294"/>
                    <a:pt x="5406" y="148"/>
                  </a:cubicBezTo>
                  <a:lnTo>
                    <a:pt x="5406" y="148"/>
                  </a:lnTo>
                  <a:cubicBezTo>
                    <a:pt x="5443" y="476"/>
                    <a:pt x="5497" y="804"/>
                    <a:pt x="5543" y="1133"/>
                  </a:cubicBezTo>
                  <a:cubicBezTo>
                    <a:pt x="5580" y="1455"/>
                    <a:pt x="5598" y="1777"/>
                    <a:pt x="5589" y="2108"/>
                  </a:cubicBezTo>
                  <a:cubicBezTo>
                    <a:pt x="5580" y="2265"/>
                    <a:pt x="5571" y="2440"/>
                    <a:pt x="5543" y="2587"/>
                  </a:cubicBezTo>
                  <a:cubicBezTo>
                    <a:pt x="5506" y="2744"/>
                    <a:pt x="5451" y="2891"/>
                    <a:pt x="5386" y="3038"/>
                  </a:cubicBezTo>
                  <a:cubicBezTo>
                    <a:pt x="5248" y="3333"/>
                    <a:pt x="5138" y="3627"/>
                    <a:pt x="5037" y="3931"/>
                  </a:cubicBezTo>
                  <a:cubicBezTo>
                    <a:pt x="4954" y="4244"/>
                    <a:pt x="4899" y="4557"/>
                    <a:pt x="4880" y="4870"/>
                  </a:cubicBezTo>
                  <a:cubicBezTo>
                    <a:pt x="4853" y="5174"/>
                    <a:pt x="4816" y="5487"/>
                    <a:pt x="4788" y="5791"/>
                  </a:cubicBezTo>
                  <a:cubicBezTo>
                    <a:pt x="4724" y="6398"/>
                    <a:pt x="4678" y="6997"/>
                    <a:pt x="4438" y="7512"/>
                  </a:cubicBezTo>
                  <a:cubicBezTo>
                    <a:pt x="4328" y="7779"/>
                    <a:pt x="4162" y="8019"/>
                    <a:pt x="4042" y="8286"/>
                  </a:cubicBezTo>
                  <a:cubicBezTo>
                    <a:pt x="3932" y="8543"/>
                    <a:pt x="3867" y="8829"/>
                    <a:pt x="3858" y="9105"/>
                  </a:cubicBezTo>
                  <a:cubicBezTo>
                    <a:pt x="3831" y="9667"/>
                    <a:pt x="3904" y="10201"/>
                    <a:pt x="3757" y="10698"/>
                  </a:cubicBezTo>
                  <a:cubicBezTo>
                    <a:pt x="3610" y="11186"/>
                    <a:pt x="3297" y="11600"/>
                    <a:pt x="3140" y="12060"/>
                  </a:cubicBezTo>
                  <a:cubicBezTo>
                    <a:pt x="2993" y="12520"/>
                    <a:pt x="3048" y="13018"/>
                    <a:pt x="3122" y="13441"/>
                  </a:cubicBezTo>
                  <a:cubicBezTo>
                    <a:pt x="3195" y="13865"/>
                    <a:pt x="3269" y="14297"/>
                    <a:pt x="3177" y="14675"/>
                  </a:cubicBezTo>
                  <a:cubicBezTo>
                    <a:pt x="3085" y="15061"/>
                    <a:pt x="2818" y="15338"/>
                    <a:pt x="2652" y="15651"/>
                  </a:cubicBezTo>
                  <a:cubicBezTo>
                    <a:pt x="2560" y="15798"/>
                    <a:pt x="2505" y="15964"/>
                    <a:pt x="2477" y="16129"/>
                  </a:cubicBezTo>
                  <a:cubicBezTo>
                    <a:pt x="2459" y="16286"/>
                    <a:pt x="2450" y="16442"/>
                    <a:pt x="2450" y="16599"/>
                  </a:cubicBezTo>
                  <a:cubicBezTo>
                    <a:pt x="2450" y="16737"/>
                    <a:pt x="2431" y="16884"/>
                    <a:pt x="2385" y="17013"/>
                  </a:cubicBezTo>
                  <a:cubicBezTo>
                    <a:pt x="2339" y="17133"/>
                    <a:pt x="2266" y="17243"/>
                    <a:pt x="2164" y="17317"/>
                  </a:cubicBezTo>
                  <a:cubicBezTo>
                    <a:pt x="1999" y="17455"/>
                    <a:pt x="1814" y="17565"/>
                    <a:pt x="1612" y="17639"/>
                  </a:cubicBezTo>
                  <a:cubicBezTo>
                    <a:pt x="1455" y="17704"/>
                    <a:pt x="1308" y="17740"/>
                    <a:pt x="1152" y="17768"/>
                  </a:cubicBezTo>
                  <a:cubicBezTo>
                    <a:pt x="1050" y="17786"/>
                    <a:pt x="949" y="17796"/>
                    <a:pt x="857" y="17796"/>
                  </a:cubicBezTo>
                  <a:cubicBezTo>
                    <a:pt x="783" y="17786"/>
                    <a:pt x="747" y="17786"/>
                    <a:pt x="747" y="17786"/>
                  </a:cubicBezTo>
                  <a:lnTo>
                    <a:pt x="747" y="17786"/>
                  </a:lnTo>
                  <a:cubicBezTo>
                    <a:pt x="804" y="17795"/>
                    <a:pt x="864" y="17799"/>
                    <a:pt x="924" y="17799"/>
                  </a:cubicBezTo>
                  <a:cubicBezTo>
                    <a:pt x="998" y="17799"/>
                    <a:pt x="1071" y="17792"/>
                    <a:pt x="1142" y="17777"/>
                  </a:cubicBezTo>
                  <a:cubicBezTo>
                    <a:pt x="1299" y="17750"/>
                    <a:pt x="1455" y="17713"/>
                    <a:pt x="1603" y="17657"/>
                  </a:cubicBezTo>
                  <a:cubicBezTo>
                    <a:pt x="1805" y="17584"/>
                    <a:pt x="2008" y="17483"/>
                    <a:pt x="2174" y="17344"/>
                  </a:cubicBezTo>
                  <a:cubicBezTo>
                    <a:pt x="2284" y="17262"/>
                    <a:pt x="2358" y="17151"/>
                    <a:pt x="2413" y="17022"/>
                  </a:cubicBezTo>
                  <a:cubicBezTo>
                    <a:pt x="2459" y="16884"/>
                    <a:pt x="2477" y="16737"/>
                    <a:pt x="2477" y="16599"/>
                  </a:cubicBezTo>
                  <a:cubicBezTo>
                    <a:pt x="2477" y="16442"/>
                    <a:pt x="2487" y="16286"/>
                    <a:pt x="2505" y="16138"/>
                  </a:cubicBezTo>
                  <a:cubicBezTo>
                    <a:pt x="2533" y="15973"/>
                    <a:pt x="2597" y="15816"/>
                    <a:pt x="2680" y="15678"/>
                  </a:cubicBezTo>
                  <a:cubicBezTo>
                    <a:pt x="2846" y="15374"/>
                    <a:pt x="3131" y="15098"/>
                    <a:pt x="3214" y="14693"/>
                  </a:cubicBezTo>
                  <a:cubicBezTo>
                    <a:pt x="3306" y="14279"/>
                    <a:pt x="3241" y="13865"/>
                    <a:pt x="3168" y="13432"/>
                  </a:cubicBezTo>
                  <a:cubicBezTo>
                    <a:pt x="3103" y="12999"/>
                    <a:pt x="3039" y="12530"/>
                    <a:pt x="3195" y="12079"/>
                  </a:cubicBezTo>
                  <a:cubicBezTo>
                    <a:pt x="3361" y="11637"/>
                    <a:pt x="3656" y="11222"/>
                    <a:pt x="3812" y="10716"/>
                  </a:cubicBezTo>
                  <a:cubicBezTo>
                    <a:pt x="3978" y="10210"/>
                    <a:pt x="3895" y="9657"/>
                    <a:pt x="3923" y="9114"/>
                  </a:cubicBezTo>
                  <a:cubicBezTo>
                    <a:pt x="3932" y="8838"/>
                    <a:pt x="3996" y="8571"/>
                    <a:pt x="4107" y="8313"/>
                  </a:cubicBezTo>
                  <a:cubicBezTo>
                    <a:pt x="4217" y="8065"/>
                    <a:pt x="4383" y="7816"/>
                    <a:pt x="4503" y="7549"/>
                  </a:cubicBezTo>
                  <a:cubicBezTo>
                    <a:pt x="4760" y="7006"/>
                    <a:pt x="4797" y="6398"/>
                    <a:pt x="4862" y="5800"/>
                  </a:cubicBezTo>
                  <a:cubicBezTo>
                    <a:pt x="4899" y="5487"/>
                    <a:pt x="4926" y="5183"/>
                    <a:pt x="4963" y="4879"/>
                  </a:cubicBezTo>
                  <a:cubicBezTo>
                    <a:pt x="4981" y="4566"/>
                    <a:pt x="5037" y="4253"/>
                    <a:pt x="5119" y="3959"/>
                  </a:cubicBezTo>
                  <a:cubicBezTo>
                    <a:pt x="5212" y="3655"/>
                    <a:pt x="5322" y="3351"/>
                    <a:pt x="5451" y="3066"/>
                  </a:cubicBezTo>
                  <a:cubicBezTo>
                    <a:pt x="5525" y="2918"/>
                    <a:pt x="5580" y="2762"/>
                    <a:pt x="5617" y="2605"/>
                  </a:cubicBezTo>
                  <a:cubicBezTo>
                    <a:pt x="5644" y="2440"/>
                    <a:pt x="5653" y="2274"/>
                    <a:pt x="5663" y="2108"/>
                  </a:cubicBezTo>
                  <a:cubicBezTo>
                    <a:pt x="5672" y="1777"/>
                    <a:pt x="5663" y="1446"/>
                    <a:pt x="5617" y="1114"/>
                  </a:cubicBezTo>
                  <a:cubicBezTo>
                    <a:pt x="5580" y="783"/>
                    <a:pt x="5515" y="460"/>
                    <a:pt x="5479" y="129"/>
                  </a:cubicBezTo>
                  <a:cubicBezTo>
                    <a:pt x="5479" y="101"/>
                    <a:pt x="5479" y="83"/>
                    <a:pt x="5469" y="65"/>
                  </a:cubicBezTo>
                  <a:lnTo>
                    <a:pt x="546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920;p45">
              <a:extLst>
                <a:ext uri="{FF2B5EF4-FFF2-40B4-BE49-F238E27FC236}">
                  <a16:creationId xmlns:a16="http://schemas.microsoft.com/office/drawing/2014/main" id="{C6220D90-A73F-4B4C-AAEA-3FBA1EA9A489}"/>
                </a:ext>
              </a:extLst>
            </p:cNvPr>
            <p:cNvSpPr/>
            <p:nvPr/>
          </p:nvSpPr>
          <p:spPr>
            <a:xfrm>
              <a:off x="602675" y="4362800"/>
              <a:ext cx="111200" cy="423500"/>
            </a:xfrm>
            <a:custGeom>
              <a:avLst/>
              <a:gdLst/>
              <a:ahLst/>
              <a:cxnLst/>
              <a:rect l="l" t="t" r="r" b="b"/>
              <a:pathLst>
                <a:path w="4448" h="16940" extrusionOk="0">
                  <a:moveTo>
                    <a:pt x="4438" y="0"/>
                  </a:moveTo>
                  <a:cubicBezTo>
                    <a:pt x="4438" y="9"/>
                    <a:pt x="4429" y="28"/>
                    <a:pt x="4429" y="46"/>
                  </a:cubicBezTo>
                  <a:lnTo>
                    <a:pt x="4401" y="175"/>
                  </a:lnTo>
                  <a:cubicBezTo>
                    <a:pt x="4364" y="286"/>
                    <a:pt x="4337" y="460"/>
                    <a:pt x="4281" y="672"/>
                  </a:cubicBezTo>
                  <a:cubicBezTo>
                    <a:pt x="4226" y="884"/>
                    <a:pt x="4097" y="1123"/>
                    <a:pt x="3987" y="1418"/>
                  </a:cubicBezTo>
                  <a:cubicBezTo>
                    <a:pt x="3876" y="1722"/>
                    <a:pt x="3757" y="2062"/>
                    <a:pt x="3655" y="2440"/>
                  </a:cubicBezTo>
                  <a:cubicBezTo>
                    <a:pt x="3545" y="2826"/>
                    <a:pt x="3453" y="3250"/>
                    <a:pt x="3352" y="3710"/>
                  </a:cubicBezTo>
                  <a:cubicBezTo>
                    <a:pt x="3250" y="4170"/>
                    <a:pt x="3149" y="4649"/>
                    <a:pt x="2900" y="5110"/>
                  </a:cubicBezTo>
                  <a:cubicBezTo>
                    <a:pt x="2781" y="5340"/>
                    <a:pt x="2652" y="5588"/>
                    <a:pt x="2551" y="5846"/>
                  </a:cubicBezTo>
                  <a:cubicBezTo>
                    <a:pt x="2449" y="6113"/>
                    <a:pt x="2376" y="6389"/>
                    <a:pt x="2348" y="6665"/>
                  </a:cubicBezTo>
                  <a:cubicBezTo>
                    <a:pt x="2274" y="7255"/>
                    <a:pt x="2173" y="7835"/>
                    <a:pt x="2044" y="8405"/>
                  </a:cubicBezTo>
                  <a:cubicBezTo>
                    <a:pt x="1768" y="9584"/>
                    <a:pt x="1501" y="10707"/>
                    <a:pt x="1253" y="11729"/>
                  </a:cubicBezTo>
                  <a:cubicBezTo>
                    <a:pt x="1013" y="12751"/>
                    <a:pt x="774" y="13662"/>
                    <a:pt x="590" y="14435"/>
                  </a:cubicBezTo>
                  <a:cubicBezTo>
                    <a:pt x="396" y="15209"/>
                    <a:pt x="258" y="15825"/>
                    <a:pt x="148" y="16267"/>
                  </a:cubicBezTo>
                  <a:cubicBezTo>
                    <a:pt x="102" y="16479"/>
                    <a:pt x="65" y="16645"/>
                    <a:pt x="37" y="16764"/>
                  </a:cubicBezTo>
                  <a:cubicBezTo>
                    <a:pt x="19" y="16820"/>
                    <a:pt x="10" y="16857"/>
                    <a:pt x="1" y="16893"/>
                  </a:cubicBezTo>
                  <a:cubicBezTo>
                    <a:pt x="1" y="16912"/>
                    <a:pt x="1" y="16930"/>
                    <a:pt x="1" y="16939"/>
                  </a:cubicBezTo>
                  <a:cubicBezTo>
                    <a:pt x="10" y="16930"/>
                    <a:pt x="19" y="16912"/>
                    <a:pt x="19" y="16893"/>
                  </a:cubicBezTo>
                  <a:cubicBezTo>
                    <a:pt x="28" y="16866"/>
                    <a:pt x="37" y="16820"/>
                    <a:pt x="56" y="16774"/>
                  </a:cubicBezTo>
                  <a:cubicBezTo>
                    <a:pt x="93" y="16654"/>
                    <a:pt x="129" y="16488"/>
                    <a:pt x="185" y="16277"/>
                  </a:cubicBezTo>
                  <a:lnTo>
                    <a:pt x="654" y="14454"/>
                  </a:lnTo>
                  <a:cubicBezTo>
                    <a:pt x="857" y="13680"/>
                    <a:pt x="1087" y="12769"/>
                    <a:pt x="1345" y="11747"/>
                  </a:cubicBezTo>
                  <a:lnTo>
                    <a:pt x="2146" y="8424"/>
                  </a:lnTo>
                  <a:cubicBezTo>
                    <a:pt x="2274" y="7853"/>
                    <a:pt x="2376" y="7264"/>
                    <a:pt x="2449" y="6684"/>
                  </a:cubicBezTo>
                  <a:cubicBezTo>
                    <a:pt x="2477" y="6408"/>
                    <a:pt x="2541" y="6131"/>
                    <a:pt x="2643" y="5874"/>
                  </a:cubicBezTo>
                  <a:cubicBezTo>
                    <a:pt x="2744" y="5625"/>
                    <a:pt x="2873" y="5386"/>
                    <a:pt x="2983" y="5156"/>
                  </a:cubicBezTo>
                  <a:cubicBezTo>
                    <a:pt x="3232" y="4686"/>
                    <a:pt x="3342" y="4180"/>
                    <a:pt x="3434" y="3729"/>
                  </a:cubicBezTo>
                  <a:cubicBezTo>
                    <a:pt x="3536" y="3268"/>
                    <a:pt x="3619" y="2845"/>
                    <a:pt x="3729" y="2458"/>
                  </a:cubicBezTo>
                  <a:cubicBezTo>
                    <a:pt x="3830" y="2071"/>
                    <a:pt x="3941" y="1731"/>
                    <a:pt x="4042" y="1436"/>
                  </a:cubicBezTo>
                  <a:cubicBezTo>
                    <a:pt x="4153" y="1151"/>
                    <a:pt x="4272" y="902"/>
                    <a:pt x="4327" y="681"/>
                  </a:cubicBezTo>
                  <a:cubicBezTo>
                    <a:pt x="4373" y="460"/>
                    <a:pt x="4401" y="295"/>
                    <a:pt x="4420" y="175"/>
                  </a:cubicBezTo>
                  <a:cubicBezTo>
                    <a:pt x="4429" y="120"/>
                    <a:pt x="4438" y="83"/>
                    <a:pt x="4447" y="46"/>
                  </a:cubicBezTo>
                  <a:cubicBezTo>
                    <a:pt x="4447" y="28"/>
                    <a:pt x="4447" y="19"/>
                    <a:pt x="443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21;p45">
              <a:extLst>
                <a:ext uri="{FF2B5EF4-FFF2-40B4-BE49-F238E27FC236}">
                  <a16:creationId xmlns:a16="http://schemas.microsoft.com/office/drawing/2014/main" id="{715244D6-40C3-4822-87D4-FAB713FC7015}"/>
                </a:ext>
              </a:extLst>
            </p:cNvPr>
            <p:cNvSpPr/>
            <p:nvPr/>
          </p:nvSpPr>
          <p:spPr>
            <a:xfrm>
              <a:off x="474700" y="4229075"/>
              <a:ext cx="164125" cy="557225"/>
            </a:xfrm>
            <a:custGeom>
              <a:avLst/>
              <a:gdLst/>
              <a:ahLst/>
              <a:cxnLst/>
              <a:rect l="l" t="t" r="r" b="b"/>
              <a:pathLst>
                <a:path w="6565" h="22289" extrusionOk="0">
                  <a:moveTo>
                    <a:pt x="406" y="0"/>
                  </a:moveTo>
                  <a:cubicBezTo>
                    <a:pt x="259" y="1004"/>
                    <a:pt x="1" y="1685"/>
                    <a:pt x="93" y="3038"/>
                  </a:cubicBezTo>
                  <a:cubicBezTo>
                    <a:pt x="121" y="3526"/>
                    <a:pt x="691" y="4456"/>
                    <a:pt x="783" y="5515"/>
                  </a:cubicBezTo>
                  <a:cubicBezTo>
                    <a:pt x="829" y="6150"/>
                    <a:pt x="866" y="6785"/>
                    <a:pt x="912" y="7430"/>
                  </a:cubicBezTo>
                  <a:cubicBezTo>
                    <a:pt x="949" y="8047"/>
                    <a:pt x="995" y="8673"/>
                    <a:pt x="1225" y="9253"/>
                  </a:cubicBezTo>
                  <a:cubicBezTo>
                    <a:pt x="1391" y="9704"/>
                    <a:pt x="1667" y="10099"/>
                    <a:pt x="1796" y="10560"/>
                  </a:cubicBezTo>
                  <a:cubicBezTo>
                    <a:pt x="2035" y="11425"/>
                    <a:pt x="1732" y="12355"/>
                    <a:pt x="1925" y="13230"/>
                  </a:cubicBezTo>
                  <a:cubicBezTo>
                    <a:pt x="2100" y="13975"/>
                    <a:pt x="2615" y="14610"/>
                    <a:pt x="2726" y="15356"/>
                  </a:cubicBezTo>
                  <a:cubicBezTo>
                    <a:pt x="2873" y="16415"/>
                    <a:pt x="2201" y="17510"/>
                    <a:pt x="2551" y="18514"/>
                  </a:cubicBezTo>
                  <a:cubicBezTo>
                    <a:pt x="2726" y="19020"/>
                    <a:pt x="3140" y="19416"/>
                    <a:pt x="3260" y="19932"/>
                  </a:cubicBezTo>
                  <a:cubicBezTo>
                    <a:pt x="3352" y="20327"/>
                    <a:pt x="3260" y="20751"/>
                    <a:pt x="3343" y="21156"/>
                  </a:cubicBezTo>
                  <a:cubicBezTo>
                    <a:pt x="3475" y="21773"/>
                    <a:pt x="4610" y="22255"/>
                    <a:pt x="5289" y="22255"/>
                  </a:cubicBezTo>
                  <a:cubicBezTo>
                    <a:pt x="5319" y="22255"/>
                    <a:pt x="5349" y="22254"/>
                    <a:pt x="5377" y="22252"/>
                  </a:cubicBezTo>
                  <a:lnTo>
                    <a:pt x="5377" y="22252"/>
                  </a:lnTo>
                  <a:lnTo>
                    <a:pt x="5368" y="22288"/>
                  </a:lnTo>
                  <a:cubicBezTo>
                    <a:pt x="6307" y="21727"/>
                    <a:pt x="6565" y="20033"/>
                    <a:pt x="6169" y="19020"/>
                  </a:cubicBezTo>
                  <a:cubicBezTo>
                    <a:pt x="5773" y="17998"/>
                    <a:pt x="5083" y="17078"/>
                    <a:pt x="4972" y="15991"/>
                  </a:cubicBezTo>
                  <a:cubicBezTo>
                    <a:pt x="4889" y="15154"/>
                    <a:pt x="5156" y="14297"/>
                    <a:pt x="4954" y="13487"/>
                  </a:cubicBezTo>
                  <a:cubicBezTo>
                    <a:pt x="4687" y="12383"/>
                    <a:pt x="3610" y="11536"/>
                    <a:pt x="3610" y="10403"/>
                  </a:cubicBezTo>
                  <a:cubicBezTo>
                    <a:pt x="3610" y="9768"/>
                    <a:pt x="3978" y="9170"/>
                    <a:pt x="3941" y="8534"/>
                  </a:cubicBezTo>
                  <a:cubicBezTo>
                    <a:pt x="3904" y="7761"/>
                    <a:pt x="3297" y="7144"/>
                    <a:pt x="2928" y="6463"/>
                  </a:cubicBezTo>
                  <a:cubicBezTo>
                    <a:pt x="2349" y="5423"/>
                    <a:pt x="2312" y="4180"/>
                    <a:pt x="2109" y="3002"/>
                  </a:cubicBezTo>
                  <a:cubicBezTo>
                    <a:pt x="1907" y="1832"/>
                    <a:pt x="1456" y="571"/>
                    <a:pt x="40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922;p45">
              <a:extLst>
                <a:ext uri="{FF2B5EF4-FFF2-40B4-BE49-F238E27FC236}">
                  <a16:creationId xmlns:a16="http://schemas.microsoft.com/office/drawing/2014/main" id="{D53789D3-7E34-4F05-86E1-F3C7A73DBAB9}"/>
                </a:ext>
              </a:extLst>
            </p:cNvPr>
            <p:cNvSpPr/>
            <p:nvPr/>
          </p:nvSpPr>
          <p:spPr>
            <a:xfrm>
              <a:off x="491500" y="4253700"/>
              <a:ext cx="117425" cy="531900"/>
            </a:xfrm>
            <a:custGeom>
              <a:avLst/>
              <a:gdLst/>
              <a:ahLst/>
              <a:cxnLst/>
              <a:rect l="l" t="t" r="r" b="b"/>
              <a:pathLst>
                <a:path w="4697" h="21276" extrusionOk="0">
                  <a:moveTo>
                    <a:pt x="1" y="0"/>
                  </a:moveTo>
                  <a:cubicBezTo>
                    <a:pt x="1" y="19"/>
                    <a:pt x="1" y="37"/>
                    <a:pt x="1" y="56"/>
                  </a:cubicBezTo>
                  <a:cubicBezTo>
                    <a:pt x="1" y="102"/>
                    <a:pt x="10" y="157"/>
                    <a:pt x="19" y="221"/>
                  </a:cubicBezTo>
                  <a:cubicBezTo>
                    <a:pt x="47" y="369"/>
                    <a:pt x="75" y="580"/>
                    <a:pt x="121" y="847"/>
                  </a:cubicBezTo>
                  <a:cubicBezTo>
                    <a:pt x="167" y="1124"/>
                    <a:pt x="314" y="1437"/>
                    <a:pt x="434" y="1805"/>
                  </a:cubicBezTo>
                  <a:cubicBezTo>
                    <a:pt x="544" y="2182"/>
                    <a:pt x="682" y="2615"/>
                    <a:pt x="784" y="3094"/>
                  </a:cubicBezTo>
                  <a:cubicBezTo>
                    <a:pt x="894" y="3563"/>
                    <a:pt x="986" y="4106"/>
                    <a:pt x="1087" y="4677"/>
                  </a:cubicBezTo>
                  <a:cubicBezTo>
                    <a:pt x="1179" y="5248"/>
                    <a:pt x="1290" y="5874"/>
                    <a:pt x="1575" y="6472"/>
                  </a:cubicBezTo>
                  <a:cubicBezTo>
                    <a:pt x="1704" y="6767"/>
                    <a:pt x="1861" y="7062"/>
                    <a:pt x="1971" y="7393"/>
                  </a:cubicBezTo>
                  <a:cubicBezTo>
                    <a:pt x="2082" y="7715"/>
                    <a:pt x="2146" y="8056"/>
                    <a:pt x="2174" y="8396"/>
                  </a:cubicBezTo>
                  <a:cubicBezTo>
                    <a:pt x="2229" y="9133"/>
                    <a:pt x="2330" y="9860"/>
                    <a:pt x="2459" y="10587"/>
                  </a:cubicBezTo>
                  <a:cubicBezTo>
                    <a:pt x="2754" y="12070"/>
                    <a:pt x="3039" y="13469"/>
                    <a:pt x="3297" y="14758"/>
                  </a:cubicBezTo>
                  <a:cubicBezTo>
                    <a:pt x="3555" y="16037"/>
                    <a:pt x="3812" y="17179"/>
                    <a:pt x="4015" y="18146"/>
                  </a:cubicBezTo>
                  <a:cubicBezTo>
                    <a:pt x="4217" y="19122"/>
                    <a:pt x="4383" y="19895"/>
                    <a:pt x="4503" y="20438"/>
                  </a:cubicBezTo>
                  <a:cubicBezTo>
                    <a:pt x="4567" y="20705"/>
                    <a:pt x="4613" y="20908"/>
                    <a:pt x="4641" y="21055"/>
                  </a:cubicBezTo>
                  <a:cubicBezTo>
                    <a:pt x="4659" y="21128"/>
                    <a:pt x="4669" y="21174"/>
                    <a:pt x="4678" y="21221"/>
                  </a:cubicBezTo>
                  <a:cubicBezTo>
                    <a:pt x="4687" y="21239"/>
                    <a:pt x="4687" y="21257"/>
                    <a:pt x="4696" y="21276"/>
                  </a:cubicBezTo>
                  <a:cubicBezTo>
                    <a:pt x="4696" y="21257"/>
                    <a:pt x="4696" y="21239"/>
                    <a:pt x="4687" y="21221"/>
                  </a:cubicBezTo>
                  <a:cubicBezTo>
                    <a:pt x="4687" y="21174"/>
                    <a:pt x="4669" y="21119"/>
                    <a:pt x="4659" y="21055"/>
                  </a:cubicBezTo>
                  <a:cubicBezTo>
                    <a:pt x="4632" y="20908"/>
                    <a:pt x="4595" y="20696"/>
                    <a:pt x="4540" y="20429"/>
                  </a:cubicBezTo>
                  <a:lnTo>
                    <a:pt x="4079" y="18136"/>
                  </a:lnTo>
                  <a:cubicBezTo>
                    <a:pt x="3877" y="17170"/>
                    <a:pt x="3647" y="16019"/>
                    <a:pt x="3380" y="14739"/>
                  </a:cubicBezTo>
                  <a:cubicBezTo>
                    <a:pt x="3122" y="13460"/>
                    <a:pt x="2846" y="12051"/>
                    <a:pt x="2551" y="10569"/>
                  </a:cubicBezTo>
                  <a:cubicBezTo>
                    <a:pt x="2422" y="9851"/>
                    <a:pt x="2321" y="9124"/>
                    <a:pt x="2266" y="8396"/>
                  </a:cubicBezTo>
                  <a:cubicBezTo>
                    <a:pt x="2238" y="8037"/>
                    <a:pt x="2164" y="7697"/>
                    <a:pt x="2054" y="7356"/>
                  </a:cubicBezTo>
                  <a:cubicBezTo>
                    <a:pt x="1943" y="7034"/>
                    <a:pt x="1787" y="6730"/>
                    <a:pt x="1658" y="6435"/>
                  </a:cubicBezTo>
                  <a:cubicBezTo>
                    <a:pt x="1373" y="5856"/>
                    <a:pt x="1262" y="5239"/>
                    <a:pt x="1161" y="4668"/>
                  </a:cubicBezTo>
                  <a:cubicBezTo>
                    <a:pt x="1060" y="4097"/>
                    <a:pt x="968" y="3563"/>
                    <a:pt x="848" y="3084"/>
                  </a:cubicBezTo>
                  <a:cubicBezTo>
                    <a:pt x="737" y="2597"/>
                    <a:pt x="609" y="2173"/>
                    <a:pt x="489" y="1796"/>
                  </a:cubicBezTo>
                  <a:cubicBezTo>
                    <a:pt x="360" y="1427"/>
                    <a:pt x="213" y="1114"/>
                    <a:pt x="157" y="847"/>
                  </a:cubicBezTo>
                  <a:cubicBezTo>
                    <a:pt x="102" y="580"/>
                    <a:pt x="75" y="369"/>
                    <a:pt x="38" y="221"/>
                  </a:cubicBezTo>
                  <a:lnTo>
                    <a:pt x="10" y="65"/>
                  </a:lnTo>
                  <a:cubicBezTo>
                    <a:pt x="10" y="37"/>
                    <a:pt x="10" y="19"/>
                    <a:pt x="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23;p45">
              <a:extLst>
                <a:ext uri="{FF2B5EF4-FFF2-40B4-BE49-F238E27FC236}">
                  <a16:creationId xmlns:a16="http://schemas.microsoft.com/office/drawing/2014/main" id="{165F80DF-ADB5-4C83-BF3F-14BE4D7A5831}"/>
                </a:ext>
              </a:extLst>
            </p:cNvPr>
            <p:cNvSpPr/>
            <p:nvPr/>
          </p:nvSpPr>
          <p:spPr>
            <a:xfrm>
              <a:off x="1354825" y="3658150"/>
              <a:ext cx="43750" cy="23650"/>
            </a:xfrm>
            <a:custGeom>
              <a:avLst/>
              <a:gdLst/>
              <a:ahLst/>
              <a:cxnLst/>
              <a:rect l="l" t="t" r="r" b="b"/>
              <a:pathLst>
                <a:path w="1750" h="946" extrusionOk="0">
                  <a:moveTo>
                    <a:pt x="331" y="0"/>
                  </a:moveTo>
                  <a:cubicBezTo>
                    <a:pt x="280" y="0"/>
                    <a:pt x="229" y="5"/>
                    <a:pt x="175" y="15"/>
                  </a:cubicBezTo>
                  <a:cubicBezTo>
                    <a:pt x="120" y="25"/>
                    <a:pt x="74" y="52"/>
                    <a:pt x="46" y="89"/>
                  </a:cubicBezTo>
                  <a:cubicBezTo>
                    <a:pt x="9" y="135"/>
                    <a:pt x="0" y="200"/>
                    <a:pt x="28" y="255"/>
                  </a:cubicBezTo>
                  <a:cubicBezTo>
                    <a:pt x="92" y="338"/>
                    <a:pt x="184" y="411"/>
                    <a:pt x="286" y="439"/>
                  </a:cubicBezTo>
                  <a:cubicBezTo>
                    <a:pt x="626" y="595"/>
                    <a:pt x="967" y="724"/>
                    <a:pt x="1317" y="835"/>
                  </a:cubicBezTo>
                  <a:cubicBezTo>
                    <a:pt x="1446" y="872"/>
                    <a:pt x="1556" y="899"/>
                    <a:pt x="1639" y="927"/>
                  </a:cubicBezTo>
                  <a:cubicBezTo>
                    <a:pt x="1676" y="936"/>
                    <a:pt x="1713" y="945"/>
                    <a:pt x="1749" y="945"/>
                  </a:cubicBezTo>
                  <a:cubicBezTo>
                    <a:pt x="1713" y="927"/>
                    <a:pt x="1676" y="918"/>
                    <a:pt x="1639" y="899"/>
                  </a:cubicBezTo>
                  <a:lnTo>
                    <a:pt x="1326" y="798"/>
                  </a:lnTo>
                  <a:cubicBezTo>
                    <a:pt x="1059" y="706"/>
                    <a:pt x="691" y="577"/>
                    <a:pt x="304" y="402"/>
                  </a:cubicBezTo>
                  <a:cubicBezTo>
                    <a:pt x="258" y="374"/>
                    <a:pt x="212" y="356"/>
                    <a:pt x="166" y="328"/>
                  </a:cubicBezTo>
                  <a:cubicBezTo>
                    <a:pt x="129" y="301"/>
                    <a:pt x="92" y="273"/>
                    <a:pt x="65" y="227"/>
                  </a:cubicBezTo>
                  <a:cubicBezTo>
                    <a:pt x="46" y="190"/>
                    <a:pt x="56" y="153"/>
                    <a:pt x="74" y="117"/>
                  </a:cubicBezTo>
                  <a:cubicBezTo>
                    <a:pt x="102" y="80"/>
                    <a:pt x="138" y="61"/>
                    <a:pt x="184" y="52"/>
                  </a:cubicBezTo>
                  <a:cubicBezTo>
                    <a:pt x="233" y="41"/>
                    <a:pt x="285" y="37"/>
                    <a:pt x="336" y="37"/>
                  </a:cubicBezTo>
                  <a:cubicBezTo>
                    <a:pt x="372" y="37"/>
                    <a:pt x="408" y="39"/>
                    <a:pt x="442" y="43"/>
                  </a:cubicBezTo>
                  <a:lnTo>
                    <a:pt x="1123" y="43"/>
                  </a:lnTo>
                  <a:cubicBezTo>
                    <a:pt x="1087" y="34"/>
                    <a:pt x="1050" y="25"/>
                    <a:pt x="1004" y="25"/>
                  </a:cubicBezTo>
                  <a:lnTo>
                    <a:pt x="672" y="15"/>
                  </a:lnTo>
                  <a:lnTo>
                    <a:pt x="442" y="6"/>
                  </a:lnTo>
                  <a:cubicBezTo>
                    <a:pt x="404" y="2"/>
                    <a:pt x="367" y="0"/>
                    <a:pt x="33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924;p45">
              <a:extLst>
                <a:ext uri="{FF2B5EF4-FFF2-40B4-BE49-F238E27FC236}">
                  <a16:creationId xmlns:a16="http://schemas.microsoft.com/office/drawing/2014/main" id="{B4260FCC-0740-4D0A-92F2-22629AF286C9}"/>
                </a:ext>
              </a:extLst>
            </p:cNvPr>
            <p:cNvSpPr/>
            <p:nvPr/>
          </p:nvSpPr>
          <p:spPr>
            <a:xfrm>
              <a:off x="1357125" y="3669800"/>
              <a:ext cx="47900" cy="16125"/>
            </a:xfrm>
            <a:custGeom>
              <a:avLst/>
              <a:gdLst/>
              <a:ahLst/>
              <a:cxnLst/>
              <a:rect l="l" t="t" r="r" b="b"/>
              <a:pathLst>
                <a:path w="1916" h="645" extrusionOk="0">
                  <a:moveTo>
                    <a:pt x="0" y="1"/>
                  </a:moveTo>
                  <a:lnTo>
                    <a:pt x="0" y="1"/>
                  </a:lnTo>
                  <a:cubicBezTo>
                    <a:pt x="28" y="19"/>
                    <a:pt x="46" y="37"/>
                    <a:pt x="74" y="47"/>
                  </a:cubicBezTo>
                  <a:cubicBezTo>
                    <a:pt x="120" y="74"/>
                    <a:pt x="184" y="111"/>
                    <a:pt x="267" y="148"/>
                  </a:cubicBezTo>
                  <a:cubicBezTo>
                    <a:pt x="479" y="258"/>
                    <a:pt x="700" y="350"/>
                    <a:pt x="930" y="424"/>
                  </a:cubicBezTo>
                  <a:cubicBezTo>
                    <a:pt x="1151" y="498"/>
                    <a:pt x="1381" y="562"/>
                    <a:pt x="1621" y="608"/>
                  </a:cubicBezTo>
                  <a:cubicBezTo>
                    <a:pt x="1703" y="627"/>
                    <a:pt x="1777" y="636"/>
                    <a:pt x="1832" y="645"/>
                  </a:cubicBezTo>
                  <a:lnTo>
                    <a:pt x="1915" y="645"/>
                  </a:lnTo>
                  <a:cubicBezTo>
                    <a:pt x="1823" y="617"/>
                    <a:pt x="1722" y="590"/>
                    <a:pt x="1630" y="571"/>
                  </a:cubicBezTo>
                  <a:cubicBezTo>
                    <a:pt x="1446" y="534"/>
                    <a:pt x="1206" y="470"/>
                    <a:pt x="939" y="378"/>
                  </a:cubicBezTo>
                  <a:cubicBezTo>
                    <a:pt x="672" y="286"/>
                    <a:pt x="442" y="194"/>
                    <a:pt x="277" y="120"/>
                  </a:cubicBezTo>
                  <a:cubicBezTo>
                    <a:pt x="184" y="74"/>
                    <a:pt x="92" y="37"/>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925;p45">
              <a:extLst>
                <a:ext uri="{FF2B5EF4-FFF2-40B4-BE49-F238E27FC236}">
                  <a16:creationId xmlns:a16="http://schemas.microsoft.com/office/drawing/2014/main" id="{6B8CD26F-3CA8-4B81-AD78-D8670E2D6367}"/>
                </a:ext>
              </a:extLst>
            </p:cNvPr>
            <p:cNvSpPr/>
            <p:nvPr/>
          </p:nvSpPr>
          <p:spPr>
            <a:xfrm>
              <a:off x="1565650" y="3756800"/>
              <a:ext cx="28100" cy="25350"/>
            </a:xfrm>
            <a:custGeom>
              <a:avLst/>
              <a:gdLst/>
              <a:ahLst/>
              <a:cxnLst/>
              <a:rect l="l" t="t" r="r" b="b"/>
              <a:pathLst>
                <a:path w="1124" h="1014" extrusionOk="0">
                  <a:moveTo>
                    <a:pt x="147" y="0"/>
                  </a:moveTo>
                  <a:lnTo>
                    <a:pt x="0" y="838"/>
                  </a:lnTo>
                  <a:lnTo>
                    <a:pt x="976" y="1013"/>
                  </a:lnTo>
                  <a:lnTo>
                    <a:pt x="1123" y="175"/>
                  </a:lnTo>
                  <a:lnTo>
                    <a:pt x="14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926;p45">
              <a:extLst>
                <a:ext uri="{FF2B5EF4-FFF2-40B4-BE49-F238E27FC236}">
                  <a16:creationId xmlns:a16="http://schemas.microsoft.com/office/drawing/2014/main" id="{6E74507A-6639-43C0-AEFD-9675F07DD685}"/>
                </a:ext>
              </a:extLst>
            </p:cNvPr>
            <p:cNvSpPr/>
            <p:nvPr/>
          </p:nvSpPr>
          <p:spPr>
            <a:xfrm>
              <a:off x="1727500" y="3725675"/>
              <a:ext cx="67175" cy="19200"/>
            </a:xfrm>
            <a:custGeom>
              <a:avLst/>
              <a:gdLst/>
              <a:ahLst/>
              <a:cxnLst/>
              <a:rect l="l" t="t" r="r" b="b"/>
              <a:pathLst>
                <a:path w="2687" h="768" extrusionOk="0">
                  <a:moveTo>
                    <a:pt x="93" y="1"/>
                  </a:moveTo>
                  <a:cubicBezTo>
                    <a:pt x="26" y="1"/>
                    <a:pt x="1" y="17"/>
                    <a:pt x="35" y="58"/>
                  </a:cubicBezTo>
                  <a:cubicBezTo>
                    <a:pt x="158" y="203"/>
                    <a:pt x="1263" y="768"/>
                    <a:pt x="2099" y="768"/>
                  </a:cubicBezTo>
                  <a:cubicBezTo>
                    <a:pt x="2322" y="768"/>
                    <a:pt x="2525" y="727"/>
                    <a:pt x="2686" y="629"/>
                  </a:cubicBezTo>
                  <a:lnTo>
                    <a:pt x="2686" y="592"/>
                  </a:lnTo>
                  <a:cubicBezTo>
                    <a:pt x="2686" y="592"/>
                    <a:pt x="2392" y="389"/>
                    <a:pt x="1674" y="288"/>
                  </a:cubicBezTo>
                  <a:cubicBezTo>
                    <a:pt x="1113" y="209"/>
                    <a:pt x="334" y="1"/>
                    <a:pt x="9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927;p45">
              <a:extLst>
                <a:ext uri="{FF2B5EF4-FFF2-40B4-BE49-F238E27FC236}">
                  <a16:creationId xmlns:a16="http://schemas.microsoft.com/office/drawing/2014/main" id="{C9FCA61B-F27F-44D0-9C01-A357105EA788}"/>
                </a:ext>
              </a:extLst>
            </p:cNvPr>
            <p:cNvSpPr/>
            <p:nvPr/>
          </p:nvSpPr>
          <p:spPr>
            <a:xfrm>
              <a:off x="1798775" y="3738625"/>
              <a:ext cx="7400" cy="13375"/>
            </a:xfrm>
            <a:custGeom>
              <a:avLst/>
              <a:gdLst/>
              <a:ahLst/>
              <a:cxnLst/>
              <a:rect l="l" t="t" r="r" b="b"/>
              <a:pathLst>
                <a:path w="296" h="535" extrusionOk="0">
                  <a:moveTo>
                    <a:pt x="93" y="0"/>
                  </a:moveTo>
                  <a:lnTo>
                    <a:pt x="1" y="488"/>
                  </a:lnTo>
                  <a:lnTo>
                    <a:pt x="213" y="534"/>
                  </a:lnTo>
                  <a:lnTo>
                    <a:pt x="296" y="37"/>
                  </a:lnTo>
                  <a:lnTo>
                    <a:pt x="9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928;p45">
              <a:extLst>
                <a:ext uri="{FF2B5EF4-FFF2-40B4-BE49-F238E27FC236}">
                  <a16:creationId xmlns:a16="http://schemas.microsoft.com/office/drawing/2014/main" id="{55CE488D-D815-43D3-B293-23D9C3D09101}"/>
                </a:ext>
              </a:extLst>
            </p:cNvPr>
            <p:cNvSpPr/>
            <p:nvPr/>
          </p:nvSpPr>
          <p:spPr>
            <a:xfrm>
              <a:off x="1793275" y="3735850"/>
              <a:ext cx="19800" cy="12000"/>
            </a:xfrm>
            <a:custGeom>
              <a:avLst/>
              <a:gdLst/>
              <a:ahLst/>
              <a:cxnLst/>
              <a:rect l="l" t="t" r="r" b="b"/>
              <a:pathLst>
                <a:path w="792" h="480" extrusionOk="0">
                  <a:moveTo>
                    <a:pt x="64" y="1"/>
                  </a:moveTo>
                  <a:lnTo>
                    <a:pt x="0" y="350"/>
                  </a:lnTo>
                  <a:lnTo>
                    <a:pt x="727" y="479"/>
                  </a:lnTo>
                  <a:lnTo>
                    <a:pt x="792" y="130"/>
                  </a:lnTo>
                  <a:lnTo>
                    <a:pt x="6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929;p45">
              <a:extLst>
                <a:ext uri="{FF2B5EF4-FFF2-40B4-BE49-F238E27FC236}">
                  <a16:creationId xmlns:a16="http://schemas.microsoft.com/office/drawing/2014/main" id="{F473DD70-6B49-409C-9281-DC4236E76C75}"/>
                </a:ext>
              </a:extLst>
            </p:cNvPr>
            <p:cNvSpPr/>
            <p:nvPr/>
          </p:nvSpPr>
          <p:spPr>
            <a:xfrm>
              <a:off x="1811900" y="3742900"/>
              <a:ext cx="72300" cy="14050"/>
            </a:xfrm>
            <a:custGeom>
              <a:avLst/>
              <a:gdLst/>
              <a:ahLst/>
              <a:cxnLst/>
              <a:rect l="l" t="t" r="r" b="b"/>
              <a:pathLst>
                <a:path w="2892" h="562" extrusionOk="0">
                  <a:moveTo>
                    <a:pt x="289" y="1"/>
                  </a:moveTo>
                  <a:cubicBezTo>
                    <a:pt x="102" y="1"/>
                    <a:pt x="10" y="22"/>
                    <a:pt x="10" y="22"/>
                  </a:cubicBezTo>
                  <a:lnTo>
                    <a:pt x="1" y="59"/>
                  </a:lnTo>
                  <a:cubicBezTo>
                    <a:pt x="306" y="452"/>
                    <a:pt x="1030" y="562"/>
                    <a:pt x="1650" y="562"/>
                  </a:cubicBezTo>
                  <a:cubicBezTo>
                    <a:pt x="2151" y="562"/>
                    <a:pt x="2585" y="490"/>
                    <a:pt x="2680" y="437"/>
                  </a:cubicBezTo>
                  <a:cubicBezTo>
                    <a:pt x="2891" y="326"/>
                    <a:pt x="1778" y="253"/>
                    <a:pt x="1069" y="96"/>
                  </a:cubicBezTo>
                  <a:cubicBezTo>
                    <a:pt x="724" y="20"/>
                    <a:pt x="465" y="1"/>
                    <a:pt x="28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930;p45">
              <a:extLst>
                <a:ext uri="{FF2B5EF4-FFF2-40B4-BE49-F238E27FC236}">
                  <a16:creationId xmlns:a16="http://schemas.microsoft.com/office/drawing/2014/main" id="{097651CE-95A2-4732-AB4D-6E752DD32F9D}"/>
                </a:ext>
              </a:extLst>
            </p:cNvPr>
            <p:cNvSpPr/>
            <p:nvPr/>
          </p:nvSpPr>
          <p:spPr>
            <a:xfrm>
              <a:off x="1781075" y="3749975"/>
              <a:ext cx="35450" cy="40600"/>
            </a:xfrm>
            <a:custGeom>
              <a:avLst/>
              <a:gdLst/>
              <a:ahLst/>
              <a:cxnLst/>
              <a:rect l="l" t="t" r="r" b="b"/>
              <a:pathLst>
                <a:path w="1418" h="1624" extrusionOk="0">
                  <a:moveTo>
                    <a:pt x="567" y="1"/>
                  </a:moveTo>
                  <a:cubicBezTo>
                    <a:pt x="380" y="1"/>
                    <a:pt x="208" y="132"/>
                    <a:pt x="175" y="329"/>
                  </a:cubicBezTo>
                  <a:lnTo>
                    <a:pt x="37" y="1074"/>
                  </a:lnTo>
                  <a:cubicBezTo>
                    <a:pt x="0" y="1295"/>
                    <a:pt x="147" y="1507"/>
                    <a:pt x="368" y="1544"/>
                  </a:cubicBezTo>
                  <a:lnTo>
                    <a:pt x="783" y="1618"/>
                  </a:lnTo>
                  <a:cubicBezTo>
                    <a:pt x="804" y="1621"/>
                    <a:pt x="826" y="1623"/>
                    <a:pt x="848" y="1623"/>
                  </a:cubicBezTo>
                  <a:cubicBezTo>
                    <a:pt x="1036" y="1623"/>
                    <a:pt x="1210" y="1484"/>
                    <a:pt x="1243" y="1286"/>
                  </a:cubicBezTo>
                  <a:lnTo>
                    <a:pt x="1381" y="540"/>
                  </a:lnTo>
                  <a:cubicBezTo>
                    <a:pt x="1418" y="329"/>
                    <a:pt x="1271" y="117"/>
                    <a:pt x="1050" y="80"/>
                  </a:cubicBezTo>
                  <a:lnTo>
                    <a:pt x="635" y="6"/>
                  </a:lnTo>
                  <a:cubicBezTo>
                    <a:pt x="612" y="2"/>
                    <a:pt x="589" y="1"/>
                    <a:pt x="56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931;p45">
              <a:extLst>
                <a:ext uri="{FF2B5EF4-FFF2-40B4-BE49-F238E27FC236}">
                  <a16:creationId xmlns:a16="http://schemas.microsoft.com/office/drawing/2014/main" id="{E81D8DE0-C74C-4339-93A6-AB2653657E07}"/>
                </a:ext>
              </a:extLst>
            </p:cNvPr>
            <p:cNvSpPr/>
            <p:nvPr/>
          </p:nvSpPr>
          <p:spPr>
            <a:xfrm>
              <a:off x="1726050" y="3763925"/>
              <a:ext cx="21900" cy="16825"/>
            </a:xfrm>
            <a:custGeom>
              <a:avLst/>
              <a:gdLst/>
              <a:ahLst/>
              <a:cxnLst/>
              <a:rect l="l" t="t" r="r" b="b"/>
              <a:pathLst>
                <a:path w="876" h="673" extrusionOk="0">
                  <a:moveTo>
                    <a:pt x="93" y="1"/>
                  </a:moveTo>
                  <a:lnTo>
                    <a:pt x="1" y="535"/>
                  </a:lnTo>
                  <a:lnTo>
                    <a:pt x="783" y="673"/>
                  </a:lnTo>
                  <a:lnTo>
                    <a:pt x="875" y="139"/>
                  </a:lnTo>
                  <a:lnTo>
                    <a:pt x="9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932;p45">
              <a:extLst>
                <a:ext uri="{FF2B5EF4-FFF2-40B4-BE49-F238E27FC236}">
                  <a16:creationId xmlns:a16="http://schemas.microsoft.com/office/drawing/2014/main" id="{DB8B2627-1D06-417B-9810-4533AA80C230}"/>
                </a:ext>
              </a:extLst>
            </p:cNvPr>
            <p:cNvSpPr/>
            <p:nvPr/>
          </p:nvSpPr>
          <p:spPr>
            <a:xfrm>
              <a:off x="1729275" y="3777050"/>
              <a:ext cx="11300" cy="13175"/>
            </a:xfrm>
            <a:custGeom>
              <a:avLst/>
              <a:gdLst/>
              <a:ahLst/>
              <a:cxnLst/>
              <a:rect l="l" t="t" r="r" b="b"/>
              <a:pathLst>
                <a:path w="452" h="527" extrusionOk="0">
                  <a:moveTo>
                    <a:pt x="74" y="1"/>
                  </a:moveTo>
                  <a:lnTo>
                    <a:pt x="19" y="295"/>
                  </a:lnTo>
                  <a:cubicBezTo>
                    <a:pt x="1" y="396"/>
                    <a:pt x="74" y="498"/>
                    <a:pt x="176" y="525"/>
                  </a:cubicBezTo>
                  <a:cubicBezTo>
                    <a:pt x="183" y="526"/>
                    <a:pt x="190" y="526"/>
                    <a:pt x="196" y="526"/>
                  </a:cubicBezTo>
                  <a:cubicBezTo>
                    <a:pt x="299" y="526"/>
                    <a:pt x="389" y="463"/>
                    <a:pt x="406" y="360"/>
                  </a:cubicBezTo>
                  <a:lnTo>
                    <a:pt x="452" y="74"/>
                  </a:lnTo>
                  <a:lnTo>
                    <a:pt x="7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933;p45">
              <a:extLst>
                <a:ext uri="{FF2B5EF4-FFF2-40B4-BE49-F238E27FC236}">
                  <a16:creationId xmlns:a16="http://schemas.microsoft.com/office/drawing/2014/main" id="{0F030A92-411A-4379-819B-D8BCA61288A6}"/>
                </a:ext>
              </a:extLst>
            </p:cNvPr>
            <p:cNvSpPr/>
            <p:nvPr/>
          </p:nvSpPr>
          <p:spPr>
            <a:xfrm>
              <a:off x="1579000" y="3689700"/>
              <a:ext cx="119700" cy="61200"/>
            </a:xfrm>
            <a:custGeom>
              <a:avLst/>
              <a:gdLst/>
              <a:ahLst/>
              <a:cxnLst/>
              <a:rect l="l" t="t" r="r" b="b"/>
              <a:pathLst>
                <a:path w="4788" h="2448" extrusionOk="0">
                  <a:moveTo>
                    <a:pt x="1443" y="0"/>
                  </a:moveTo>
                  <a:cubicBezTo>
                    <a:pt x="685" y="0"/>
                    <a:pt x="42" y="600"/>
                    <a:pt x="9" y="1386"/>
                  </a:cubicBezTo>
                  <a:lnTo>
                    <a:pt x="9" y="1451"/>
                  </a:lnTo>
                  <a:cubicBezTo>
                    <a:pt x="0" y="1598"/>
                    <a:pt x="101" y="1727"/>
                    <a:pt x="239" y="1755"/>
                  </a:cubicBezTo>
                  <a:lnTo>
                    <a:pt x="4143" y="2445"/>
                  </a:lnTo>
                  <a:cubicBezTo>
                    <a:pt x="4157" y="2447"/>
                    <a:pt x="4171" y="2448"/>
                    <a:pt x="4185" y="2448"/>
                  </a:cubicBezTo>
                  <a:cubicBezTo>
                    <a:pt x="4307" y="2448"/>
                    <a:pt x="4415" y="2377"/>
                    <a:pt x="4465" y="2261"/>
                  </a:cubicBezTo>
                  <a:cubicBezTo>
                    <a:pt x="4787" y="1414"/>
                    <a:pt x="4263" y="484"/>
                    <a:pt x="3370" y="318"/>
                  </a:cubicBezTo>
                  <a:lnTo>
                    <a:pt x="1703" y="24"/>
                  </a:lnTo>
                  <a:cubicBezTo>
                    <a:pt x="1616" y="8"/>
                    <a:pt x="1529" y="0"/>
                    <a:pt x="144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934;p45">
              <a:extLst>
                <a:ext uri="{FF2B5EF4-FFF2-40B4-BE49-F238E27FC236}">
                  <a16:creationId xmlns:a16="http://schemas.microsoft.com/office/drawing/2014/main" id="{7B110FE5-585D-4A9A-9B1C-66D9FA9FE176}"/>
                </a:ext>
              </a:extLst>
            </p:cNvPr>
            <p:cNvSpPr/>
            <p:nvPr/>
          </p:nvSpPr>
          <p:spPr>
            <a:xfrm>
              <a:off x="1601325" y="3696275"/>
              <a:ext cx="3925" cy="13600"/>
            </a:xfrm>
            <a:custGeom>
              <a:avLst/>
              <a:gdLst/>
              <a:ahLst/>
              <a:cxnLst/>
              <a:rect l="l" t="t" r="r" b="b"/>
              <a:pathLst>
                <a:path w="157" h="544" extrusionOk="0">
                  <a:moveTo>
                    <a:pt x="92" y="0"/>
                  </a:moveTo>
                  <a:lnTo>
                    <a:pt x="0" y="534"/>
                  </a:lnTo>
                  <a:lnTo>
                    <a:pt x="65" y="543"/>
                  </a:lnTo>
                  <a:lnTo>
                    <a:pt x="157" y="19"/>
                  </a:lnTo>
                  <a:lnTo>
                    <a:pt x="9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35;p45">
              <a:extLst>
                <a:ext uri="{FF2B5EF4-FFF2-40B4-BE49-F238E27FC236}">
                  <a16:creationId xmlns:a16="http://schemas.microsoft.com/office/drawing/2014/main" id="{F6302F45-EDEF-4FFB-B8D3-4762039BD356}"/>
                </a:ext>
              </a:extLst>
            </p:cNvPr>
            <p:cNvSpPr/>
            <p:nvPr/>
          </p:nvSpPr>
          <p:spPr>
            <a:xfrm>
              <a:off x="1635375" y="3683600"/>
              <a:ext cx="3700" cy="13625"/>
            </a:xfrm>
            <a:custGeom>
              <a:avLst/>
              <a:gdLst/>
              <a:ahLst/>
              <a:cxnLst/>
              <a:rect l="l" t="t" r="r" b="b"/>
              <a:pathLst>
                <a:path w="148" h="545" extrusionOk="0">
                  <a:moveTo>
                    <a:pt x="93" y="1"/>
                  </a:moveTo>
                  <a:lnTo>
                    <a:pt x="1" y="535"/>
                  </a:lnTo>
                  <a:lnTo>
                    <a:pt x="56" y="544"/>
                  </a:lnTo>
                  <a:lnTo>
                    <a:pt x="148" y="19"/>
                  </a:lnTo>
                  <a:lnTo>
                    <a:pt x="9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36;p45">
              <a:extLst>
                <a:ext uri="{FF2B5EF4-FFF2-40B4-BE49-F238E27FC236}">
                  <a16:creationId xmlns:a16="http://schemas.microsoft.com/office/drawing/2014/main" id="{45315004-A0E8-43F7-9807-94D19AB60DBB}"/>
                </a:ext>
              </a:extLst>
            </p:cNvPr>
            <p:cNvSpPr/>
            <p:nvPr/>
          </p:nvSpPr>
          <p:spPr>
            <a:xfrm>
              <a:off x="1634000" y="3704775"/>
              <a:ext cx="3925" cy="13375"/>
            </a:xfrm>
            <a:custGeom>
              <a:avLst/>
              <a:gdLst/>
              <a:ahLst/>
              <a:cxnLst/>
              <a:rect l="l" t="t" r="r" b="b"/>
              <a:pathLst>
                <a:path w="157" h="535" extrusionOk="0">
                  <a:moveTo>
                    <a:pt x="92" y="1"/>
                  </a:moveTo>
                  <a:lnTo>
                    <a:pt x="0" y="526"/>
                  </a:lnTo>
                  <a:lnTo>
                    <a:pt x="56" y="535"/>
                  </a:lnTo>
                  <a:lnTo>
                    <a:pt x="157" y="10"/>
                  </a:lnTo>
                  <a:lnTo>
                    <a:pt x="9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37;p45">
              <a:extLst>
                <a:ext uri="{FF2B5EF4-FFF2-40B4-BE49-F238E27FC236}">
                  <a16:creationId xmlns:a16="http://schemas.microsoft.com/office/drawing/2014/main" id="{D50115E2-5FD8-4D7D-B264-5EA8F477C16C}"/>
                </a:ext>
              </a:extLst>
            </p:cNvPr>
            <p:cNvSpPr/>
            <p:nvPr/>
          </p:nvSpPr>
          <p:spPr>
            <a:xfrm>
              <a:off x="1639750" y="3705700"/>
              <a:ext cx="3950" cy="13600"/>
            </a:xfrm>
            <a:custGeom>
              <a:avLst/>
              <a:gdLst/>
              <a:ahLst/>
              <a:cxnLst/>
              <a:rect l="l" t="t" r="r" b="b"/>
              <a:pathLst>
                <a:path w="158" h="544" extrusionOk="0">
                  <a:moveTo>
                    <a:pt x="93" y="1"/>
                  </a:moveTo>
                  <a:lnTo>
                    <a:pt x="1" y="535"/>
                  </a:lnTo>
                  <a:lnTo>
                    <a:pt x="65" y="544"/>
                  </a:lnTo>
                  <a:lnTo>
                    <a:pt x="157" y="19"/>
                  </a:lnTo>
                  <a:lnTo>
                    <a:pt x="9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38;p45">
              <a:extLst>
                <a:ext uri="{FF2B5EF4-FFF2-40B4-BE49-F238E27FC236}">
                  <a16:creationId xmlns:a16="http://schemas.microsoft.com/office/drawing/2014/main" id="{BAC2AF71-EABC-4451-A711-73E85C5DBB29}"/>
                </a:ext>
              </a:extLst>
            </p:cNvPr>
            <p:cNvSpPr/>
            <p:nvPr/>
          </p:nvSpPr>
          <p:spPr>
            <a:xfrm>
              <a:off x="1645725" y="3706850"/>
              <a:ext cx="3950" cy="13600"/>
            </a:xfrm>
            <a:custGeom>
              <a:avLst/>
              <a:gdLst/>
              <a:ahLst/>
              <a:cxnLst/>
              <a:rect l="l" t="t" r="r" b="b"/>
              <a:pathLst>
                <a:path w="158" h="544" extrusionOk="0">
                  <a:moveTo>
                    <a:pt x="93" y="1"/>
                  </a:moveTo>
                  <a:lnTo>
                    <a:pt x="1" y="525"/>
                  </a:lnTo>
                  <a:lnTo>
                    <a:pt x="56" y="544"/>
                  </a:lnTo>
                  <a:lnTo>
                    <a:pt x="157" y="10"/>
                  </a:lnTo>
                  <a:lnTo>
                    <a:pt x="9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39;p45">
              <a:extLst>
                <a:ext uri="{FF2B5EF4-FFF2-40B4-BE49-F238E27FC236}">
                  <a16:creationId xmlns:a16="http://schemas.microsoft.com/office/drawing/2014/main" id="{3DD5BA8A-2B3F-4504-B8FD-B96ADBA3C6AD}"/>
                </a:ext>
              </a:extLst>
            </p:cNvPr>
            <p:cNvSpPr/>
            <p:nvPr/>
          </p:nvSpPr>
          <p:spPr>
            <a:xfrm>
              <a:off x="1651725" y="3707775"/>
              <a:ext cx="3925" cy="13600"/>
            </a:xfrm>
            <a:custGeom>
              <a:avLst/>
              <a:gdLst/>
              <a:ahLst/>
              <a:cxnLst/>
              <a:rect l="l" t="t" r="r" b="b"/>
              <a:pathLst>
                <a:path w="157" h="544" extrusionOk="0">
                  <a:moveTo>
                    <a:pt x="92" y="1"/>
                  </a:moveTo>
                  <a:lnTo>
                    <a:pt x="0" y="534"/>
                  </a:lnTo>
                  <a:lnTo>
                    <a:pt x="55" y="544"/>
                  </a:lnTo>
                  <a:lnTo>
                    <a:pt x="157" y="19"/>
                  </a:lnTo>
                  <a:lnTo>
                    <a:pt x="9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40;p45">
              <a:extLst>
                <a:ext uri="{FF2B5EF4-FFF2-40B4-BE49-F238E27FC236}">
                  <a16:creationId xmlns:a16="http://schemas.microsoft.com/office/drawing/2014/main" id="{821CA54C-8889-4A08-9C37-28609A4638B4}"/>
                </a:ext>
              </a:extLst>
            </p:cNvPr>
            <p:cNvSpPr/>
            <p:nvPr/>
          </p:nvSpPr>
          <p:spPr>
            <a:xfrm>
              <a:off x="1572325" y="3733100"/>
              <a:ext cx="116475" cy="73125"/>
            </a:xfrm>
            <a:custGeom>
              <a:avLst/>
              <a:gdLst/>
              <a:ahLst/>
              <a:cxnLst/>
              <a:rect l="l" t="t" r="r" b="b"/>
              <a:pathLst>
                <a:path w="4659" h="2925" extrusionOk="0">
                  <a:moveTo>
                    <a:pt x="276" y="0"/>
                  </a:moveTo>
                  <a:lnTo>
                    <a:pt x="221" y="313"/>
                  </a:lnTo>
                  <a:cubicBezTo>
                    <a:pt x="0" y="1519"/>
                    <a:pt x="810" y="2679"/>
                    <a:pt x="2025" y="2891"/>
                  </a:cubicBezTo>
                  <a:cubicBezTo>
                    <a:pt x="2156" y="2914"/>
                    <a:pt x="2285" y="2925"/>
                    <a:pt x="2413" y="2925"/>
                  </a:cubicBezTo>
                  <a:cubicBezTo>
                    <a:pt x="3471" y="2925"/>
                    <a:pt x="4414" y="2170"/>
                    <a:pt x="4603" y="1087"/>
                  </a:cubicBezTo>
                  <a:lnTo>
                    <a:pt x="4658" y="773"/>
                  </a:lnTo>
                  <a:lnTo>
                    <a:pt x="27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41;p45">
              <a:extLst>
                <a:ext uri="{FF2B5EF4-FFF2-40B4-BE49-F238E27FC236}">
                  <a16:creationId xmlns:a16="http://schemas.microsoft.com/office/drawing/2014/main" id="{3FADEA53-CF07-4B0C-BF10-103C21AFC2EA}"/>
                </a:ext>
              </a:extLst>
            </p:cNvPr>
            <p:cNvSpPr/>
            <p:nvPr/>
          </p:nvSpPr>
          <p:spPr>
            <a:xfrm>
              <a:off x="1399750" y="3665150"/>
              <a:ext cx="67175" cy="19000"/>
            </a:xfrm>
            <a:custGeom>
              <a:avLst/>
              <a:gdLst/>
              <a:ahLst/>
              <a:cxnLst/>
              <a:rect l="l" t="t" r="r" b="b"/>
              <a:pathLst>
                <a:path w="2687" h="760" extrusionOk="0">
                  <a:moveTo>
                    <a:pt x="93" y="1"/>
                  </a:moveTo>
                  <a:cubicBezTo>
                    <a:pt x="26" y="1"/>
                    <a:pt x="1" y="17"/>
                    <a:pt x="35" y="58"/>
                  </a:cubicBezTo>
                  <a:cubicBezTo>
                    <a:pt x="159" y="203"/>
                    <a:pt x="1259" y="759"/>
                    <a:pt x="2094" y="759"/>
                  </a:cubicBezTo>
                  <a:cubicBezTo>
                    <a:pt x="2319" y="759"/>
                    <a:pt x="2525" y="719"/>
                    <a:pt x="2687" y="619"/>
                  </a:cubicBezTo>
                  <a:lnTo>
                    <a:pt x="2687" y="582"/>
                  </a:lnTo>
                  <a:cubicBezTo>
                    <a:pt x="2687" y="582"/>
                    <a:pt x="2392" y="389"/>
                    <a:pt x="1674" y="288"/>
                  </a:cubicBezTo>
                  <a:cubicBezTo>
                    <a:pt x="1106" y="209"/>
                    <a:pt x="331" y="1"/>
                    <a:pt x="9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942;p45">
              <a:extLst>
                <a:ext uri="{FF2B5EF4-FFF2-40B4-BE49-F238E27FC236}">
                  <a16:creationId xmlns:a16="http://schemas.microsoft.com/office/drawing/2014/main" id="{572F2E75-1036-47A8-84E6-D42F4472567F}"/>
                </a:ext>
              </a:extLst>
            </p:cNvPr>
            <p:cNvSpPr/>
            <p:nvPr/>
          </p:nvSpPr>
          <p:spPr>
            <a:xfrm>
              <a:off x="1471050" y="3677850"/>
              <a:ext cx="7375" cy="13375"/>
            </a:xfrm>
            <a:custGeom>
              <a:avLst/>
              <a:gdLst/>
              <a:ahLst/>
              <a:cxnLst/>
              <a:rect l="l" t="t" r="r" b="b"/>
              <a:pathLst>
                <a:path w="295" h="535" extrusionOk="0">
                  <a:moveTo>
                    <a:pt x="83" y="1"/>
                  </a:moveTo>
                  <a:lnTo>
                    <a:pt x="0" y="498"/>
                  </a:lnTo>
                  <a:lnTo>
                    <a:pt x="212" y="535"/>
                  </a:lnTo>
                  <a:lnTo>
                    <a:pt x="295" y="47"/>
                  </a:lnTo>
                  <a:lnTo>
                    <a:pt x="8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943;p45">
              <a:extLst>
                <a:ext uri="{FF2B5EF4-FFF2-40B4-BE49-F238E27FC236}">
                  <a16:creationId xmlns:a16="http://schemas.microsoft.com/office/drawing/2014/main" id="{BA051262-734D-4B54-9030-B00E2D61EECD}"/>
                </a:ext>
              </a:extLst>
            </p:cNvPr>
            <p:cNvSpPr/>
            <p:nvPr/>
          </p:nvSpPr>
          <p:spPr>
            <a:xfrm>
              <a:off x="1465525" y="3675325"/>
              <a:ext cx="19825" cy="12000"/>
            </a:xfrm>
            <a:custGeom>
              <a:avLst/>
              <a:gdLst/>
              <a:ahLst/>
              <a:cxnLst/>
              <a:rect l="l" t="t" r="r" b="b"/>
              <a:pathLst>
                <a:path w="793" h="480" extrusionOk="0">
                  <a:moveTo>
                    <a:pt x="65" y="0"/>
                  </a:moveTo>
                  <a:lnTo>
                    <a:pt x="0" y="350"/>
                  </a:lnTo>
                  <a:lnTo>
                    <a:pt x="728" y="479"/>
                  </a:lnTo>
                  <a:lnTo>
                    <a:pt x="792" y="129"/>
                  </a:lnTo>
                  <a:lnTo>
                    <a:pt x="6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44;p45">
              <a:extLst>
                <a:ext uri="{FF2B5EF4-FFF2-40B4-BE49-F238E27FC236}">
                  <a16:creationId xmlns:a16="http://schemas.microsoft.com/office/drawing/2014/main" id="{2E7064ED-F916-49FD-8E7B-5617B5FD33DA}"/>
                </a:ext>
              </a:extLst>
            </p:cNvPr>
            <p:cNvSpPr/>
            <p:nvPr/>
          </p:nvSpPr>
          <p:spPr>
            <a:xfrm>
              <a:off x="1484175" y="3682375"/>
              <a:ext cx="72275" cy="13975"/>
            </a:xfrm>
            <a:custGeom>
              <a:avLst/>
              <a:gdLst/>
              <a:ahLst/>
              <a:cxnLst/>
              <a:rect l="l" t="t" r="r" b="b"/>
              <a:pathLst>
                <a:path w="2891" h="559" extrusionOk="0">
                  <a:moveTo>
                    <a:pt x="288" y="0"/>
                  </a:moveTo>
                  <a:cubicBezTo>
                    <a:pt x="102" y="0"/>
                    <a:pt x="9" y="22"/>
                    <a:pt x="9" y="22"/>
                  </a:cubicBezTo>
                  <a:lnTo>
                    <a:pt x="0" y="59"/>
                  </a:lnTo>
                  <a:cubicBezTo>
                    <a:pt x="308" y="449"/>
                    <a:pt x="1039" y="559"/>
                    <a:pt x="1663" y="559"/>
                  </a:cubicBezTo>
                  <a:cubicBezTo>
                    <a:pt x="2158" y="559"/>
                    <a:pt x="2585" y="490"/>
                    <a:pt x="2679" y="437"/>
                  </a:cubicBezTo>
                  <a:cubicBezTo>
                    <a:pt x="2891" y="326"/>
                    <a:pt x="1777" y="243"/>
                    <a:pt x="1068" y="96"/>
                  </a:cubicBezTo>
                  <a:cubicBezTo>
                    <a:pt x="724" y="20"/>
                    <a:pt x="464" y="0"/>
                    <a:pt x="28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945;p45">
              <a:extLst>
                <a:ext uri="{FF2B5EF4-FFF2-40B4-BE49-F238E27FC236}">
                  <a16:creationId xmlns:a16="http://schemas.microsoft.com/office/drawing/2014/main" id="{707715DF-4382-4E8A-89D4-3CD538CE703E}"/>
                </a:ext>
              </a:extLst>
            </p:cNvPr>
            <p:cNvSpPr/>
            <p:nvPr/>
          </p:nvSpPr>
          <p:spPr>
            <a:xfrm>
              <a:off x="1453325" y="3689225"/>
              <a:ext cx="35475" cy="40800"/>
            </a:xfrm>
            <a:custGeom>
              <a:avLst/>
              <a:gdLst/>
              <a:ahLst/>
              <a:cxnLst/>
              <a:rect l="l" t="t" r="r" b="b"/>
              <a:pathLst>
                <a:path w="1419" h="1632" extrusionOk="0">
                  <a:moveTo>
                    <a:pt x="568" y="0"/>
                  </a:moveTo>
                  <a:cubicBezTo>
                    <a:pt x="375" y="0"/>
                    <a:pt x="208" y="139"/>
                    <a:pt x="166" y="337"/>
                  </a:cubicBezTo>
                  <a:lnTo>
                    <a:pt x="37" y="1083"/>
                  </a:lnTo>
                  <a:cubicBezTo>
                    <a:pt x="1" y="1304"/>
                    <a:pt x="148" y="1507"/>
                    <a:pt x="360" y="1553"/>
                  </a:cubicBezTo>
                  <a:lnTo>
                    <a:pt x="774" y="1626"/>
                  </a:lnTo>
                  <a:cubicBezTo>
                    <a:pt x="797" y="1630"/>
                    <a:pt x="819" y="1632"/>
                    <a:pt x="842" y="1632"/>
                  </a:cubicBezTo>
                  <a:cubicBezTo>
                    <a:pt x="1037" y="1632"/>
                    <a:pt x="1210" y="1493"/>
                    <a:pt x="1243" y="1295"/>
                  </a:cubicBezTo>
                  <a:lnTo>
                    <a:pt x="1381" y="549"/>
                  </a:lnTo>
                  <a:cubicBezTo>
                    <a:pt x="1418" y="328"/>
                    <a:pt x="1271" y="126"/>
                    <a:pt x="1050" y="80"/>
                  </a:cubicBezTo>
                  <a:lnTo>
                    <a:pt x="636" y="6"/>
                  </a:lnTo>
                  <a:cubicBezTo>
                    <a:pt x="613" y="2"/>
                    <a:pt x="590" y="0"/>
                    <a:pt x="5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946;p45">
              <a:extLst>
                <a:ext uri="{FF2B5EF4-FFF2-40B4-BE49-F238E27FC236}">
                  <a16:creationId xmlns:a16="http://schemas.microsoft.com/office/drawing/2014/main" id="{197AF0D6-BFCC-442F-907A-C50F5702037D}"/>
                </a:ext>
              </a:extLst>
            </p:cNvPr>
            <p:cNvSpPr/>
            <p:nvPr/>
          </p:nvSpPr>
          <p:spPr>
            <a:xfrm>
              <a:off x="1449875" y="3703875"/>
              <a:ext cx="369650" cy="76650"/>
            </a:xfrm>
            <a:custGeom>
              <a:avLst/>
              <a:gdLst/>
              <a:ahLst/>
              <a:cxnLst/>
              <a:rect l="l" t="t" r="r" b="b"/>
              <a:pathLst>
                <a:path w="14786" h="3066" extrusionOk="0">
                  <a:moveTo>
                    <a:pt x="1888" y="0"/>
                  </a:moveTo>
                  <a:lnTo>
                    <a:pt x="1437" y="313"/>
                  </a:lnTo>
                  <a:lnTo>
                    <a:pt x="65" y="129"/>
                  </a:lnTo>
                  <a:lnTo>
                    <a:pt x="0" y="451"/>
                  </a:lnTo>
                  <a:lnTo>
                    <a:pt x="14721" y="3066"/>
                  </a:lnTo>
                  <a:lnTo>
                    <a:pt x="14786" y="2707"/>
                  </a:lnTo>
                  <a:lnTo>
                    <a:pt x="13267" y="2430"/>
                  </a:lnTo>
                  <a:lnTo>
                    <a:pt x="12944" y="1970"/>
                  </a:lnTo>
                  <a:lnTo>
                    <a:pt x="188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947;p45">
              <a:extLst>
                <a:ext uri="{FF2B5EF4-FFF2-40B4-BE49-F238E27FC236}">
                  <a16:creationId xmlns:a16="http://schemas.microsoft.com/office/drawing/2014/main" id="{074B2C5D-EC31-4539-9DDA-5304904B222D}"/>
                </a:ext>
              </a:extLst>
            </p:cNvPr>
            <p:cNvSpPr/>
            <p:nvPr/>
          </p:nvSpPr>
          <p:spPr>
            <a:xfrm>
              <a:off x="1511325" y="3726175"/>
              <a:ext cx="22125" cy="16850"/>
            </a:xfrm>
            <a:custGeom>
              <a:avLst/>
              <a:gdLst/>
              <a:ahLst/>
              <a:cxnLst/>
              <a:rect l="l" t="t" r="r" b="b"/>
              <a:pathLst>
                <a:path w="885" h="674" extrusionOk="0">
                  <a:moveTo>
                    <a:pt x="102" y="1"/>
                  </a:moveTo>
                  <a:lnTo>
                    <a:pt x="0" y="535"/>
                  </a:lnTo>
                  <a:lnTo>
                    <a:pt x="783" y="673"/>
                  </a:lnTo>
                  <a:lnTo>
                    <a:pt x="884" y="139"/>
                  </a:lnTo>
                  <a:lnTo>
                    <a:pt x="10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948;p45">
              <a:extLst>
                <a:ext uri="{FF2B5EF4-FFF2-40B4-BE49-F238E27FC236}">
                  <a16:creationId xmlns:a16="http://schemas.microsoft.com/office/drawing/2014/main" id="{80A782A9-B778-4E46-9936-425159EB1F62}"/>
                </a:ext>
              </a:extLst>
            </p:cNvPr>
            <p:cNvSpPr/>
            <p:nvPr/>
          </p:nvSpPr>
          <p:spPr>
            <a:xfrm>
              <a:off x="1514775" y="3739300"/>
              <a:ext cx="11300" cy="13000"/>
            </a:xfrm>
            <a:custGeom>
              <a:avLst/>
              <a:gdLst/>
              <a:ahLst/>
              <a:cxnLst/>
              <a:rect l="l" t="t" r="r" b="b"/>
              <a:pathLst>
                <a:path w="452" h="520" extrusionOk="0">
                  <a:moveTo>
                    <a:pt x="74" y="1"/>
                  </a:moveTo>
                  <a:lnTo>
                    <a:pt x="19" y="286"/>
                  </a:lnTo>
                  <a:cubicBezTo>
                    <a:pt x="1" y="397"/>
                    <a:pt x="65" y="498"/>
                    <a:pt x="175" y="516"/>
                  </a:cubicBezTo>
                  <a:cubicBezTo>
                    <a:pt x="187" y="518"/>
                    <a:pt x="198" y="519"/>
                    <a:pt x="210" y="519"/>
                  </a:cubicBezTo>
                  <a:cubicBezTo>
                    <a:pt x="306" y="519"/>
                    <a:pt x="389" y="451"/>
                    <a:pt x="406" y="360"/>
                  </a:cubicBezTo>
                  <a:lnTo>
                    <a:pt x="452" y="74"/>
                  </a:lnTo>
                  <a:lnTo>
                    <a:pt x="7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49;p45">
              <a:extLst>
                <a:ext uri="{FF2B5EF4-FFF2-40B4-BE49-F238E27FC236}">
                  <a16:creationId xmlns:a16="http://schemas.microsoft.com/office/drawing/2014/main" id="{17F82B57-3367-4958-B29C-0942DA8D5C7C}"/>
                </a:ext>
              </a:extLst>
            </p:cNvPr>
            <p:cNvSpPr/>
            <p:nvPr/>
          </p:nvSpPr>
          <p:spPr>
            <a:xfrm>
              <a:off x="1578300" y="3738575"/>
              <a:ext cx="109575" cy="19425"/>
            </a:xfrm>
            <a:custGeom>
              <a:avLst/>
              <a:gdLst/>
              <a:ahLst/>
              <a:cxnLst/>
              <a:rect l="l" t="t" r="r" b="b"/>
              <a:pathLst>
                <a:path w="4383" h="777" extrusionOk="0">
                  <a:moveTo>
                    <a:pt x="7" y="1"/>
                  </a:moveTo>
                  <a:cubicBezTo>
                    <a:pt x="3" y="1"/>
                    <a:pt x="0" y="1"/>
                    <a:pt x="0" y="2"/>
                  </a:cubicBezTo>
                  <a:cubicBezTo>
                    <a:pt x="0" y="11"/>
                    <a:pt x="976" y="195"/>
                    <a:pt x="2182" y="407"/>
                  </a:cubicBezTo>
                  <a:cubicBezTo>
                    <a:pt x="3336" y="617"/>
                    <a:pt x="4282" y="777"/>
                    <a:pt x="4375" y="777"/>
                  </a:cubicBezTo>
                  <a:cubicBezTo>
                    <a:pt x="4380" y="777"/>
                    <a:pt x="4383" y="776"/>
                    <a:pt x="4383" y="775"/>
                  </a:cubicBezTo>
                  <a:cubicBezTo>
                    <a:pt x="4383" y="766"/>
                    <a:pt x="3407" y="582"/>
                    <a:pt x="2192" y="370"/>
                  </a:cubicBezTo>
                  <a:cubicBezTo>
                    <a:pt x="1044" y="169"/>
                    <a:pt x="97" y="1"/>
                    <a:pt x="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950;p45">
              <a:extLst>
                <a:ext uri="{FF2B5EF4-FFF2-40B4-BE49-F238E27FC236}">
                  <a16:creationId xmlns:a16="http://schemas.microsoft.com/office/drawing/2014/main" id="{2423A012-9AD2-4A7F-A925-AFED03935913}"/>
                </a:ext>
              </a:extLst>
            </p:cNvPr>
            <p:cNvSpPr/>
            <p:nvPr/>
          </p:nvSpPr>
          <p:spPr>
            <a:xfrm>
              <a:off x="1512700" y="3727100"/>
              <a:ext cx="21675" cy="3725"/>
            </a:xfrm>
            <a:custGeom>
              <a:avLst/>
              <a:gdLst/>
              <a:ahLst/>
              <a:cxnLst/>
              <a:rect l="l" t="t" r="r" b="b"/>
              <a:pathLst>
                <a:path w="867" h="149" extrusionOk="0">
                  <a:moveTo>
                    <a:pt x="1" y="1"/>
                  </a:moveTo>
                  <a:cubicBezTo>
                    <a:pt x="139" y="47"/>
                    <a:pt x="286" y="74"/>
                    <a:pt x="433" y="93"/>
                  </a:cubicBezTo>
                  <a:cubicBezTo>
                    <a:pt x="571" y="130"/>
                    <a:pt x="719" y="148"/>
                    <a:pt x="866" y="148"/>
                  </a:cubicBezTo>
                  <a:cubicBezTo>
                    <a:pt x="728" y="102"/>
                    <a:pt x="581" y="74"/>
                    <a:pt x="433" y="56"/>
                  </a:cubicBezTo>
                  <a:cubicBezTo>
                    <a:pt x="295" y="19"/>
                    <a:pt x="148" y="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951;p45">
              <a:extLst>
                <a:ext uri="{FF2B5EF4-FFF2-40B4-BE49-F238E27FC236}">
                  <a16:creationId xmlns:a16="http://schemas.microsoft.com/office/drawing/2014/main" id="{0DC25DB8-B473-4070-B8E8-D90A53090847}"/>
                </a:ext>
              </a:extLst>
            </p:cNvPr>
            <p:cNvSpPr/>
            <p:nvPr/>
          </p:nvSpPr>
          <p:spPr>
            <a:xfrm>
              <a:off x="1727675" y="3765325"/>
              <a:ext cx="21875" cy="3925"/>
            </a:xfrm>
            <a:custGeom>
              <a:avLst/>
              <a:gdLst/>
              <a:ahLst/>
              <a:cxnLst/>
              <a:rect l="l" t="t" r="r" b="b"/>
              <a:pathLst>
                <a:path w="875" h="157" extrusionOk="0">
                  <a:moveTo>
                    <a:pt x="0" y="0"/>
                  </a:moveTo>
                  <a:cubicBezTo>
                    <a:pt x="138" y="46"/>
                    <a:pt x="286" y="74"/>
                    <a:pt x="433" y="101"/>
                  </a:cubicBezTo>
                  <a:cubicBezTo>
                    <a:pt x="571" y="129"/>
                    <a:pt x="728" y="147"/>
                    <a:pt x="875" y="157"/>
                  </a:cubicBezTo>
                  <a:cubicBezTo>
                    <a:pt x="728" y="111"/>
                    <a:pt x="589" y="74"/>
                    <a:pt x="442" y="55"/>
                  </a:cubicBezTo>
                  <a:cubicBezTo>
                    <a:pt x="295" y="28"/>
                    <a:pt x="148" y="0"/>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952;p45">
              <a:extLst>
                <a:ext uri="{FF2B5EF4-FFF2-40B4-BE49-F238E27FC236}">
                  <a16:creationId xmlns:a16="http://schemas.microsoft.com/office/drawing/2014/main" id="{0DD89D04-4AA9-4873-A173-4FF0CAD4DB8B}"/>
                </a:ext>
              </a:extLst>
            </p:cNvPr>
            <p:cNvSpPr/>
            <p:nvPr/>
          </p:nvSpPr>
          <p:spPr>
            <a:xfrm>
              <a:off x="1498200" y="3709375"/>
              <a:ext cx="71375" cy="14300"/>
            </a:xfrm>
            <a:custGeom>
              <a:avLst/>
              <a:gdLst/>
              <a:ahLst/>
              <a:cxnLst/>
              <a:rect l="l" t="t" r="r" b="b"/>
              <a:pathLst>
                <a:path w="2855" h="572" extrusionOk="0">
                  <a:moveTo>
                    <a:pt x="305" y="1"/>
                  </a:moveTo>
                  <a:lnTo>
                    <a:pt x="56" y="213"/>
                  </a:lnTo>
                  <a:cubicBezTo>
                    <a:pt x="38" y="323"/>
                    <a:pt x="19" y="406"/>
                    <a:pt x="10" y="480"/>
                  </a:cubicBezTo>
                  <a:cubicBezTo>
                    <a:pt x="10" y="507"/>
                    <a:pt x="1" y="544"/>
                    <a:pt x="1" y="572"/>
                  </a:cubicBezTo>
                  <a:cubicBezTo>
                    <a:pt x="10" y="544"/>
                    <a:pt x="19" y="516"/>
                    <a:pt x="28" y="480"/>
                  </a:cubicBezTo>
                  <a:lnTo>
                    <a:pt x="74" y="222"/>
                  </a:lnTo>
                  <a:lnTo>
                    <a:pt x="74" y="231"/>
                  </a:lnTo>
                  <a:lnTo>
                    <a:pt x="330" y="21"/>
                  </a:lnTo>
                  <a:lnTo>
                    <a:pt x="330" y="21"/>
                  </a:lnTo>
                  <a:lnTo>
                    <a:pt x="1262" y="194"/>
                  </a:lnTo>
                  <a:cubicBezTo>
                    <a:pt x="1860" y="296"/>
                    <a:pt x="2385" y="388"/>
                    <a:pt x="2671" y="434"/>
                  </a:cubicBezTo>
                  <a:lnTo>
                    <a:pt x="2809" y="332"/>
                  </a:lnTo>
                  <a:cubicBezTo>
                    <a:pt x="2845" y="314"/>
                    <a:pt x="2855" y="296"/>
                    <a:pt x="2855" y="296"/>
                  </a:cubicBezTo>
                  <a:lnTo>
                    <a:pt x="2855" y="296"/>
                  </a:lnTo>
                  <a:cubicBezTo>
                    <a:pt x="2836" y="305"/>
                    <a:pt x="2818" y="323"/>
                    <a:pt x="2799" y="332"/>
                  </a:cubicBezTo>
                  <a:lnTo>
                    <a:pt x="2654" y="423"/>
                  </a:lnTo>
                  <a:lnTo>
                    <a:pt x="2654" y="423"/>
                  </a:lnTo>
                  <a:cubicBezTo>
                    <a:pt x="2376" y="368"/>
                    <a:pt x="1855" y="267"/>
                    <a:pt x="1262" y="167"/>
                  </a:cubicBezTo>
                  <a:lnTo>
                    <a:pt x="31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953;p45">
              <a:extLst>
                <a:ext uri="{FF2B5EF4-FFF2-40B4-BE49-F238E27FC236}">
                  <a16:creationId xmlns:a16="http://schemas.microsoft.com/office/drawing/2014/main" id="{2D1AF03A-1A56-4D93-A4E5-AFF7577D37E8}"/>
                </a:ext>
              </a:extLst>
            </p:cNvPr>
            <p:cNvSpPr/>
            <p:nvPr/>
          </p:nvSpPr>
          <p:spPr>
            <a:xfrm>
              <a:off x="1579675" y="3718600"/>
              <a:ext cx="114175" cy="30850"/>
            </a:xfrm>
            <a:custGeom>
              <a:avLst/>
              <a:gdLst/>
              <a:ahLst/>
              <a:cxnLst/>
              <a:rect l="l" t="t" r="r" b="b"/>
              <a:pathLst>
                <a:path w="4567" h="1234" extrusionOk="0">
                  <a:moveTo>
                    <a:pt x="1" y="0"/>
                  </a:moveTo>
                  <a:cubicBezTo>
                    <a:pt x="1" y="9"/>
                    <a:pt x="1" y="19"/>
                    <a:pt x="10" y="37"/>
                  </a:cubicBezTo>
                  <a:lnTo>
                    <a:pt x="47" y="138"/>
                  </a:lnTo>
                  <a:cubicBezTo>
                    <a:pt x="74" y="240"/>
                    <a:pt x="120" y="368"/>
                    <a:pt x="185" y="534"/>
                  </a:cubicBezTo>
                  <a:lnTo>
                    <a:pt x="185" y="543"/>
                  </a:lnTo>
                  <a:cubicBezTo>
                    <a:pt x="645" y="626"/>
                    <a:pt x="1372" y="764"/>
                    <a:pt x="2173" y="902"/>
                  </a:cubicBezTo>
                  <a:cubicBezTo>
                    <a:pt x="2928" y="1040"/>
                    <a:pt x="3600" y="1151"/>
                    <a:pt x="4061" y="1234"/>
                  </a:cubicBezTo>
                  <a:lnTo>
                    <a:pt x="4438" y="902"/>
                  </a:lnTo>
                  <a:lnTo>
                    <a:pt x="4539" y="810"/>
                  </a:lnTo>
                  <a:lnTo>
                    <a:pt x="4567" y="783"/>
                  </a:lnTo>
                  <a:cubicBezTo>
                    <a:pt x="4558" y="783"/>
                    <a:pt x="4549" y="792"/>
                    <a:pt x="4539" y="801"/>
                  </a:cubicBezTo>
                  <a:lnTo>
                    <a:pt x="4438" y="893"/>
                  </a:lnTo>
                  <a:lnTo>
                    <a:pt x="4053" y="1205"/>
                  </a:lnTo>
                  <a:lnTo>
                    <a:pt x="4053" y="1205"/>
                  </a:lnTo>
                  <a:cubicBezTo>
                    <a:pt x="3602" y="1122"/>
                    <a:pt x="2933" y="994"/>
                    <a:pt x="2183" y="866"/>
                  </a:cubicBezTo>
                  <a:cubicBezTo>
                    <a:pt x="1376" y="719"/>
                    <a:pt x="661" y="600"/>
                    <a:pt x="200" y="517"/>
                  </a:cubicBezTo>
                  <a:lnTo>
                    <a:pt x="200" y="517"/>
                  </a:lnTo>
                  <a:cubicBezTo>
                    <a:pt x="146" y="364"/>
                    <a:pt x="92" y="229"/>
                    <a:pt x="56" y="138"/>
                  </a:cubicBezTo>
                  <a:lnTo>
                    <a:pt x="19" y="28"/>
                  </a:lnTo>
                  <a:cubicBezTo>
                    <a:pt x="10" y="19"/>
                    <a:pt x="10" y="9"/>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954;p45">
              <a:extLst>
                <a:ext uri="{FF2B5EF4-FFF2-40B4-BE49-F238E27FC236}">
                  <a16:creationId xmlns:a16="http://schemas.microsoft.com/office/drawing/2014/main" id="{ED6BBD33-4F43-4F07-A7BC-4E23E8E155EB}"/>
                </a:ext>
              </a:extLst>
            </p:cNvPr>
            <p:cNvSpPr/>
            <p:nvPr/>
          </p:nvSpPr>
          <p:spPr>
            <a:xfrm>
              <a:off x="1494525" y="3715150"/>
              <a:ext cx="2550" cy="2250"/>
            </a:xfrm>
            <a:custGeom>
              <a:avLst/>
              <a:gdLst/>
              <a:ahLst/>
              <a:cxnLst/>
              <a:rect l="l" t="t" r="r" b="b"/>
              <a:pathLst>
                <a:path w="102" h="90" extrusionOk="0">
                  <a:moveTo>
                    <a:pt x="56" y="0"/>
                  </a:moveTo>
                  <a:cubicBezTo>
                    <a:pt x="28" y="0"/>
                    <a:pt x="28" y="19"/>
                    <a:pt x="28" y="19"/>
                  </a:cubicBezTo>
                  <a:cubicBezTo>
                    <a:pt x="33" y="23"/>
                    <a:pt x="37" y="23"/>
                    <a:pt x="41" y="23"/>
                  </a:cubicBezTo>
                  <a:cubicBezTo>
                    <a:pt x="44" y="23"/>
                    <a:pt x="46" y="23"/>
                    <a:pt x="46" y="28"/>
                  </a:cubicBezTo>
                  <a:cubicBezTo>
                    <a:pt x="56" y="37"/>
                    <a:pt x="56" y="37"/>
                    <a:pt x="46" y="55"/>
                  </a:cubicBezTo>
                  <a:cubicBezTo>
                    <a:pt x="46" y="58"/>
                    <a:pt x="45" y="59"/>
                    <a:pt x="44" y="59"/>
                  </a:cubicBezTo>
                  <a:cubicBezTo>
                    <a:pt x="40" y="59"/>
                    <a:pt x="34" y="55"/>
                    <a:pt x="28" y="55"/>
                  </a:cubicBezTo>
                  <a:cubicBezTo>
                    <a:pt x="19" y="46"/>
                    <a:pt x="19" y="28"/>
                    <a:pt x="19" y="28"/>
                  </a:cubicBezTo>
                  <a:cubicBezTo>
                    <a:pt x="19" y="28"/>
                    <a:pt x="0" y="28"/>
                    <a:pt x="0" y="46"/>
                  </a:cubicBezTo>
                  <a:cubicBezTo>
                    <a:pt x="0" y="65"/>
                    <a:pt x="10" y="74"/>
                    <a:pt x="19" y="83"/>
                  </a:cubicBezTo>
                  <a:cubicBezTo>
                    <a:pt x="28" y="88"/>
                    <a:pt x="40" y="90"/>
                    <a:pt x="50" y="90"/>
                  </a:cubicBezTo>
                  <a:cubicBezTo>
                    <a:pt x="60" y="90"/>
                    <a:pt x="69" y="88"/>
                    <a:pt x="74" y="83"/>
                  </a:cubicBezTo>
                  <a:cubicBezTo>
                    <a:pt x="92" y="74"/>
                    <a:pt x="102" y="46"/>
                    <a:pt x="92" y="28"/>
                  </a:cubicBezTo>
                  <a:cubicBezTo>
                    <a:pt x="83" y="19"/>
                    <a:pt x="74" y="9"/>
                    <a:pt x="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955;p45">
              <a:extLst>
                <a:ext uri="{FF2B5EF4-FFF2-40B4-BE49-F238E27FC236}">
                  <a16:creationId xmlns:a16="http://schemas.microsoft.com/office/drawing/2014/main" id="{30A41632-6118-48F2-B4BD-C4D4CDD475C2}"/>
                </a:ext>
              </a:extLst>
            </p:cNvPr>
            <p:cNvSpPr/>
            <p:nvPr/>
          </p:nvSpPr>
          <p:spPr>
            <a:xfrm>
              <a:off x="1493825" y="3719275"/>
              <a:ext cx="2575" cy="2425"/>
            </a:xfrm>
            <a:custGeom>
              <a:avLst/>
              <a:gdLst/>
              <a:ahLst/>
              <a:cxnLst/>
              <a:rect l="l" t="t" r="r" b="b"/>
              <a:pathLst>
                <a:path w="103" h="97" extrusionOk="0">
                  <a:moveTo>
                    <a:pt x="56" y="1"/>
                  </a:moveTo>
                  <a:cubicBezTo>
                    <a:pt x="28" y="1"/>
                    <a:pt x="28" y="19"/>
                    <a:pt x="28" y="19"/>
                  </a:cubicBezTo>
                  <a:cubicBezTo>
                    <a:pt x="33" y="24"/>
                    <a:pt x="38" y="24"/>
                    <a:pt x="41" y="24"/>
                  </a:cubicBezTo>
                  <a:cubicBezTo>
                    <a:pt x="45" y="24"/>
                    <a:pt x="47" y="24"/>
                    <a:pt x="47" y="28"/>
                  </a:cubicBezTo>
                  <a:cubicBezTo>
                    <a:pt x="56" y="38"/>
                    <a:pt x="56" y="47"/>
                    <a:pt x="47" y="56"/>
                  </a:cubicBezTo>
                  <a:cubicBezTo>
                    <a:pt x="42" y="61"/>
                    <a:pt x="40" y="63"/>
                    <a:pt x="38" y="63"/>
                  </a:cubicBezTo>
                  <a:cubicBezTo>
                    <a:pt x="35" y="63"/>
                    <a:pt x="33" y="61"/>
                    <a:pt x="28" y="56"/>
                  </a:cubicBezTo>
                  <a:cubicBezTo>
                    <a:pt x="19" y="47"/>
                    <a:pt x="19" y="28"/>
                    <a:pt x="19" y="28"/>
                  </a:cubicBezTo>
                  <a:cubicBezTo>
                    <a:pt x="19" y="28"/>
                    <a:pt x="1" y="38"/>
                    <a:pt x="1" y="56"/>
                  </a:cubicBezTo>
                  <a:cubicBezTo>
                    <a:pt x="1" y="65"/>
                    <a:pt x="10" y="84"/>
                    <a:pt x="19" y="93"/>
                  </a:cubicBezTo>
                  <a:cubicBezTo>
                    <a:pt x="25" y="96"/>
                    <a:pt x="31" y="97"/>
                    <a:pt x="37" y="97"/>
                  </a:cubicBezTo>
                  <a:cubicBezTo>
                    <a:pt x="52" y="97"/>
                    <a:pt x="68" y="90"/>
                    <a:pt x="74" y="84"/>
                  </a:cubicBezTo>
                  <a:cubicBezTo>
                    <a:pt x="93" y="74"/>
                    <a:pt x="102" y="47"/>
                    <a:pt x="93" y="28"/>
                  </a:cubicBezTo>
                  <a:cubicBezTo>
                    <a:pt x="84" y="19"/>
                    <a:pt x="74" y="10"/>
                    <a:pt x="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956;p45">
              <a:extLst>
                <a:ext uri="{FF2B5EF4-FFF2-40B4-BE49-F238E27FC236}">
                  <a16:creationId xmlns:a16="http://schemas.microsoft.com/office/drawing/2014/main" id="{87154504-E694-422A-90AD-BF00B3704F9A}"/>
                </a:ext>
              </a:extLst>
            </p:cNvPr>
            <p:cNvSpPr/>
            <p:nvPr/>
          </p:nvSpPr>
          <p:spPr>
            <a:xfrm>
              <a:off x="1483925" y="3711925"/>
              <a:ext cx="1875" cy="9450"/>
            </a:xfrm>
            <a:custGeom>
              <a:avLst/>
              <a:gdLst/>
              <a:ahLst/>
              <a:cxnLst/>
              <a:rect l="l" t="t" r="r" b="b"/>
              <a:pathLst>
                <a:path w="75" h="378" extrusionOk="0">
                  <a:moveTo>
                    <a:pt x="75" y="0"/>
                  </a:moveTo>
                  <a:lnTo>
                    <a:pt x="75" y="0"/>
                  </a:lnTo>
                  <a:cubicBezTo>
                    <a:pt x="47" y="55"/>
                    <a:pt x="29" y="120"/>
                    <a:pt x="19" y="184"/>
                  </a:cubicBezTo>
                  <a:cubicBezTo>
                    <a:pt x="1" y="249"/>
                    <a:pt x="1" y="313"/>
                    <a:pt x="10" y="378"/>
                  </a:cubicBezTo>
                  <a:cubicBezTo>
                    <a:pt x="56" y="258"/>
                    <a:pt x="75" y="129"/>
                    <a:pt x="7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957;p45">
              <a:extLst>
                <a:ext uri="{FF2B5EF4-FFF2-40B4-BE49-F238E27FC236}">
                  <a16:creationId xmlns:a16="http://schemas.microsoft.com/office/drawing/2014/main" id="{7FBF9E0F-F2E4-4E00-BEB0-D34AACADAB9C}"/>
                </a:ext>
              </a:extLst>
            </p:cNvPr>
            <p:cNvSpPr/>
            <p:nvPr/>
          </p:nvSpPr>
          <p:spPr>
            <a:xfrm>
              <a:off x="1454250" y="3707975"/>
              <a:ext cx="1850" cy="7650"/>
            </a:xfrm>
            <a:custGeom>
              <a:avLst/>
              <a:gdLst/>
              <a:ahLst/>
              <a:cxnLst/>
              <a:rect l="l" t="t" r="r" b="b"/>
              <a:pathLst>
                <a:path w="74" h="306" extrusionOk="0">
                  <a:moveTo>
                    <a:pt x="63" y="1"/>
                  </a:moveTo>
                  <a:cubicBezTo>
                    <a:pt x="53" y="1"/>
                    <a:pt x="36" y="71"/>
                    <a:pt x="19" y="149"/>
                  </a:cubicBezTo>
                  <a:cubicBezTo>
                    <a:pt x="0" y="232"/>
                    <a:pt x="0" y="306"/>
                    <a:pt x="10" y="306"/>
                  </a:cubicBezTo>
                  <a:cubicBezTo>
                    <a:pt x="19" y="306"/>
                    <a:pt x="46" y="241"/>
                    <a:pt x="56" y="158"/>
                  </a:cubicBezTo>
                  <a:cubicBezTo>
                    <a:pt x="74" y="75"/>
                    <a:pt x="74" y="2"/>
                    <a:pt x="65" y="2"/>
                  </a:cubicBezTo>
                  <a:cubicBezTo>
                    <a:pt x="64" y="1"/>
                    <a:pt x="64" y="1"/>
                    <a:pt x="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958;p45">
              <a:extLst>
                <a:ext uri="{FF2B5EF4-FFF2-40B4-BE49-F238E27FC236}">
                  <a16:creationId xmlns:a16="http://schemas.microsoft.com/office/drawing/2014/main" id="{CCE38AC3-5307-48BB-871E-C66BA6DCFC37}"/>
                </a:ext>
              </a:extLst>
            </p:cNvPr>
            <p:cNvSpPr/>
            <p:nvPr/>
          </p:nvSpPr>
          <p:spPr>
            <a:xfrm>
              <a:off x="1703975" y="3740675"/>
              <a:ext cx="66525" cy="30875"/>
            </a:xfrm>
            <a:custGeom>
              <a:avLst/>
              <a:gdLst/>
              <a:ahLst/>
              <a:cxnLst/>
              <a:rect l="l" t="t" r="r" b="b"/>
              <a:pathLst>
                <a:path w="2661" h="1235" extrusionOk="0">
                  <a:moveTo>
                    <a:pt x="9" y="1"/>
                  </a:moveTo>
                  <a:cubicBezTo>
                    <a:pt x="0" y="1"/>
                    <a:pt x="18" y="19"/>
                    <a:pt x="37" y="47"/>
                  </a:cubicBezTo>
                  <a:lnTo>
                    <a:pt x="138" y="185"/>
                  </a:lnTo>
                  <a:cubicBezTo>
                    <a:pt x="414" y="240"/>
                    <a:pt x="939" y="342"/>
                    <a:pt x="1537" y="443"/>
                  </a:cubicBezTo>
                  <a:lnTo>
                    <a:pt x="2472" y="608"/>
                  </a:lnTo>
                  <a:lnTo>
                    <a:pt x="2472" y="608"/>
                  </a:lnTo>
                  <a:lnTo>
                    <a:pt x="2641" y="883"/>
                  </a:lnTo>
                  <a:lnTo>
                    <a:pt x="2641" y="883"/>
                  </a:lnTo>
                  <a:cubicBezTo>
                    <a:pt x="2623" y="981"/>
                    <a:pt x="2605" y="1070"/>
                    <a:pt x="2596" y="1133"/>
                  </a:cubicBezTo>
                  <a:cubicBezTo>
                    <a:pt x="2587" y="1170"/>
                    <a:pt x="2587" y="1198"/>
                    <a:pt x="2587" y="1235"/>
                  </a:cubicBezTo>
                  <a:cubicBezTo>
                    <a:pt x="2596" y="1207"/>
                    <a:pt x="2605" y="1170"/>
                    <a:pt x="2615" y="1143"/>
                  </a:cubicBezTo>
                  <a:cubicBezTo>
                    <a:pt x="2624" y="1069"/>
                    <a:pt x="2642" y="986"/>
                    <a:pt x="2661" y="876"/>
                  </a:cubicBezTo>
                  <a:lnTo>
                    <a:pt x="2504" y="590"/>
                  </a:lnTo>
                  <a:lnTo>
                    <a:pt x="2495" y="590"/>
                  </a:lnTo>
                  <a:lnTo>
                    <a:pt x="1547" y="415"/>
                  </a:lnTo>
                  <a:cubicBezTo>
                    <a:pt x="948" y="305"/>
                    <a:pt x="424" y="222"/>
                    <a:pt x="147" y="176"/>
                  </a:cubicBezTo>
                  <a:lnTo>
                    <a:pt x="157" y="176"/>
                  </a:lnTo>
                  <a:lnTo>
                    <a:pt x="46" y="47"/>
                  </a:lnTo>
                  <a:cubicBezTo>
                    <a:pt x="37" y="29"/>
                    <a:pt x="18" y="10"/>
                    <a:pt x="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959;p45">
              <a:extLst>
                <a:ext uri="{FF2B5EF4-FFF2-40B4-BE49-F238E27FC236}">
                  <a16:creationId xmlns:a16="http://schemas.microsoft.com/office/drawing/2014/main" id="{53B65712-A7DC-456A-B356-5E250D2F89A1}"/>
                </a:ext>
              </a:extLst>
            </p:cNvPr>
            <p:cNvSpPr/>
            <p:nvPr/>
          </p:nvSpPr>
          <p:spPr>
            <a:xfrm>
              <a:off x="1772325" y="3764625"/>
              <a:ext cx="2550" cy="2325"/>
            </a:xfrm>
            <a:custGeom>
              <a:avLst/>
              <a:gdLst/>
              <a:ahLst/>
              <a:cxnLst/>
              <a:rect l="l" t="t" r="r" b="b"/>
              <a:pathLst>
                <a:path w="102" h="93" extrusionOk="0">
                  <a:moveTo>
                    <a:pt x="56" y="0"/>
                  </a:moveTo>
                  <a:cubicBezTo>
                    <a:pt x="37" y="0"/>
                    <a:pt x="19" y="0"/>
                    <a:pt x="9" y="10"/>
                  </a:cubicBezTo>
                  <a:cubicBezTo>
                    <a:pt x="0" y="28"/>
                    <a:pt x="0" y="56"/>
                    <a:pt x="9" y="65"/>
                  </a:cubicBezTo>
                  <a:cubicBezTo>
                    <a:pt x="19" y="83"/>
                    <a:pt x="37" y="92"/>
                    <a:pt x="65" y="92"/>
                  </a:cubicBezTo>
                  <a:cubicBezTo>
                    <a:pt x="74" y="92"/>
                    <a:pt x="92" y="74"/>
                    <a:pt x="92" y="65"/>
                  </a:cubicBezTo>
                  <a:cubicBezTo>
                    <a:pt x="102" y="37"/>
                    <a:pt x="83" y="28"/>
                    <a:pt x="83" y="28"/>
                  </a:cubicBezTo>
                  <a:cubicBezTo>
                    <a:pt x="83" y="33"/>
                    <a:pt x="81" y="33"/>
                    <a:pt x="77" y="33"/>
                  </a:cubicBezTo>
                  <a:cubicBezTo>
                    <a:pt x="74" y="33"/>
                    <a:pt x="69" y="33"/>
                    <a:pt x="65" y="37"/>
                  </a:cubicBezTo>
                  <a:cubicBezTo>
                    <a:pt x="60" y="42"/>
                    <a:pt x="56" y="44"/>
                    <a:pt x="52" y="44"/>
                  </a:cubicBezTo>
                  <a:cubicBezTo>
                    <a:pt x="49" y="44"/>
                    <a:pt x="46" y="42"/>
                    <a:pt x="46" y="37"/>
                  </a:cubicBezTo>
                  <a:cubicBezTo>
                    <a:pt x="37" y="37"/>
                    <a:pt x="46" y="19"/>
                    <a:pt x="56" y="19"/>
                  </a:cubicBezTo>
                  <a:cubicBezTo>
                    <a:pt x="62" y="19"/>
                    <a:pt x="68" y="23"/>
                    <a:pt x="71" y="23"/>
                  </a:cubicBezTo>
                  <a:cubicBezTo>
                    <a:pt x="73" y="23"/>
                    <a:pt x="74" y="22"/>
                    <a:pt x="74" y="19"/>
                  </a:cubicBezTo>
                  <a:cubicBezTo>
                    <a:pt x="83" y="19"/>
                    <a:pt x="74" y="0"/>
                    <a:pt x="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960;p45">
              <a:extLst>
                <a:ext uri="{FF2B5EF4-FFF2-40B4-BE49-F238E27FC236}">
                  <a16:creationId xmlns:a16="http://schemas.microsoft.com/office/drawing/2014/main" id="{2B2CBB8C-43E3-4406-B97A-F0E72CAC6628}"/>
                </a:ext>
              </a:extLst>
            </p:cNvPr>
            <p:cNvSpPr/>
            <p:nvPr/>
          </p:nvSpPr>
          <p:spPr>
            <a:xfrm>
              <a:off x="1771625" y="3768775"/>
              <a:ext cx="2550" cy="2325"/>
            </a:xfrm>
            <a:custGeom>
              <a:avLst/>
              <a:gdLst/>
              <a:ahLst/>
              <a:cxnLst/>
              <a:rect l="l" t="t" r="r" b="b"/>
              <a:pathLst>
                <a:path w="102" h="93" extrusionOk="0">
                  <a:moveTo>
                    <a:pt x="47" y="0"/>
                  </a:moveTo>
                  <a:cubicBezTo>
                    <a:pt x="37" y="0"/>
                    <a:pt x="19" y="0"/>
                    <a:pt x="10" y="9"/>
                  </a:cubicBezTo>
                  <a:cubicBezTo>
                    <a:pt x="1" y="28"/>
                    <a:pt x="1" y="55"/>
                    <a:pt x="10" y="65"/>
                  </a:cubicBezTo>
                  <a:cubicBezTo>
                    <a:pt x="19" y="83"/>
                    <a:pt x="37" y="92"/>
                    <a:pt x="56" y="92"/>
                  </a:cubicBezTo>
                  <a:cubicBezTo>
                    <a:pt x="74" y="92"/>
                    <a:pt x="84" y="83"/>
                    <a:pt x="93" y="65"/>
                  </a:cubicBezTo>
                  <a:cubicBezTo>
                    <a:pt x="102" y="46"/>
                    <a:pt x="84" y="37"/>
                    <a:pt x="84" y="37"/>
                  </a:cubicBezTo>
                  <a:cubicBezTo>
                    <a:pt x="74" y="37"/>
                    <a:pt x="74" y="37"/>
                    <a:pt x="65" y="46"/>
                  </a:cubicBezTo>
                  <a:cubicBezTo>
                    <a:pt x="60" y="51"/>
                    <a:pt x="56" y="53"/>
                    <a:pt x="52" y="53"/>
                  </a:cubicBezTo>
                  <a:cubicBezTo>
                    <a:pt x="49" y="53"/>
                    <a:pt x="47" y="51"/>
                    <a:pt x="47" y="46"/>
                  </a:cubicBezTo>
                  <a:cubicBezTo>
                    <a:pt x="37" y="37"/>
                    <a:pt x="37" y="28"/>
                    <a:pt x="47" y="28"/>
                  </a:cubicBezTo>
                  <a:lnTo>
                    <a:pt x="74" y="28"/>
                  </a:lnTo>
                  <a:cubicBezTo>
                    <a:pt x="74" y="19"/>
                    <a:pt x="74" y="0"/>
                    <a:pt x="4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961;p45">
              <a:extLst>
                <a:ext uri="{FF2B5EF4-FFF2-40B4-BE49-F238E27FC236}">
                  <a16:creationId xmlns:a16="http://schemas.microsoft.com/office/drawing/2014/main" id="{FF573D25-F8EE-4ABC-9539-9619F04FB5F5}"/>
                </a:ext>
              </a:extLst>
            </p:cNvPr>
            <p:cNvSpPr/>
            <p:nvPr/>
          </p:nvSpPr>
          <p:spPr>
            <a:xfrm>
              <a:off x="1782450" y="3764850"/>
              <a:ext cx="2325" cy="9700"/>
            </a:xfrm>
            <a:custGeom>
              <a:avLst/>
              <a:gdLst/>
              <a:ahLst/>
              <a:cxnLst/>
              <a:rect l="l" t="t" r="r" b="b"/>
              <a:pathLst>
                <a:path w="93" h="388" extrusionOk="0">
                  <a:moveTo>
                    <a:pt x="83" y="1"/>
                  </a:moveTo>
                  <a:lnTo>
                    <a:pt x="83" y="1"/>
                  </a:lnTo>
                  <a:cubicBezTo>
                    <a:pt x="56" y="65"/>
                    <a:pt x="37" y="130"/>
                    <a:pt x="28" y="194"/>
                  </a:cubicBezTo>
                  <a:cubicBezTo>
                    <a:pt x="10" y="249"/>
                    <a:pt x="0" y="323"/>
                    <a:pt x="10" y="387"/>
                  </a:cubicBezTo>
                  <a:cubicBezTo>
                    <a:pt x="46" y="323"/>
                    <a:pt x="65" y="258"/>
                    <a:pt x="65" y="194"/>
                  </a:cubicBezTo>
                  <a:cubicBezTo>
                    <a:pt x="83" y="139"/>
                    <a:pt x="92" y="65"/>
                    <a:pt x="8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962;p45">
              <a:extLst>
                <a:ext uri="{FF2B5EF4-FFF2-40B4-BE49-F238E27FC236}">
                  <a16:creationId xmlns:a16="http://schemas.microsoft.com/office/drawing/2014/main" id="{8167B38B-9A90-4BA1-B7F3-37F1B020E717}"/>
                </a:ext>
              </a:extLst>
            </p:cNvPr>
            <p:cNvSpPr/>
            <p:nvPr/>
          </p:nvSpPr>
          <p:spPr>
            <a:xfrm>
              <a:off x="1812375" y="3771500"/>
              <a:ext cx="1850" cy="7675"/>
            </a:xfrm>
            <a:custGeom>
              <a:avLst/>
              <a:gdLst/>
              <a:ahLst/>
              <a:cxnLst/>
              <a:rect l="l" t="t" r="r" b="b"/>
              <a:pathLst>
                <a:path w="74" h="307" extrusionOk="0">
                  <a:moveTo>
                    <a:pt x="63" y="1"/>
                  </a:moveTo>
                  <a:cubicBezTo>
                    <a:pt x="52" y="1"/>
                    <a:pt x="27" y="71"/>
                    <a:pt x="9" y="149"/>
                  </a:cubicBezTo>
                  <a:cubicBezTo>
                    <a:pt x="0" y="232"/>
                    <a:pt x="0" y="305"/>
                    <a:pt x="9" y="305"/>
                  </a:cubicBezTo>
                  <a:cubicBezTo>
                    <a:pt x="10" y="306"/>
                    <a:pt x="10" y="306"/>
                    <a:pt x="11" y="306"/>
                  </a:cubicBezTo>
                  <a:cubicBezTo>
                    <a:pt x="21" y="306"/>
                    <a:pt x="38" y="236"/>
                    <a:pt x="55" y="158"/>
                  </a:cubicBezTo>
                  <a:cubicBezTo>
                    <a:pt x="74" y="75"/>
                    <a:pt x="74" y="2"/>
                    <a:pt x="65" y="2"/>
                  </a:cubicBezTo>
                  <a:cubicBezTo>
                    <a:pt x="64" y="1"/>
                    <a:pt x="63" y="1"/>
                    <a:pt x="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963;p45">
              <a:extLst>
                <a:ext uri="{FF2B5EF4-FFF2-40B4-BE49-F238E27FC236}">
                  <a16:creationId xmlns:a16="http://schemas.microsoft.com/office/drawing/2014/main" id="{EB2768C2-8669-4B71-8DA6-7B22CC8B48E1}"/>
                </a:ext>
              </a:extLst>
            </p:cNvPr>
            <p:cNvSpPr/>
            <p:nvPr/>
          </p:nvSpPr>
          <p:spPr>
            <a:xfrm>
              <a:off x="1585550" y="3742300"/>
              <a:ext cx="4750" cy="3700"/>
            </a:xfrm>
            <a:custGeom>
              <a:avLst/>
              <a:gdLst/>
              <a:ahLst/>
              <a:cxnLst/>
              <a:rect l="l" t="t" r="r" b="b"/>
              <a:pathLst>
                <a:path w="190" h="148" extrusionOk="0">
                  <a:moveTo>
                    <a:pt x="116" y="0"/>
                  </a:moveTo>
                  <a:cubicBezTo>
                    <a:pt x="104" y="0"/>
                    <a:pt x="97" y="5"/>
                    <a:pt x="97" y="10"/>
                  </a:cubicBezTo>
                  <a:cubicBezTo>
                    <a:pt x="97" y="10"/>
                    <a:pt x="125" y="19"/>
                    <a:pt x="143" y="37"/>
                  </a:cubicBezTo>
                  <a:cubicBezTo>
                    <a:pt x="166" y="72"/>
                    <a:pt x="117" y="99"/>
                    <a:pt x="82" y="99"/>
                  </a:cubicBezTo>
                  <a:cubicBezTo>
                    <a:pt x="61" y="99"/>
                    <a:pt x="44" y="89"/>
                    <a:pt x="51" y="65"/>
                  </a:cubicBezTo>
                  <a:cubicBezTo>
                    <a:pt x="60" y="28"/>
                    <a:pt x="79" y="10"/>
                    <a:pt x="79" y="10"/>
                  </a:cubicBezTo>
                  <a:lnTo>
                    <a:pt x="79" y="10"/>
                  </a:lnTo>
                  <a:cubicBezTo>
                    <a:pt x="79" y="10"/>
                    <a:pt x="42" y="10"/>
                    <a:pt x="23" y="56"/>
                  </a:cubicBezTo>
                  <a:cubicBezTo>
                    <a:pt x="1" y="107"/>
                    <a:pt x="65" y="147"/>
                    <a:pt x="120" y="147"/>
                  </a:cubicBezTo>
                  <a:cubicBezTo>
                    <a:pt x="155" y="147"/>
                    <a:pt x="186" y="131"/>
                    <a:pt x="189" y="92"/>
                  </a:cubicBezTo>
                  <a:cubicBezTo>
                    <a:pt x="189" y="65"/>
                    <a:pt x="180" y="37"/>
                    <a:pt x="162" y="19"/>
                  </a:cubicBezTo>
                  <a:cubicBezTo>
                    <a:pt x="143" y="5"/>
                    <a:pt x="127" y="0"/>
                    <a:pt x="11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964;p45">
              <a:extLst>
                <a:ext uri="{FF2B5EF4-FFF2-40B4-BE49-F238E27FC236}">
                  <a16:creationId xmlns:a16="http://schemas.microsoft.com/office/drawing/2014/main" id="{CB5329FF-5992-4FE9-BDDA-143991FE36EF}"/>
                </a:ext>
              </a:extLst>
            </p:cNvPr>
            <p:cNvSpPr/>
            <p:nvPr/>
          </p:nvSpPr>
          <p:spPr>
            <a:xfrm>
              <a:off x="1630775" y="3750325"/>
              <a:ext cx="4850" cy="4050"/>
            </a:xfrm>
            <a:custGeom>
              <a:avLst/>
              <a:gdLst/>
              <a:ahLst/>
              <a:cxnLst/>
              <a:rect l="l" t="t" r="r" b="b"/>
              <a:pathLst>
                <a:path w="194" h="162" extrusionOk="0">
                  <a:moveTo>
                    <a:pt x="95" y="0"/>
                  </a:moveTo>
                  <a:cubicBezTo>
                    <a:pt x="88" y="0"/>
                    <a:pt x="83" y="2"/>
                    <a:pt x="83" y="2"/>
                  </a:cubicBezTo>
                  <a:cubicBezTo>
                    <a:pt x="83" y="11"/>
                    <a:pt x="111" y="11"/>
                    <a:pt x="120" y="38"/>
                  </a:cubicBezTo>
                  <a:cubicBezTo>
                    <a:pt x="148" y="66"/>
                    <a:pt x="139" y="112"/>
                    <a:pt x="102" y="121"/>
                  </a:cubicBezTo>
                  <a:cubicBezTo>
                    <a:pt x="98" y="122"/>
                    <a:pt x="94" y="123"/>
                    <a:pt x="90" y="123"/>
                  </a:cubicBezTo>
                  <a:cubicBezTo>
                    <a:pt x="58" y="123"/>
                    <a:pt x="29" y="90"/>
                    <a:pt x="37" y="57"/>
                  </a:cubicBezTo>
                  <a:cubicBezTo>
                    <a:pt x="47" y="29"/>
                    <a:pt x="65" y="20"/>
                    <a:pt x="65" y="11"/>
                  </a:cubicBezTo>
                  <a:cubicBezTo>
                    <a:pt x="65" y="9"/>
                    <a:pt x="63" y="8"/>
                    <a:pt x="59" y="8"/>
                  </a:cubicBezTo>
                  <a:cubicBezTo>
                    <a:pt x="49" y="8"/>
                    <a:pt x="24" y="20"/>
                    <a:pt x="10" y="48"/>
                  </a:cubicBezTo>
                  <a:cubicBezTo>
                    <a:pt x="0" y="75"/>
                    <a:pt x="0" y="103"/>
                    <a:pt x="19" y="121"/>
                  </a:cubicBezTo>
                  <a:cubicBezTo>
                    <a:pt x="33" y="149"/>
                    <a:pt x="58" y="161"/>
                    <a:pt x="85" y="161"/>
                  </a:cubicBezTo>
                  <a:cubicBezTo>
                    <a:pt x="94" y="161"/>
                    <a:pt x="102" y="160"/>
                    <a:pt x="111" y="158"/>
                  </a:cubicBezTo>
                  <a:cubicBezTo>
                    <a:pt x="175" y="149"/>
                    <a:pt x="194" y="66"/>
                    <a:pt x="148" y="20"/>
                  </a:cubicBezTo>
                  <a:cubicBezTo>
                    <a:pt x="126" y="3"/>
                    <a:pt x="107" y="0"/>
                    <a:pt x="9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965;p45">
              <a:extLst>
                <a:ext uri="{FF2B5EF4-FFF2-40B4-BE49-F238E27FC236}">
                  <a16:creationId xmlns:a16="http://schemas.microsoft.com/office/drawing/2014/main" id="{FAFD137D-4A49-4BEA-AD15-C0E31BD0A18B}"/>
                </a:ext>
              </a:extLst>
            </p:cNvPr>
            <p:cNvSpPr/>
            <p:nvPr/>
          </p:nvSpPr>
          <p:spPr>
            <a:xfrm>
              <a:off x="1671975" y="3757525"/>
              <a:ext cx="4400" cy="4175"/>
            </a:xfrm>
            <a:custGeom>
              <a:avLst/>
              <a:gdLst/>
              <a:ahLst/>
              <a:cxnLst/>
              <a:rect l="l" t="t" r="r" b="b"/>
              <a:pathLst>
                <a:path w="176" h="167" extrusionOk="0">
                  <a:moveTo>
                    <a:pt x="101" y="0"/>
                  </a:moveTo>
                  <a:cubicBezTo>
                    <a:pt x="91" y="0"/>
                    <a:pt x="83" y="4"/>
                    <a:pt x="83" y="8"/>
                  </a:cubicBezTo>
                  <a:cubicBezTo>
                    <a:pt x="83" y="17"/>
                    <a:pt x="111" y="17"/>
                    <a:pt x="129" y="45"/>
                  </a:cubicBezTo>
                  <a:cubicBezTo>
                    <a:pt x="152" y="73"/>
                    <a:pt x="109" y="98"/>
                    <a:pt x="74" y="98"/>
                  </a:cubicBezTo>
                  <a:cubicBezTo>
                    <a:pt x="52" y="98"/>
                    <a:pt x="34" y="88"/>
                    <a:pt x="37" y="63"/>
                  </a:cubicBezTo>
                  <a:cubicBezTo>
                    <a:pt x="46" y="36"/>
                    <a:pt x="65" y="17"/>
                    <a:pt x="65" y="17"/>
                  </a:cubicBezTo>
                  <a:cubicBezTo>
                    <a:pt x="67" y="15"/>
                    <a:pt x="66" y="14"/>
                    <a:pt x="63" y="14"/>
                  </a:cubicBezTo>
                  <a:cubicBezTo>
                    <a:pt x="54" y="14"/>
                    <a:pt x="24" y="26"/>
                    <a:pt x="10" y="54"/>
                  </a:cubicBezTo>
                  <a:cubicBezTo>
                    <a:pt x="0" y="82"/>
                    <a:pt x="0" y="110"/>
                    <a:pt x="19" y="128"/>
                  </a:cubicBezTo>
                  <a:cubicBezTo>
                    <a:pt x="38" y="154"/>
                    <a:pt x="65" y="167"/>
                    <a:pt x="93" y="167"/>
                  </a:cubicBezTo>
                  <a:cubicBezTo>
                    <a:pt x="132" y="167"/>
                    <a:pt x="170" y="140"/>
                    <a:pt x="175" y="91"/>
                  </a:cubicBezTo>
                  <a:cubicBezTo>
                    <a:pt x="175" y="63"/>
                    <a:pt x="166" y="45"/>
                    <a:pt x="148" y="27"/>
                  </a:cubicBezTo>
                  <a:cubicBezTo>
                    <a:pt x="132" y="6"/>
                    <a:pt x="114" y="0"/>
                    <a:pt x="1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966;p45">
              <a:extLst>
                <a:ext uri="{FF2B5EF4-FFF2-40B4-BE49-F238E27FC236}">
                  <a16:creationId xmlns:a16="http://schemas.microsoft.com/office/drawing/2014/main" id="{153C8621-9AAB-43EE-9799-BCAF28547922}"/>
                </a:ext>
              </a:extLst>
            </p:cNvPr>
            <p:cNvSpPr/>
            <p:nvPr/>
          </p:nvSpPr>
          <p:spPr>
            <a:xfrm>
              <a:off x="1577375" y="3748975"/>
              <a:ext cx="106825" cy="19125"/>
            </a:xfrm>
            <a:custGeom>
              <a:avLst/>
              <a:gdLst/>
              <a:ahLst/>
              <a:cxnLst/>
              <a:rect l="l" t="t" r="r" b="b"/>
              <a:pathLst>
                <a:path w="4273" h="765" extrusionOk="0">
                  <a:moveTo>
                    <a:pt x="3" y="0"/>
                  </a:moveTo>
                  <a:cubicBezTo>
                    <a:pt x="1" y="0"/>
                    <a:pt x="1" y="0"/>
                    <a:pt x="1" y="0"/>
                  </a:cubicBezTo>
                  <a:cubicBezTo>
                    <a:pt x="1" y="10"/>
                    <a:pt x="949" y="194"/>
                    <a:pt x="2127" y="405"/>
                  </a:cubicBezTo>
                  <a:cubicBezTo>
                    <a:pt x="3283" y="603"/>
                    <a:pt x="4221" y="765"/>
                    <a:pt x="4270" y="765"/>
                  </a:cubicBezTo>
                  <a:cubicBezTo>
                    <a:pt x="4272" y="765"/>
                    <a:pt x="4272" y="765"/>
                    <a:pt x="4272" y="765"/>
                  </a:cubicBezTo>
                  <a:cubicBezTo>
                    <a:pt x="4272" y="746"/>
                    <a:pt x="3315" y="571"/>
                    <a:pt x="2136" y="359"/>
                  </a:cubicBezTo>
                  <a:cubicBezTo>
                    <a:pt x="991" y="154"/>
                    <a:pt x="55" y="0"/>
                    <a:pt x="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967;p45">
              <a:extLst>
                <a:ext uri="{FF2B5EF4-FFF2-40B4-BE49-F238E27FC236}">
                  <a16:creationId xmlns:a16="http://schemas.microsoft.com/office/drawing/2014/main" id="{CB95FAD2-3E2A-43B8-9A61-955D6AF5B96D}"/>
                </a:ext>
              </a:extLst>
            </p:cNvPr>
            <p:cNvSpPr/>
            <p:nvPr/>
          </p:nvSpPr>
          <p:spPr>
            <a:xfrm>
              <a:off x="1592100" y="3751975"/>
              <a:ext cx="27875" cy="52950"/>
            </a:xfrm>
            <a:custGeom>
              <a:avLst/>
              <a:gdLst/>
              <a:ahLst/>
              <a:cxnLst/>
              <a:rect l="l" t="t" r="r" b="b"/>
              <a:pathLst>
                <a:path w="1115" h="2118" extrusionOk="0">
                  <a:moveTo>
                    <a:pt x="47" y="0"/>
                  </a:moveTo>
                  <a:cubicBezTo>
                    <a:pt x="38" y="28"/>
                    <a:pt x="38" y="65"/>
                    <a:pt x="38" y="101"/>
                  </a:cubicBezTo>
                  <a:cubicBezTo>
                    <a:pt x="28" y="166"/>
                    <a:pt x="19" y="267"/>
                    <a:pt x="19" y="387"/>
                  </a:cubicBezTo>
                  <a:cubicBezTo>
                    <a:pt x="1" y="700"/>
                    <a:pt x="38" y="1013"/>
                    <a:pt x="130" y="1317"/>
                  </a:cubicBezTo>
                  <a:cubicBezTo>
                    <a:pt x="185" y="1482"/>
                    <a:pt x="277" y="1630"/>
                    <a:pt x="397" y="1768"/>
                  </a:cubicBezTo>
                  <a:cubicBezTo>
                    <a:pt x="498" y="1860"/>
                    <a:pt x="618" y="1943"/>
                    <a:pt x="737" y="2007"/>
                  </a:cubicBezTo>
                  <a:cubicBezTo>
                    <a:pt x="829" y="2044"/>
                    <a:pt x="912" y="2081"/>
                    <a:pt x="1014" y="2099"/>
                  </a:cubicBezTo>
                  <a:cubicBezTo>
                    <a:pt x="1032" y="2108"/>
                    <a:pt x="1060" y="2108"/>
                    <a:pt x="1087" y="2117"/>
                  </a:cubicBezTo>
                  <a:lnTo>
                    <a:pt x="1115" y="2117"/>
                  </a:lnTo>
                  <a:cubicBezTo>
                    <a:pt x="986" y="2081"/>
                    <a:pt x="875" y="2044"/>
                    <a:pt x="756" y="1989"/>
                  </a:cubicBezTo>
                  <a:cubicBezTo>
                    <a:pt x="636" y="1924"/>
                    <a:pt x="516" y="1841"/>
                    <a:pt x="424" y="1740"/>
                  </a:cubicBezTo>
                  <a:cubicBezTo>
                    <a:pt x="314" y="1611"/>
                    <a:pt x="222" y="1464"/>
                    <a:pt x="176" y="1307"/>
                  </a:cubicBezTo>
                  <a:cubicBezTo>
                    <a:pt x="84" y="1004"/>
                    <a:pt x="38" y="700"/>
                    <a:pt x="47" y="387"/>
                  </a:cubicBezTo>
                  <a:lnTo>
                    <a:pt x="47" y="101"/>
                  </a:lnTo>
                  <a:cubicBezTo>
                    <a:pt x="56" y="65"/>
                    <a:pt x="56" y="28"/>
                    <a:pt x="4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968;p45">
              <a:extLst>
                <a:ext uri="{FF2B5EF4-FFF2-40B4-BE49-F238E27FC236}">
                  <a16:creationId xmlns:a16="http://schemas.microsoft.com/office/drawing/2014/main" id="{B033D99F-91AA-48B8-9D79-F6C0378A6F15}"/>
                </a:ext>
              </a:extLst>
            </p:cNvPr>
            <p:cNvSpPr/>
            <p:nvPr/>
          </p:nvSpPr>
          <p:spPr>
            <a:xfrm>
              <a:off x="1644125" y="3764850"/>
              <a:ext cx="22800" cy="40075"/>
            </a:xfrm>
            <a:custGeom>
              <a:avLst/>
              <a:gdLst/>
              <a:ahLst/>
              <a:cxnLst/>
              <a:rect l="l" t="t" r="r" b="b"/>
              <a:pathLst>
                <a:path w="912" h="1603" extrusionOk="0">
                  <a:moveTo>
                    <a:pt x="912" y="1"/>
                  </a:moveTo>
                  <a:cubicBezTo>
                    <a:pt x="903" y="1"/>
                    <a:pt x="884" y="111"/>
                    <a:pt x="829" y="268"/>
                  </a:cubicBezTo>
                  <a:cubicBezTo>
                    <a:pt x="765" y="479"/>
                    <a:pt x="672" y="682"/>
                    <a:pt x="571" y="875"/>
                  </a:cubicBezTo>
                  <a:cubicBezTo>
                    <a:pt x="470" y="1069"/>
                    <a:pt x="350" y="1253"/>
                    <a:pt x="203" y="1428"/>
                  </a:cubicBezTo>
                  <a:cubicBezTo>
                    <a:pt x="175" y="1455"/>
                    <a:pt x="148" y="1483"/>
                    <a:pt x="129" y="1510"/>
                  </a:cubicBezTo>
                  <a:lnTo>
                    <a:pt x="56" y="1566"/>
                  </a:lnTo>
                  <a:cubicBezTo>
                    <a:pt x="19" y="1584"/>
                    <a:pt x="0" y="1602"/>
                    <a:pt x="0" y="1602"/>
                  </a:cubicBezTo>
                  <a:cubicBezTo>
                    <a:pt x="28" y="1593"/>
                    <a:pt x="46" y="1584"/>
                    <a:pt x="74" y="1575"/>
                  </a:cubicBezTo>
                  <a:lnTo>
                    <a:pt x="139" y="1520"/>
                  </a:lnTo>
                  <a:cubicBezTo>
                    <a:pt x="166" y="1501"/>
                    <a:pt x="194" y="1474"/>
                    <a:pt x="231" y="1446"/>
                  </a:cubicBezTo>
                  <a:cubicBezTo>
                    <a:pt x="378" y="1280"/>
                    <a:pt x="507" y="1096"/>
                    <a:pt x="608" y="894"/>
                  </a:cubicBezTo>
                  <a:cubicBezTo>
                    <a:pt x="709" y="700"/>
                    <a:pt x="801" y="489"/>
                    <a:pt x="866" y="277"/>
                  </a:cubicBezTo>
                  <a:cubicBezTo>
                    <a:pt x="875" y="212"/>
                    <a:pt x="893" y="148"/>
                    <a:pt x="903" y="83"/>
                  </a:cubicBezTo>
                  <a:cubicBezTo>
                    <a:pt x="912" y="56"/>
                    <a:pt x="912" y="28"/>
                    <a:pt x="91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969;p45">
              <a:extLst>
                <a:ext uri="{FF2B5EF4-FFF2-40B4-BE49-F238E27FC236}">
                  <a16:creationId xmlns:a16="http://schemas.microsoft.com/office/drawing/2014/main" id="{AE99631E-C952-4B5A-8F6D-497C2D12ED21}"/>
                </a:ext>
              </a:extLst>
            </p:cNvPr>
            <p:cNvSpPr/>
            <p:nvPr/>
          </p:nvSpPr>
          <p:spPr>
            <a:xfrm>
              <a:off x="1533200" y="3674875"/>
              <a:ext cx="36375" cy="24975"/>
            </a:xfrm>
            <a:custGeom>
              <a:avLst/>
              <a:gdLst/>
              <a:ahLst/>
              <a:cxnLst/>
              <a:rect l="l" t="t" r="r" b="b"/>
              <a:pathLst>
                <a:path w="1455" h="999" extrusionOk="0">
                  <a:moveTo>
                    <a:pt x="0" y="0"/>
                  </a:moveTo>
                  <a:cubicBezTo>
                    <a:pt x="101" y="37"/>
                    <a:pt x="203" y="64"/>
                    <a:pt x="304" y="92"/>
                  </a:cubicBezTo>
                  <a:cubicBezTo>
                    <a:pt x="543" y="147"/>
                    <a:pt x="773" y="239"/>
                    <a:pt x="1004" y="350"/>
                  </a:cubicBezTo>
                  <a:cubicBezTo>
                    <a:pt x="1068" y="396"/>
                    <a:pt x="1123" y="433"/>
                    <a:pt x="1178" y="470"/>
                  </a:cubicBezTo>
                  <a:cubicBezTo>
                    <a:pt x="1234" y="506"/>
                    <a:pt x="1289" y="543"/>
                    <a:pt x="1326" y="598"/>
                  </a:cubicBezTo>
                  <a:cubicBezTo>
                    <a:pt x="1372" y="635"/>
                    <a:pt x="1399" y="690"/>
                    <a:pt x="1409" y="746"/>
                  </a:cubicBezTo>
                  <a:cubicBezTo>
                    <a:pt x="1409" y="792"/>
                    <a:pt x="1399" y="838"/>
                    <a:pt x="1363" y="875"/>
                  </a:cubicBezTo>
                  <a:cubicBezTo>
                    <a:pt x="1307" y="930"/>
                    <a:pt x="1243" y="957"/>
                    <a:pt x="1169" y="976"/>
                  </a:cubicBezTo>
                  <a:cubicBezTo>
                    <a:pt x="1142" y="976"/>
                    <a:pt x="1114" y="985"/>
                    <a:pt x="1096" y="994"/>
                  </a:cubicBezTo>
                  <a:cubicBezTo>
                    <a:pt x="1105" y="997"/>
                    <a:pt x="1114" y="998"/>
                    <a:pt x="1123" y="998"/>
                  </a:cubicBezTo>
                  <a:cubicBezTo>
                    <a:pt x="1142" y="998"/>
                    <a:pt x="1160" y="994"/>
                    <a:pt x="1178" y="994"/>
                  </a:cubicBezTo>
                  <a:cubicBezTo>
                    <a:pt x="1261" y="985"/>
                    <a:pt x="1335" y="948"/>
                    <a:pt x="1390" y="893"/>
                  </a:cubicBezTo>
                  <a:cubicBezTo>
                    <a:pt x="1436" y="856"/>
                    <a:pt x="1455" y="801"/>
                    <a:pt x="1445" y="737"/>
                  </a:cubicBezTo>
                  <a:cubicBezTo>
                    <a:pt x="1436" y="672"/>
                    <a:pt x="1409" y="617"/>
                    <a:pt x="1363" y="571"/>
                  </a:cubicBezTo>
                  <a:cubicBezTo>
                    <a:pt x="1317" y="516"/>
                    <a:pt x="1261" y="470"/>
                    <a:pt x="1206" y="433"/>
                  </a:cubicBezTo>
                  <a:cubicBezTo>
                    <a:pt x="1142" y="387"/>
                    <a:pt x="1086" y="350"/>
                    <a:pt x="1022" y="313"/>
                  </a:cubicBezTo>
                  <a:cubicBezTo>
                    <a:pt x="792" y="203"/>
                    <a:pt x="552" y="111"/>
                    <a:pt x="304" y="64"/>
                  </a:cubicBezTo>
                  <a:cubicBezTo>
                    <a:pt x="212" y="37"/>
                    <a:pt x="138" y="28"/>
                    <a:pt x="83" y="9"/>
                  </a:cubicBezTo>
                  <a:cubicBezTo>
                    <a:pt x="55" y="9"/>
                    <a:pt x="28" y="0"/>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970;p45">
              <a:extLst>
                <a:ext uri="{FF2B5EF4-FFF2-40B4-BE49-F238E27FC236}">
                  <a16:creationId xmlns:a16="http://schemas.microsoft.com/office/drawing/2014/main" id="{AB6B8870-B81F-4FFA-85AF-1D40B555AE96}"/>
                </a:ext>
              </a:extLst>
            </p:cNvPr>
            <p:cNvSpPr/>
            <p:nvPr/>
          </p:nvSpPr>
          <p:spPr>
            <a:xfrm>
              <a:off x="1562200" y="3678325"/>
              <a:ext cx="12675" cy="11075"/>
            </a:xfrm>
            <a:custGeom>
              <a:avLst/>
              <a:gdLst/>
              <a:ahLst/>
              <a:cxnLst/>
              <a:rect l="l" t="t" r="r" b="b"/>
              <a:pathLst>
                <a:path w="507" h="443" extrusionOk="0">
                  <a:moveTo>
                    <a:pt x="9" y="0"/>
                  </a:moveTo>
                  <a:lnTo>
                    <a:pt x="9" y="0"/>
                  </a:lnTo>
                  <a:cubicBezTo>
                    <a:pt x="0" y="9"/>
                    <a:pt x="138" y="74"/>
                    <a:pt x="276" y="193"/>
                  </a:cubicBezTo>
                  <a:cubicBezTo>
                    <a:pt x="414" y="313"/>
                    <a:pt x="488" y="442"/>
                    <a:pt x="506" y="442"/>
                  </a:cubicBezTo>
                  <a:cubicBezTo>
                    <a:pt x="470" y="332"/>
                    <a:pt x="396" y="239"/>
                    <a:pt x="304" y="166"/>
                  </a:cubicBezTo>
                  <a:cubicBezTo>
                    <a:pt x="221" y="83"/>
                    <a:pt x="120" y="19"/>
                    <a:pt x="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971;p45">
              <a:extLst>
                <a:ext uri="{FF2B5EF4-FFF2-40B4-BE49-F238E27FC236}">
                  <a16:creationId xmlns:a16="http://schemas.microsoft.com/office/drawing/2014/main" id="{34F893F3-EC79-4919-A109-996F1EE4BCD8}"/>
                </a:ext>
              </a:extLst>
            </p:cNvPr>
            <p:cNvSpPr/>
            <p:nvPr/>
          </p:nvSpPr>
          <p:spPr>
            <a:xfrm>
              <a:off x="1861850" y="3737475"/>
              <a:ext cx="38450" cy="27950"/>
            </a:xfrm>
            <a:custGeom>
              <a:avLst/>
              <a:gdLst/>
              <a:ahLst/>
              <a:cxnLst/>
              <a:rect l="l" t="t" r="r" b="b"/>
              <a:pathLst>
                <a:path w="1538" h="1118" extrusionOk="0">
                  <a:moveTo>
                    <a:pt x="28" y="0"/>
                  </a:moveTo>
                  <a:cubicBezTo>
                    <a:pt x="74" y="19"/>
                    <a:pt x="111" y="37"/>
                    <a:pt x="157" y="46"/>
                  </a:cubicBezTo>
                  <a:cubicBezTo>
                    <a:pt x="231" y="74"/>
                    <a:pt x="350" y="120"/>
                    <a:pt x="488" y="175"/>
                  </a:cubicBezTo>
                  <a:cubicBezTo>
                    <a:pt x="636" y="230"/>
                    <a:pt x="801" y="304"/>
                    <a:pt x="976" y="396"/>
                  </a:cubicBezTo>
                  <a:cubicBezTo>
                    <a:pt x="1068" y="433"/>
                    <a:pt x="1160" y="488"/>
                    <a:pt x="1262" y="543"/>
                  </a:cubicBezTo>
                  <a:cubicBezTo>
                    <a:pt x="1308" y="562"/>
                    <a:pt x="1354" y="589"/>
                    <a:pt x="1391" y="626"/>
                  </a:cubicBezTo>
                  <a:cubicBezTo>
                    <a:pt x="1437" y="663"/>
                    <a:pt x="1464" y="709"/>
                    <a:pt x="1483" y="755"/>
                  </a:cubicBezTo>
                  <a:cubicBezTo>
                    <a:pt x="1492" y="810"/>
                    <a:pt x="1483" y="865"/>
                    <a:pt x="1446" y="902"/>
                  </a:cubicBezTo>
                  <a:cubicBezTo>
                    <a:pt x="1418" y="948"/>
                    <a:pt x="1372" y="976"/>
                    <a:pt x="1326" y="994"/>
                  </a:cubicBezTo>
                  <a:cubicBezTo>
                    <a:pt x="1225" y="1031"/>
                    <a:pt x="1124" y="1050"/>
                    <a:pt x="1022" y="1059"/>
                  </a:cubicBezTo>
                  <a:cubicBezTo>
                    <a:pt x="891" y="1080"/>
                    <a:pt x="755" y="1090"/>
                    <a:pt x="621" y="1090"/>
                  </a:cubicBezTo>
                  <a:cubicBezTo>
                    <a:pt x="576" y="1090"/>
                    <a:pt x="532" y="1089"/>
                    <a:pt x="488" y="1086"/>
                  </a:cubicBezTo>
                  <a:cubicBezTo>
                    <a:pt x="332" y="1086"/>
                    <a:pt x="212" y="1077"/>
                    <a:pt x="129" y="1077"/>
                  </a:cubicBezTo>
                  <a:lnTo>
                    <a:pt x="0" y="1077"/>
                  </a:lnTo>
                  <a:cubicBezTo>
                    <a:pt x="37" y="1086"/>
                    <a:pt x="83" y="1086"/>
                    <a:pt x="129" y="1086"/>
                  </a:cubicBezTo>
                  <a:cubicBezTo>
                    <a:pt x="212" y="1096"/>
                    <a:pt x="341" y="1114"/>
                    <a:pt x="488" y="1114"/>
                  </a:cubicBezTo>
                  <a:cubicBezTo>
                    <a:pt x="538" y="1117"/>
                    <a:pt x="586" y="1118"/>
                    <a:pt x="635" y="1118"/>
                  </a:cubicBezTo>
                  <a:cubicBezTo>
                    <a:pt x="767" y="1118"/>
                    <a:pt x="897" y="1109"/>
                    <a:pt x="1032" y="1096"/>
                  </a:cubicBezTo>
                  <a:cubicBezTo>
                    <a:pt x="1133" y="1086"/>
                    <a:pt x="1243" y="1068"/>
                    <a:pt x="1345" y="1031"/>
                  </a:cubicBezTo>
                  <a:cubicBezTo>
                    <a:pt x="1400" y="1004"/>
                    <a:pt x="1446" y="967"/>
                    <a:pt x="1483" y="921"/>
                  </a:cubicBezTo>
                  <a:cubicBezTo>
                    <a:pt x="1519" y="875"/>
                    <a:pt x="1538" y="810"/>
                    <a:pt x="1529" y="746"/>
                  </a:cubicBezTo>
                  <a:cubicBezTo>
                    <a:pt x="1510" y="681"/>
                    <a:pt x="1473" y="626"/>
                    <a:pt x="1427" y="589"/>
                  </a:cubicBezTo>
                  <a:cubicBezTo>
                    <a:pt x="1381" y="552"/>
                    <a:pt x="1335" y="525"/>
                    <a:pt x="1280" y="497"/>
                  </a:cubicBezTo>
                  <a:cubicBezTo>
                    <a:pt x="1188" y="442"/>
                    <a:pt x="1087" y="396"/>
                    <a:pt x="995" y="350"/>
                  </a:cubicBezTo>
                  <a:cubicBezTo>
                    <a:pt x="820" y="267"/>
                    <a:pt x="654" y="193"/>
                    <a:pt x="507" y="138"/>
                  </a:cubicBezTo>
                  <a:cubicBezTo>
                    <a:pt x="360" y="92"/>
                    <a:pt x="240" y="55"/>
                    <a:pt x="157" y="28"/>
                  </a:cubicBezTo>
                  <a:cubicBezTo>
                    <a:pt x="120" y="19"/>
                    <a:pt x="83" y="0"/>
                    <a:pt x="6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972;p45">
              <a:extLst>
                <a:ext uri="{FF2B5EF4-FFF2-40B4-BE49-F238E27FC236}">
                  <a16:creationId xmlns:a16="http://schemas.microsoft.com/office/drawing/2014/main" id="{96AF2EBC-9FC6-44CD-BB34-25BBD3F4E27A}"/>
                </a:ext>
              </a:extLst>
            </p:cNvPr>
            <p:cNvSpPr/>
            <p:nvPr/>
          </p:nvSpPr>
          <p:spPr>
            <a:xfrm>
              <a:off x="1716625" y="3713075"/>
              <a:ext cx="15900" cy="23500"/>
            </a:xfrm>
            <a:custGeom>
              <a:avLst/>
              <a:gdLst/>
              <a:ahLst/>
              <a:cxnLst/>
              <a:rect l="l" t="t" r="r" b="b"/>
              <a:pathLst>
                <a:path w="636" h="940" extrusionOk="0">
                  <a:moveTo>
                    <a:pt x="580" y="0"/>
                  </a:moveTo>
                  <a:cubicBezTo>
                    <a:pt x="525" y="0"/>
                    <a:pt x="479" y="0"/>
                    <a:pt x="433" y="19"/>
                  </a:cubicBezTo>
                  <a:cubicBezTo>
                    <a:pt x="359" y="37"/>
                    <a:pt x="295" y="74"/>
                    <a:pt x="240" y="120"/>
                  </a:cubicBezTo>
                  <a:cubicBezTo>
                    <a:pt x="166" y="184"/>
                    <a:pt x="120" y="267"/>
                    <a:pt x="92" y="350"/>
                  </a:cubicBezTo>
                  <a:cubicBezTo>
                    <a:pt x="65" y="442"/>
                    <a:pt x="65" y="534"/>
                    <a:pt x="92" y="626"/>
                  </a:cubicBezTo>
                  <a:cubicBezTo>
                    <a:pt x="111" y="700"/>
                    <a:pt x="138" y="764"/>
                    <a:pt x="194" y="820"/>
                  </a:cubicBezTo>
                  <a:cubicBezTo>
                    <a:pt x="221" y="856"/>
                    <a:pt x="258" y="893"/>
                    <a:pt x="304" y="912"/>
                  </a:cubicBezTo>
                  <a:cubicBezTo>
                    <a:pt x="323" y="921"/>
                    <a:pt x="341" y="930"/>
                    <a:pt x="359" y="939"/>
                  </a:cubicBezTo>
                  <a:cubicBezTo>
                    <a:pt x="304" y="893"/>
                    <a:pt x="249" y="847"/>
                    <a:pt x="212" y="801"/>
                  </a:cubicBezTo>
                  <a:cubicBezTo>
                    <a:pt x="0" y="534"/>
                    <a:pt x="120" y="148"/>
                    <a:pt x="442" y="46"/>
                  </a:cubicBezTo>
                  <a:cubicBezTo>
                    <a:pt x="498" y="28"/>
                    <a:pt x="562" y="19"/>
                    <a:pt x="626" y="9"/>
                  </a:cubicBezTo>
                  <a:cubicBezTo>
                    <a:pt x="636" y="9"/>
                    <a:pt x="608" y="0"/>
                    <a:pt x="58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973;p45">
              <a:extLst>
                <a:ext uri="{FF2B5EF4-FFF2-40B4-BE49-F238E27FC236}">
                  <a16:creationId xmlns:a16="http://schemas.microsoft.com/office/drawing/2014/main" id="{7422DEE6-7006-4893-AE86-08CEA2674469}"/>
                </a:ext>
              </a:extLst>
            </p:cNvPr>
            <p:cNvSpPr/>
            <p:nvPr/>
          </p:nvSpPr>
          <p:spPr>
            <a:xfrm>
              <a:off x="1561050" y="3752850"/>
              <a:ext cx="13125" cy="29150"/>
            </a:xfrm>
            <a:custGeom>
              <a:avLst/>
              <a:gdLst/>
              <a:ahLst/>
              <a:cxnLst/>
              <a:rect l="l" t="t" r="r" b="b"/>
              <a:pathLst>
                <a:path w="525" h="1166" extrusionOk="0">
                  <a:moveTo>
                    <a:pt x="304" y="1"/>
                  </a:moveTo>
                  <a:cubicBezTo>
                    <a:pt x="238" y="1"/>
                    <a:pt x="183" y="45"/>
                    <a:pt x="166" y="112"/>
                  </a:cubicBezTo>
                  <a:lnTo>
                    <a:pt x="9" y="996"/>
                  </a:lnTo>
                  <a:cubicBezTo>
                    <a:pt x="0" y="1070"/>
                    <a:pt x="46" y="1134"/>
                    <a:pt x="120" y="1153"/>
                  </a:cubicBezTo>
                  <a:lnTo>
                    <a:pt x="193" y="1162"/>
                  </a:lnTo>
                  <a:cubicBezTo>
                    <a:pt x="204" y="1165"/>
                    <a:pt x="215" y="1166"/>
                    <a:pt x="226" y="1166"/>
                  </a:cubicBezTo>
                  <a:cubicBezTo>
                    <a:pt x="288" y="1166"/>
                    <a:pt x="342" y="1123"/>
                    <a:pt x="350" y="1061"/>
                  </a:cubicBezTo>
                  <a:lnTo>
                    <a:pt x="506" y="177"/>
                  </a:lnTo>
                  <a:cubicBezTo>
                    <a:pt x="525" y="103"/>
                    <a:pt x="470" y="30"/>
                    <a:pt x="396" y="20"/>
                  </a:cubicBezTo>
                  <a:lnTo>
                    <a:pt x="322" y="2"/>
                  </a:lnTo>
                  <a:cubicBezTo>
                    <a:pt x="316" y="1"/>
                    <a:pt x="310" y="1"/>
                    <a:pt x="30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974;p45">
              <a:extLst>
                <a:ext uri="{FF2B5EF4-FFF2-40B4-BE49-F238E27FC236}">
                  <a16:creationId xmlns:a16="http://schemas.microsoft.com/office/drawing/2014/main" id="{113BC124-232D-4730-AAFC-4CB94C4A26A5}"/>
                </a:ext>
              </a:extLst>
            </p:cNvPr>
            <p:cNvSpPr/>
            <p:nvPr/>
          </p:nvSpPr>
          <p:spPr>
            <a:xfrm>
              <a:off x="238125" y="4783050"/>
              <a:ext cx="2252750" cy="1625"/>
            </a:xfrm>
            <a:custGeom>
              <a:avLst/>
              <a:gdLst/>
              <a:ahLst/>
              <a:cxnLst/>
              <a:rect l="l" t="t" r="r" b="b"/>
              <a:pathLst>
                <a:path w="90110" h="65" extrusionOk="0">
                  <a:moveTo>
                    <a:pt x="45055" y="0"/>
                  </a:moveTo>
                  <a:cubicBezTo>
                    <a:pt x="20171" y="0"/>
                    <a:pt x="0" y="10"/>
                    <a:pt x="0" y="28"/>
                  </a:cubicBezTo>
                  <a:cubicBezTo>
                    <a:pt x="0" y="47"/>
                    <a:pt x="20180" y="65"/>
                    <a:pt x="45055" y="65"/>
                  </a:cubicBezTo>
                  <a:cubicBezTo>
                    <a:pt x="69939" y="65"/>
                    <a:pt x="90110" y="47"/>
                    <a:pt x="90110" y="28"/>
                  </a:cubicBezTo>
                  <a:cubicBezTo>
                    <a:pt x="90110" y="10"/>
                    <a:pt x="69948" y="0"/>
                    <a:pt x="4505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975;p45">
              <a:extLst>
                <a:ext uri="{FF2B5EF4-FFF2-40B4-BE49-F238E27FC236}">
                  <a16:creationId xmlns:a16="http://schemas.microsoft.com/office/drawing/2014/main" id="{905BB567-5040-463B-9642-BE32B0F1FFE7}"/>
                </a:ext>
              </a:extLst>
            </p:cNvPr>
            <p:cNvSpPr/>
            <p:nvPr/>
          </p:nvSpPr>
          <p:spPr>
            <a:xfrm>
              <a:off x="1904200" y="3832500"/>
              <a:ext cx="149150" cy="156950"/>
            </a:xfrm>
            <a:custGeom>
              <a:avLst/>
              <a:gdLst/>
              <a:ahLst/>
              <a:cxnLst/>
              <a:rect l="l" t="t" r="r" b="b"/>
              <a:pathLst>
                <a:path w="5966" h="6278" extrusionOk="0">
                  <a:moveTo>
                    <a:pt x="1239" y="0"/>
                  </a:moveTo>
                  <a:cubicBezTo>
                    <a:pt x="1194" y="0"/>
                    <a:pt x="1150" y="3"/>
                    <a:pt x="1105" y="10"/>
                  </a:cubicBezTo>
                  <a:cubicBezTo>
                    <a:pt x="792" y="56"/>
                    <a:pt x="323" y="342"/>
                    <a:pt x="157" y="618"/>
                  </a:cubicBezTo>
                  <a:cubicBezTo>
                    <a:pt x="0" y="894"/>
                    <a:pt x="56" y="1575"/>
                    <a:pt x="332" y="1879"/>
                  </a:cubicBezTo>
                  <a:lnTo>
                    <a:pt x="3572" y="6123"/>
                  </a:lnTo>
                  <a:cubicBezTo>
                    <a:pt x="3657" y="6232"/>
                    <a:pt x="3789" y="6278"/>
                    <a:pt x="3928" y="6278"/>
                  </a:cubicBezTo>
                  <a:cubicBezTo>
                    <a:pt x="4061" y="6278"/>
                    <a:pt x="4202" y="6237"/>
                    <a:pt x="4318" y="6169"/>
                  </a:cubicBezTo>
                  <a:cubicBezTo>
                    <a:pt x="4548" y="6031"/>
                    <a:pt x="4723" y="5810"/>
                    <a:pt x="4963" y="5691"/>
                  </a:cubicBezTo>
                  <a:cubicBezTo>
                    <a:pt x="5110" y="5626"/>
                    <a:pt x="5248" y="5553"/>
                    <a:pt x="5386" y="5470"/>
                  </a:cubicBezTo>
                  <a:cubicBezTo>
                    <a:pt x="5598" y="5295"/>
                    <a:pt x="5662" y="5000"/>
                    <a:pt x="5543" y="4752"/>
                  </a:cubicBezTo>
                  <a:lnTo>
                    <a:pt x="5543" y="4752"/>
                  </a:lnTo>
                  <a:cubicBezTo>
                    <a:pt x="5577" y="4781"/>
                    <a:pt x="5623" y="4798"/>
                    <a:pt x="5669" y="4798"/>
                  </a:cubicBezTo>
                  <a:cubicBezTo>
                    <a:pt x="5709" y="4798"/>
                    <a:pt x="5748" y="4786"/>
                    <a:pt x="5782" y="4761"/>
                  </a:cubicBezTo>
                  <a:cubicBezTo>
                    <a:pt x="5846" y="4706"/>
                    <a:pt x="5892" y="4623"/>
                    <a:pt x="5911" y="4540"/>
                  </a:cubicBezTo>
                  <a:cubicBezTo>
                    <a:pt x="5966" y="4245"/>
                    <a:pt x="5846" y="3941"/>
                    <a:pt x="5607" y="3767"/>
                  </a:cubicBezTo>
                  <a:cubicBezTo>
                    <a:pt x="5441" y="3656"/>
                    <a:pt x="5229" y="3601"/>
                    <a:pt x="5082" y="3463"/>
                  </a:cubicBezTo>
                  <a:cubicBezTo>
                    <a:pt x="4889" y="3297"/>
                    <a:pt x="4834" y="3012"/>
                    <a:pt x="4852" y="2754"/>
                  </a:cubicBezTo>
                  <a:cubicBezTo>
                    <a:pt x="4861" y="2505"/>
                    <a:pt x="4935" y="2248"/>
                    <a:pt x="4935" y="1990"/>
                  </a:cubicBezTo>
                  <a:cubicBezTo>
                    <a:pt x="4935" y="1244"/>
                    <a:pt x="4429" y="581"/>
                    <a:pt x="3701" y="397"/>
                  </a:cubicBezTo>
                  <a:cubicBezTo>
                    <a:pt x="3305" y="305"/>
                    <a:pt x="2891" y="369"/>
                    <a:pt x="2486" y="323"/>
                  </a:cubicBezTo>
                  <a:cubicBezTo>
                    <a:pt x="2062" y="282"/>
                    <a:pt x="1653" y="0"/>
                    <a:pt x="12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976;p45">
              <a:extLst>
                <a:ext uri="{FF2B5EF4-FFF2-40B4-BE49-F238E27FC236}">
                  <a16:creationId xmlns:a16="http://schemas.microsoft.com/office/drawing/2014/main" id="{C1D950AA-AAF2-41CF-9584-737A2A33C9D7}"/>
                </a:ext>
              </a:extLst>
            </p:cNvPr>
            <p:cNvSpPr/>
            <p:nvPr/>
          </p:nvSpPr>
          <p:spPr>
            <a:xfrm>
              <a:off x="1892450" y="3906400"/>
              <a:ext cx="46300" cy="54675"/>
            </a:xfrm>
            <a:custGeom>
              <a:avLst/>
              <a:gdLst/>
              <a:ahLst/>
              <a:cxnLst/>
              <a:rect l="l" t="t" r="r" b="b"/>
              <a:pathLst>
                <a:path w="1852" h="2187" extrusionOk="0">
                  <a:moveTo>
                    <a:pt x="1814" y="0"/>
                  </a:moveTo>
                  <a:cubicBezTo>
                    <a:pt x="1805" y="46"/>
                    <a:pt x="1796" y="92"/>
                    <a:pt x="1796" y="138"/>
                  </a:cubicBezTo>
                  <a:cubicBezTo>
                    <a:pt x="1787" y="267"/>
                    <a:pt x="1778" y="396"/>
                    <a:pt x="1787" y="525"/>
                  </a:cubicBezTo>
                  <a:cubicBezTo>
                    <a:pt x="1787" y="691"/>
                    <a:pt x="1796" y="884"/>
                    <a:pt x="1787" y="1087"/>
                  </a:cubicBezTo>
                  <a:cubicBezTo>
                    <a:pt x="1778" y="1317"/>
                    <a:pt x="1713" y="1538"/>
                    <a:pt x="1603" y="1740"/>
                  </a:cubicBezTo>
                  <a:cubicBezTo>
                    <a:pt x="1483" y="1924"/>
                    <a:pt x="1281" y="2053"/>
                    <a:pt x="1060" y="2090"/>
                  </a:cubicBezTo>
                  <a:cubicBezTo>
                    <a:pt x="968" y="2109"/>
                    <a:pt x="875" y="2118"/>
                    <a:pt x="783" y="2118"/>
                  </a:cubicBezTo>
                  <a:cubicBezTo>
                    <a:pt x="691" y="2118"/>
                    <a:pt x="599" y="2109"/>
                    <a:pt x="507" y="2090"/>
                  </a:cubicBezTo>
                  <a:cubicBezTo>
                    <a:pt x="214" y="2030"/>
                    <a:pt x="26" y="1970"/>
                    <a:pt x="3" y="1970"/>
                  </a:cubicBezTo>
                  <a:cubicBezTo>
                    <a:pt x="2" y="1970"/>
                    <a:pt x="1" y="1970"/>
                    <a:pt x="1" y="1970"/>
                  </a:cubicBezTo>
                  <a:cubicBezTo>
                    <a:pt x="38" y="1998"/>
                    <a:pt x="84" y="2017"/>
                    <a:pt x="130" y="2026"/>
                  </a:cubicBezTo>
                  <a:cubicBezTo>
                    <a:pt x="249" y="2072"/>
                    <a:pt x="369" y="2118"/>
                    <a:pt x="498" y="2145"/>
                  </a:cubicBezTo>
                  <a:cubicBezTo>
                    <a:pt x="605" y="2172"/>
                    <a:pt x="719" y="2187"/>
                    <a:pt x="833" y="2187"/>
                  </a:cubicBezTo>
                  <a:cubicBezTo>
                    <a:pt x="915" y="2187"/>
                    <a:pt x="997" y="2179"/>
                    <a:pt x="1078" y="2164"/>
                  </a:cubicBezTo>
                  <a:cubicBezTo>
                    <a:pt x="1188" y="2145"/>
                    <a:pt x="1299" y="2099"/>
                    <a:pt x="1400" y="2044"/>
                  </a:cubicBezTo>
                  <a:cubicBezTo>
                    <a:pt x="1501" y="1980"/>
                    <a:pt x="1594" y="1888"/>
                    <a:pt x="1658" y="1777"/>
                  </a:cubicBezTo>
                  <a:cubicBezTo>
                    <a:pt x="1778" y="1575"/>
                    <a:pt x="1842" y="1335"/>
                    <a:pt x="1851" y="1105"/>
                  </a:cubicBezTo>
                  <a:cubicBezTo>
                    <a:pt x="1851" y="912"/>
                    <a:pt x="1842" y="718"/>
                    <a:pt x="1824" y="525"/>
                  </a:cubicBezTo>
                  <a:cubicBezTo>
                    <a:pt x="1814" y="369"/>
                    <a:pt x="1814" y="231"/>
                    <a:pt x="1814" y="148"/>
                  </a:cubicBezTo>
                  <a:cubicBezTo>
                    <a:pt x="1824" y="102"/>
                    <a:pt x="1824" y="46"/>
                    <a:pt x="18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977;p45">
              <a:extLst>
                <a:ext uri="{FF2B5EF4-FFF2-40B4-BE49-F238E27FC236}">
                  <a16:creationId xmlns:a16="http://schemas.microsoft.com/office/drawing/2014/main" id="{8CE91E63-D3EF-4510-B1A5-4BEF45D9F887}"/>
                </a:ext>
              </a:extLst>
            </p:cNvPr>
            <p:cNvSpPr/>
            <p:nvPr/>
          </p:nvSpPr>
          <p:spPr>
            <a:xfrm>
              <a:off x="1910400" y="3860600"/>
              <a:ext cx="97625" cy="194775"/>
            </a:xfrm>
            <a:custGeom>
              <a:avLst/>
              <a:gdLst/>
              <a:ahLst/>
              <a:cxnLst/>
              <a:rect l="l" t="t" r="r" b="b"/>
              <a:pathLst>
                <a:path w="3905" h="7791" extrusionOk="0">
                  <a:moveTo>
                    <a:pt x="1691" y="0"/>
                  </a:moveTo>
                  <a:cubicBezTo>
                    <a:pt x="1135" y="0"/>
                    <a:pt x="578" y="125"/>
                    <a:pt x="65" y="378"/>
                  </a:cubicBezTo>
                  <a:cubicBezTo>
                    <a:pt x="65" y="378"/>
                    <a:pt x="1" y="2771"/>
                    <a:pt x="84" y="3802"/>
                  </a:cubicBezTo>
                  <a:cubicBezTo>
                    <a:pt x="157" y="4834"/>
                    <a:pt x="1225" y="4935"/>
                    <a:pt x="1225" y="4935"/>
                  </a:cubicBezTo>
                  <a:lnTo>
                    <a:pt x="1216" y="6454"/>
                  </a:lnTo>
                  <a:cubicBezTo>
                    <a:pt x="1207" y="7196"/>
                    <a:pt x="1815" y="7790"/>
                    <a:pt x="2550" y="7790"/>
                  </a:cubicBezTo>
                  <a:cubicBezTo>
                    <a:pt x="2571" y="7790"/>
                    <a:pt x="2593" y="7790"/>
                    <a:pt x="2616" y="7789"/>
                  </a:cubicBezTo>
                  <a:cubicBezTo>
                    <a:pt x="3315" y="7743"/>
                    <a:pt x="3858" y="7172"/>
                    <a:pt x="3868" y="6472"/>
                  </a:cubicBezTo>
                  <a:lnTo>
                    <a:pt x="3904" y="737"/>
                  </a:lnTo>
                  <a:lnTo>
                    <a:pt x="3748" y="626"/>
                  </a:lnTo>
                  <a:cubicBezTo>
                    <a:pt x="3129" y="211"/>
                    <a:pt x="2411" y="0"/>
                    <a:pt x="169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978;p45">
              <a:extLst>
                <a:ext uri="{FF2B5EF4-FFF2-40B4-BE49-F238E27FC236}">
                  <a16:creationId xmlns:a16="http://schemas.microsoft.com/office/drawing/2014/main" id="{289047E0-1B5B-4639-A321-F3C88D2A427A}"/>
                </a:ext>
              </a:extLst>
            </p:cNvPr>
            <p:cNvSpPr/>
            <p:nvPr/>
          </p:nvSpPr>
          <p:spPr>
            <a:xfrm>
              <a:off x="1941025" y="3972000"/>
              <a:ext cx="33625" cy="18450"/>
            </a:xfrm>
            <a:custGeom>
              <a:avLst/>
              <a:gdLst/>
              <a:ahLst/>
              <a:cxnLst/>
              <a:rect l="l" t="t" r="r" b="b"/>
              <a:pathLst>
                <a:path w="1345" h="738" extrusionOk="0">
                  <a:moveTo>
                    <a:pt x="1344" y="0"/>
                  </a:moveTo>
                  <a:lnTo>
                    <a:pt x="1344" y="0"/>
                  </a:lnTo>
                  <a:cubicBezTo>
                    <a:pt x="949" y="286"/>
                    <a:pt x="479" y="442"/>
                    <a:pt x="0" y="460"/>
                  </a:cubicBezTo>
                  <a:lnTo>
                    <a:pt x="10" y="737"/>
                  </a:lnTo>
                  <a:cubicBezTo>
                    <a:pt x="28" y="737"/>
                    <a:pt x="47" y="737"/>
                    <a:pt x="65" y="737"/>
                  </a:cubicBezTo>
                  <a:cubicBezTo>
                    <a:pt x="1078" y="737"/>
                    <a:pt x="1344" y="0"/>
                    <a:pt x="1344"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979;p45">
              <a:extLst>
                <a:ext uri="{FF2B5EF4-FFF2-40B4-BE49-F238E27FC236}">
                  <a16:creationId xmlns:a16="http://schemas.microsoft.com/office/drawing/2014/main" id="{2ABCFB47-A403-4594-A398-4A6CDECB5D2B}"/>
                </a:ext>
              </a:extLst>
            </p:cNvPr>
            <p:cNvSpPr/>
            <p:nvPr/>
          </p:nvSpPr>
          <p:spPr>
            <a:xfrm>
              <a:off x="1918225" y="3908450"/>
              <a:ext cx="7400" cy="6975"/>
            </a:xfrm>
            <a:custGeom>
              <a:avLst/>
              <a:gdLst/>
              <a:ahLst/>
              <a:cxnLst/>
              <a:rect l="l" t="t" r="r" b="b"/>
              <a:pathLst>
                <a:path w="296" h="279" extrusionOk="0">
                  <a:moveTo>
                    <a:pt x="140" y="0"/>
                  </a:moveTo>
                  <a:cubicBezTo>
                    <a:pt x="66" y="0"/>
                    <a:pt x="10" y="53"/>
                    <a:pt x="1" y="130"/>
                  </a:cubicBezTo>
                  <a:cubicBezTo>
                    <a:pt x="1" y="213"/>
                    <a:pt x="65" y="277"/>
                    <a:pt x="139" y="277"/>
                  </a:cubicBezTo>
                  <a:cubicBezTo>
                    <a:pt x="144" y="278"/>
                    <a:pt x="150" y="278"/>
                    <a:pt x="155" y="278"/>
                  </a:cubicBezTo>
                  <a:cubicBezTo>
                    <a:pt x="230" y="278"/>
                    <a:pt x="287" y="217"/>
                    <a:pt x="296" y="149"/>
                  </a:cubicBezTo>
                  <a:cubicBezTo>
                    <a:pt x="296" y="66"/>
                    <a:pt x="231" y="1"/>
                    <a:pt x="157" y="1"/>
                  </a:cubicBezTo>
                  <a:cubicBezTo>
                    <a:pt x="151" y="1"/>
                    <a:pt x="145" y="0"/>
                    <a:pt x="1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980;p45">
              <a:extLst>
                <a:ext uri="{FF2B5EF4-FFF2-40B4-BE49-F238E27FC236}">
                  <a16:creationId xmlns:a16="http://schemas.microsoft.com/office/drawing/2014/main" id="{61C50846-310E-4261-8759-F37DDA321073}"/>
                </a:ext>
              </a:extLst>
            </p:cNvPr>
            <p:cNvSpPr/>
            <p:nvPr/>
          </p:nvSpPr>
          <p:spPr>
            <a:xfrm>
              <a:off x="1917325" y="3903750"/>
              <a:ext cx="15200" cy="3900"/>
            </a:xfrm>
            <a:custGeom>
              <a:avLst/>
              <a:gdLst/>
              <a:ahLst/>
              <a:cxnLst/>
              <a:rect l="l" t="t" r="r" b="b"/>
              <a:pathLst>
                <a:path w="608" h="156" extrusionOk="0">
                  <a:moveTo>
                    <a:pt x="295" y="1"/>
                  </a:moveTo>
                  <a:cubicBezTo>
                    <a:pt x="214" y="1"/>
                    <a:pt x="134" y="24"/>
                    <a:pt x="65" y="70"/>
                  </a:cubicBezTo>
                  <a:cubicBezTo>
                    <a:pt x="9" y="116"/>
                    <a:pt x="0" y="143"/>
                    <a:pt x="9" y="152"/>
                  </a:cubicBezTo>
                  <a:cubicBezTo>
                    <a:pt x="11" y="154"/>
                    <a:pt x="15" y="155"/>
                    <a:pt x="19" y="155"/>
                  </a:cubicBezTo>
                  <a:cubicBezTo>
                    <a:pt x="53" y="155"/>
                    <a:pt x="156" y="97"/>
                    <a:pt x="295" y="97"/>
                  </a:cubicBezTo>
                  <a:cubicBezTo>
                    <a:pt x="434" y="97"/>
                    <a:pt x="544" y="155"/>
                    <a:pt x="580" y="155"/>
                  </a:cubicBezTo>
                  <a:cubicBezTo>
                    <a:pt x="584" y="155"/>
                    <a:pt x="587" y="154"/>
                    <a:pt x="589" y="152"/>
                  </a:cubicBezTo>
                  <a:cubicBezTo>
                    <a:pt x="608" y="134"/>
                    <a:pt x="580" y="106"/>
                    <a:pt x="525" y="70"/>
                  </a:cubicBezTo>
                  <a:cubicBezTo>
                    <a:pt x="456" y="24"/>
                    <a:pt x="375" y="1"/>
                    <a:pt x="29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981;p45">
              <a:extLst>
                <a:ext uri="{FF2B5EF4-FFF2-40B4-BE49-F238E27FC236}">
                  <a16:creationId xmlns:a16="http://schemas.microsoft.com/office/drawing/2014/main" id="{6E34674D-1ADA-4EEC-8BBD-AA4679B9CD70}"/>
                </a:ext>
              </a:extLst>
            </p:cNvPr>
            <p:cNvSpPr/>
            <p:nvPr/>
          </p:nvSpPr>
          <p:spPr>
            <a:xfrm>
              <a:off x="1957125" y="3909375"/>
              <a:ext cx="7400" cy="6975"/>
            </a:xfrm>
            <a:custGeom>
              <a:avLst/>
              <a:gdLst/>
              <a:ahLst/>
              <a:cxnLst/>
              <a:rect l="l" t="t" r="r" b="b"/>
              <a:pathLst>
                <a:path w="296" h="279" extrusionOk="0">
                  <a:moveTo>
                    <a:pt x="139" y="0"/>
                  </a:moveTo>
                  <a:cubicBezTo>
                    <a:pt x="65" y="0"/>
                    <a:pt x="9" y="53"/>
                    <a:pt x="1" y="130"/>
                  </a:cubicBezTo>
                  <a:cubicBezTo>
                    <a:pt x="1" y="204"/>
                    <a:pt x="65" y="277"/>
                    <a:pt x="148" y="277"/>
                  </a:cubicBezTo>
                  <a:cubicBezTo>
                    <a:pt x="153" y="278"/>
                    <a:pt x="158" y="278"/>
                    <a:pt x="162" y="278"/>
                  </a:cubicBezTo>
                  <a:cubicBezTo>
                    <a:pt x="231" y="278"/>
                    <a:pt x="295" y="217"/>
                    <a:pt x="295" y="148"/>
                  </a:cubicBezTo>
                  <a:cubicBezTo>
                    <a:pt x="295" y="66"/>
                    <a:pt x="231" y="1"/>
                    <a:pt x="157" y="1"/>
                  </a:cubicBezTo>
                  <a:cubicBezTo>
                    <a:pt x="151" y="0"/>
                    <a:pt x="145" y="0"/>
                    <a:pt x="1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982;p45">
              <a:extLst>
                <a:ext uri="{FF2B5EF4-FFF2-40B4-BE49-F238E27FC236}">
                  <a16:creationId xmlns:a16="http://schemas.microsoft.com/office/drawing/2014/main" id="{92C53B33-4B34-48A1-8FF2-01F77F25D889}"/>
                </a:ext>
              </a:extLst>
            </p:cNvPr>
            <p:cNvSpPr/>
            <p:nvPr/>
          </p:nvSpPr>
          <p:spPr>
            <a:xfrm>
              <a:off x="1956200" y="3904550"/>
              <a:ext cx="15225" cy="3850"/>
            </a:xfrm>
            <a:custGeom>
              <a:avLst/>
              <a:gdLst/>
              <a:ahLst/>
              <a:cxnLst/>
              <a:rect l="l" t="t" r="r" b="b"/>
              <a:pathLst>
                <a:path w="609" h="154" extrusionOk="0">
                  <a:moveTo>
                    <a:pt x="305" y="1"/>
                  </a:moveTo>
                  <a:cubicBezTo>
                    <a:pt x="222" y="1"/>
                    <a:pt x="139" y="28"/>
                    <a:pt x="75" y="74"/>
                  </a:cubicBezTo>
                  <a:cubicBezTo>
                    <a:pt x="19" y="111"/>
                    <a:pt x="1" y="139"/>
                    <a:pt x="10" y="148"/>
                  </a:cubicBezTo>
                  <a:cubicBezTo>
                    <a:pt x="13" y="152"/>
                    <a:pt x="17" y="154"/>
                    <a:pt x="24" y="154"/>
                  </a:cubicBezTo>
                  <a:cubicBezTo>
                    <a:pt x="61" y="154"/>
                    <a:pt x="163" y="93"/>
                    <a:pt x="305" y="93"/>
                  </a:cubicBezTo>
                  <a:cubicBezTo>
                    <a:pt x="444" y="93"/>
                    <a:pt x="547" y="151"/>
                    <a:pt x="581" y="151"/>
                  </a:cubicBezTo>
                  <a:cubicBezTo>
                    <a:pt x="585" y="151"/>
                    <a:pt x="588" y="150"/>
                    <a:pt x="590" y="148"/>
                  </a:cubicBezTo>
                  <a:cubicBezTo>
                    <a:pt x="609" y="130"/>
                    <a:pt x="581" y="111"/>
                    <a:pt x="535" y="74"/>
                  </a:cubicBezTo>
                  <a:cubicBezTo>
                    <a:pt x="461" y="28"/>
                    <a:pt x="388" y="1"/>
                    <a:pt x="30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983;p45">
              <a:extLst>
                <a:ext uri="{FF2B5EF4-FFF2-40B4-BE49-F238E27FC236}">
                  <a16:creationId xmlns:a16="http://schemas.microsoft.com/office/drawing/2014/main" id="{25347243-0E0D-47F3-B6D9-9FFBD3D791F2}"/>
                </a:ext>
              </a:extLst>
            </p:cNvPr>
            <p:cNvSpPr/>
            <p:nvPr/>
          </p:nvSpPr>
          <p:spPr>
            <a:xfrm>
              <a:off x="1931825" y="3904775"/>
              <a:ext cx="11975" cy="32650"/>
            </a:xfrm>
            <a:custGeom>
              <a:avLst/>
              <a:gdLst/>
              <a:ahLst/>
              <a:cxnLst/>
              <a:rect l="l" t="t" r="r" b="b"/>
              <a:pathLst>
                <a:path w="479" h="1306" extrusionOk="0">
                  <a:moveTo>
                    <a:pt x="478" y="1"/>
                  </a:moveTo>
                  <a:cubicBezTo>
                    <a:pt x="466" y="1"/>
                    <a:pt x="311" y="347"/>
                    <a:pt x="147" y="774"/>
                  </a:cubicBezTo>
                  <a:lnTo>
                    <a:pt x="37" y="1078"/>
                  </a:lnTo>
                  <a:cubicBezTo>
                    <a:pt x="9" y="1124"/>
                    <a:pt x="0" y="1179"/>
                    <a:pt x="19" y="1235"/>
                  </a:cubicBezTo>
                  <a:cubicBezTo>
                    <a:pt x="28" y="1262"/>
                    <a:pt x="46" y="1281"/>
                    <a:pt x="83" y="1290"/>
                  </a:cubicBezTo>
                  <a:cubicBezTo>
                    <a:pt x="101" y="1299"/>
                    <a:pt x="129" y="1299"/>
                    <a:pt x="147" y="1299"/>
                  </a:cubicBezTo>
                  <a:cubicBezTo>
                    <a:pt x="193" y="1304"/>
                    <a:pt x="237" y="1306"/>
                    <a:pt x="281" y="1306"/>
                  </a:cubicBezTo>
                  <a:cubicBezTo>
                    <a:pt x="325" y="1306"/>
                    <a:pt x="368" y="1304"/>
                    <a:pt x="414" y="1299"/>
                  </a:cubicBezTo>
                  <a:cubicBezTo>
                    <a:pt x="332" y="1271"/>
                    <a:pt x="239" y="1253"/>
                    <a:pt x="157" y="1253"/>
                  </a:cubicBezTo>
                  <a:cubicBezTo>
                    <a:pt x="111" y="1253"/>
                    <a:pt x="74" y="1244"/>
                    <a:pt x="65" y="1216"/>
                  </a:cubicBezTo>
                  <a:cubicBezTo>
                    <a:pt x="65" y="1170"/>
                    <a:pt x="74" y="1133"/>
                    <a:pt x="92" y="1096"/>
                  </a:cubicBezTo>
                  <a:cubicBezTo>
                    <a:pt x="129" y="1004"/>
                    <a:pt x="175" y="903"/>
                    <a:pt x="212" y="793"/>
                  </a:cubicBezTo>
                  <a:cubicBezTo>
                    <a:pt x="322" y="535"/>
                    <a:pt x="414" y="277"/>
                    <a:pt x="479" y="1"/>
                  </a:cubicBezTo>
                  <a:cubicBezTo>
                    <a:pt x="479" y="1"/>
                    <a:pt x="479" y="1"/>
                    <a:pt x="4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984;p45">
              <a:extLst>
                <a:ext uri="{FF2B5EF4-FFF2-40B4-BE49-F238E27FC236}">
                  <a16:creationId xmlns:a16="http://schemas.microsoft.com/office/drawing/2014/main" id="{B1B26BC3-6E07-4C25-90CA-CA2AEB7ED669}"/>
                </a:ext>
              </a:extLst>
            </p:cNvPr>
            <p:cNvSpPr/>
            <p:nvPr/>
          </p:nvSpPr>
          <p:spPr>
            <a:xfrm>
              <a:off x="1941025" y="3939975"/>
              <a:ext cx="13575" cy="11100"/>
            </a:xfrm>
            <a:custGeom>
              <a:avLst/>
              <a:gdLst/>
              <a:ahLst/>
              <a:cxnLst/>
              <a:rect l="l" t="t" r="r" b="b"/>
              <a:pathLst>
                <a:path w="543" h="444" extrusionOk="0">
                  <a:moveTo>
                    <a:pt x="511" y="0"/>
                  </a:moveTo>
                  <a:cubicBezTo>
                    <a:pt x="510" y="0"/>
                    <a:pt x="508" y="1"/>
                    <a:pt x="507" y="1"/>
                  </a:cubicBezTo>
                  <a:cubicBezTo>
                    <a:pt x="488" y="1"/>
                    <a:pt x="488" y="167"/>
                    <a:pt x="341" y="287"/>
                  </a:cubicBezTo>
                  <a:cubicBezTo>
                    <a:pt x="194" y="407"/>
                    <a:pt x="10" y="388"/>
                    <a:pt x="0" y="407"/>
                  </a:cubicBezTo>
                  <a:cubicBezTo>
                    <a:pt x="0" y="434"/>
                    <a:pt x="46" y="443"/>
                    <a:pt x="120" y="443"/>
                  </a:cubicBezTo>
                  <a:cubicBezTo>
                    <a:pt x="221" y="443"/>
                    <a:pt x="313" y="416"/>
                    <a:pt x="396" y="351"/>
                  </a:cubicBezTo>
                  <a:cubicBezTo>
                    <a:pt x="470" y="287"/>
                    <a:pt x="516" y="204"/>
                    <a:pt x="534" y="112"/>
                  </a:cubicBezTo>
                  <a:cubicBezTo>
                    <a:pt x="543" y="45"/>
                    <a:pt x="528" y="0"/>
                    <a:pt x="51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985;p45">
              <a:extLst>
                <a:ext uri="{FF2B5EF4-FFF2-40B4-BE49-F238E27FC236}">
                  <a16:creationId xmlns:a16="http://schemas.microsoft.com/office/drawing/2014/main" id="{82A395FD-3E78-45E7-9B0D-A27AEEB20821}"/>
                </a:ext>
              </a:extLst>
            </p:cNvPr>
            <p:cNvSpPr/>
            <p:nvPr/>
          </p:nvSpPr>
          <p:spPr>
            <a:xfrm>
              <a:off x="1955300" y="3890200"/>
              <a:ext cx="18425" cy="5250"/>
            </a:xfrm>
            <a:custGeom>
              <a:avLst/>
              <a:gdLst/>
              <a:ahLst/>
              <a:cxnLst/>
              <a:rect l="l" t="t" r="r" b="b"/>
              <a:pathLst>
                <a:path w="737" h="210" extrusionOk="0">
                  <a:moveTo>
                    <a:pt x="320" y="1"/>
                  </a:moveTo>
                  <a:cubicBezTo>
                    <a:pt x="247" y="1"/>
                    <a:pt x="172" y="13"/>
                    <a:pt x="101" y="41"/>
                  </a:cubicBezTo>
                  <a:cubicBezTo>
                    <a:pt x="37" y="59"/>
                    <a:pt x="0" y="96"/>
                    <a:pt x="9" y="114"/>
                  </a:cubicBezTo>
                  <a:cubicBezTo>
                    <a:pt x="28" y="160"/>
                    <a:pt x="184" y="142"/>
                    <a:pt x="368" y="160"/>
                  </a:cubicBezTo>
                  <a:cubicBezTo>
                    <a:pt x="508" y="174"/>
                    <a:pt x="632" y="210"/>
                    <a:pt x="692" y="210"/>
                  </a:cubicBezTo>
                  <a:cubicBezTo>
                    <a:pt x="711" y="210"/>
                    <a:pt x="723" y="206"/>
                    <a:pt x="727" y="197"/>
                  </a:cubicBezTo>
                  <a:cubicBezTo>
                    <a:pt x="737" y="179"/>
                    <a:pt x="718" y="133"/>
                    <a:pt x="654" y="96"/>
                  </a:cubicBezTo>
                  <a:cubicBezTo>
                    <a:pt x="571" y="41"/>
                    <a:pt x="479" y="13"/>
                    <a:pt x="387" y="4"/>
                  </a:cubicBezTo>
                  <a:cubicBezTo>
                    <a:pt x="365" y="2"/>
                    <a:pt x="343" y="1"/>
                    <a:pt x="32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986;p45">
              <a:extLst>
                <a:ext uri="{FF2B5EF4-FFF2-40B4-BE49-F238E27FC236}">
                  <a16:creationId xmlns:a16="http://schemas.microsoft.com/office/drawing/2014/main" id="{B8408F60-8517-4A00-BD77-784FFD7EA6BC}"/>
                </a:ext>
              </a:extLst>
            </p:cNvPr>
            <p:cNvSpPr/>
            <p:nvPr/>
          </p:nvSpPr>
          <p:spPr>
            <a:xfrm>
              <a:off x="1918700" y="3892600"/>
              <a:ext cx="14050" cy="4325"/>
            </a:xfrm>
            <a:custGeom>
              <a:avLst/>
              <a:gdLst/>
              <a:ahLst/>
              <a:cxnLst/>
              <a:rect l="l" t="t" r="r" b="b"/>
              <a:pathLst>
                <a:path w="562" h="173" extrusionOk="0">
                  <a:moveTo>
                    <a:pt x="277" y="0"/>
                  </a:moveTo>
                  <a:cubicBezTo>
                    <a:pt x="194" y="0"/>
                    <a:pt x="120" y="28"/>
                    <a:pt x="56" y="74"/>
                  </a:cubicBezTo>
                  <a:cubicBezTo>
                    <a:pt x="10" y="101"/>
                    <a:pt x="0" y="138"/>
                    <a:pt x="10" y="157"/>
                  </a:cubicBezTo>
                  <a:cubicBezTo>
                    <a:pt x="19" y="169"/>
                    <a:pt x="37" y="173"/>
                    <a:pt x="62" y="173"/>
                  </a:cubicBezTo>
                  <a:cubicBezTo>
                    <a:pt x="113" y="173"/>
                    <a:pt x="191" y="157"/>
                    <a:pt x="277" y="157"/>
                  </a:cubicBezTo>
                  <a:cubicBezTo>
                    <a:pt x="354" y="157"/>
                    <a:pt x="428" y="166"/>
                    <a:pt x="479" y="166"/>
                  </a:cubicBezTo>
                  <a:cubicBezTo>
                    <a:pt x="513" y="166"/>
                    <a:pt x="536" y="162"/>
                    <a:pt x="544" y="147"/>
                  </a:cubicBezTo>
                  <a:cubicBezTo>
                    <a:pt x="562" y="129"/>
                    <a:pt x="544" y="92"/>
                    <a:pt x="488" y="55"/>
                  </a:cubicBezTo>
                  <a:cubicBezTo>
                    <a:pt x="424" y="18"/>
                    <a:pt x="350" y="0"/>
                    <a:pt x="2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987;p45">
              <a:extLst>
                <a:ext uri="{FF2B5EF4-FFF2-40B4-BE49-F238E27FC236}">
                  <a16:creationId xmlns:a16="http://schemas.microsoft.com/office/drawing/2014/main" id="{D0B61B3E-EC73-43E8-B481-8C1B262931D5}"/>
                </a:ext>
              </a:extLst>
            </p:cNvPr>
            <p:cNvSpPr/>
            <p:nvPr/>
          </p:nvSpPr>
          <p:spPr>
            <a:xfrm>
              <a:off x="1884400" y="3947750"/>
              <a:ext cx="18200" cy="14075"/>
            </a:xfrm>
            <a:custGeom>
              <a:avLst/>
              <a:gdLst/>
              <a:ahLst/>
              <a:cxnLst/>
              <a:rect l="l" t="t" r="r" b="b"/>
              <a:pathLst>
                <a:path w="728" h="563" extrusionOk="0">
                  <a:moveTo>
                    <a:pt x="281" y="1"/>
                  </a:moveTo>
                  <a:cubicBezTo>
                    <a:pt x="188" y="1"/>
                    <a:pt x="97" y="56"/>
                    <a:pt x="56" y="151"/>
                  </a:cubicBezTo>
                  <a:cubicBezTo>
                    <a:pt x="1" y="270"/>
                    <a:pt x="65" y="418"/>
                    <a:pt x="185" y="473"/>
                  </a:cubicBezTo>
                  <a:lnTo>
                    <a:pt x="351" y="547"/>
                  </a:lnTo>
                  <a:cubicBezTo>
                    <a:pt x="381" y="557"/>
                    <a:pt x="412" y="563"/>
                    <a:pt x="443" y="563"/>
                  </a:cubicBezTo>
                  <a:cubicBezTo>
                    <a:pt x="543" y="563"/>
                    <a:pt x="640" y="507"/>
                    <a:pt x="682" y="409"/>
                  </a:cubicBezTo>
                  <a:cubicBezTo>
                    <a:pt x="728" y="289"/>
                    <a:pt x="673" y="142"/>
                    <a:pt x="544" y="86"/>
                  </a:cubicBezTo>
                  <a:lnTo>
                    <a:pt x="378" y="22"/>
                  </a:lnTo>
                  <a:cubicBezTo>
                    <a:pt x="347" y="7"/>
                    <a:pt x="314" y="1"/>
                    <a:pt x="28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988;p45">
              <a:extLst>
                <a:ext uri="{FF2B5EF4-FFF2-40B4-BE49-F238E27FC236}">
                  <a16:creationId xmlns:a16="http://schemas.microsoft.com/office/drawing/2014/main" id="{CC5DAE42-FDF4-4BF6-8FC0-59EE1915017A}"/>
                </a:ext>
              </a:extLst>
            </p:cNvPr>
            <p:cNvSpPr/>
            <p:nvPr/>
          </p:nvSpPr>
          <p:spPr>
            <a:xfrm>
              <a:off x="1909950" y="3849625"/>
              <a:ext cx="104525" cy="65075"/>
            </a:xfrm>
            <a:custGeom>
              <a:avLst/>
              <a:gdLst/>
              <a:ahLst/>
              <a:cxnLst/>
              <a:rect l="l" t="t" r="r" b="b"/>
              <a:pathLst>
                <a:path w="4181" h="2603" extrusionOk="0">
                  <a:moveTo>
                    <a:pt x="1503" y="1"/>
                  </a:moveTo>
                  <a:cubicBezTo>
                    <a:pt x="1304" y="1"/>
                    <a:pt x="1106" y="24"/>
                    <a:pt x="912" y="71"/>
                  </a:cubicBezTo>
                  <a:cubicBezTo>
                    <a:pt x="535" y="163"/>
                    <a:pt x="203" y="412"/>
                    <a:pt x="19" y="762"/>
                  </a:cubicBezTo>
                  <a:lnTo>
                    <a:pt x="1" y="771"/>
                  </a:lnTo>
                  <a:cubicBezTo>
                    <a:pt x="264" y="992"/>
                    <a:pt x="610" y="1069"/>
                    <a:pt x="964" y="1069"/>
                  </a:cubicBezTo>
                  <a:cubicBezTo>
                    <a:pt x="1141" y="1069"/>
                    <a:pt x="1320" y="1050"/>
                    <a:pt x="1492" y="1019"/>
                  </a:cubicBezTo>
                  <a:cubicBezTo>
                    <a:pt x="1955" y="938"/>
                    <a:pt x="2396" y="800"/>
                    <a:pt x="2854" y="800"/>
                  </a:cubicBezTo>
                  <a:cubicBezTo>
                    <a:pt x="2915" y="800"/>
                    <a:pt x="2977" y="802"/>
                    <a:pt x="3039" y="808"/>
                  </a:cubicBezTo>
                  <a:cubicBezTo>
                    <a:pt x="3048" y="807"/>
                    <a:pt x="3057" y="807"/>
                    <a:pt x="3066" y="807"/>
                  </a:cubicBezTo>
                  <a:cubicBezTo>
                    <a:pt x="3203" y="807"/>
                    <a:pt x="3330" y="870"/>
                    <a:pt x="3425" y="983"/>
                  </a:cubicBezTo>
                  <a:cubicBezTo>
                    <a:pt x="3471" y="1075"/>
                    <a:pt x="3499" y="1185"/>
                    <a:pt x="3490" y="1296"/>
                  </a:cubicBezTo>
                  <a:lnTo>
                    <a:pt x="3490" y="1885"/>
                  </a:lnTo>
                  <a:cubicBezTo>
                    <a:pt x="3490" y="2032"/>
                    <a:pt x="3499" y="2179"/>
                    <a:pt x="3508" y="2327"/>
                  </a:cubicBezTo>
                  <a:cubicBezTo>
                    <a:pt x="3536" y="2474"/>
                    <a:pt x="3665" y="2594"/>
                    <a:pt x="3821" y="2603"/>
                  </a:cubicBezTo>
                  <a:cubicBezTo>
                    <a:pt x="4051" y="2575"/>
                    <a:pt x="4051" y="2327"/>
                    <a:pt x="4097" y="2198"/>
                  </a:cubicBezTo>
                  <a:cubicBezTo>
                    <a:pt x="4162" y="1968"/>
                    <a:pt x="4153" y="1599"/>
                    <a:pt x="4162" y="1360"/>
                  </a:cubicBezTo>
                  <a:cubicBezTo>
                    <a:pt x="4180" y="1111"/>
                    <a:pt x="4106" y="872"/>
                    <a:pt x="3950" y="688"/>
                  </a:cubicBezTo>
                  <a:cubicBezTo>
                    <a:pt x="3757" y="485"/>
                    <a:pt x="3462" y="421"/>
                    <a:pt x="3195" y="357"/>
                  </a:cubicBezTo>
                  <a:cubicBezTo>
                    <a:pt x="2818" y="255"/>
                    <a:pt x="2449" y="136"/>
                    <a:pt x="2063" y="62"/>
                  </a:cubicBezTo>
                  <a:cubicBezTo>
                    <a:pt x="1879" y="22"/>
                    <a:pt x="1691" y="1"/>
                    <a:pt x="15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989;p45">
              <a:extLst>
                <a:ext uri="{FF2B5EF4-FFF2-40B4-BE49-F238E27FC236}">
                  <a16:creationId xmlns:a16="http://schemas.microsoft.com/office/drawing/2014/main" id="{BC181835-580C-432F-B384-FD73FFDE4D9C}"/>
                </a:ext>
              </a:extLst>
            </p:cNvPr>
            <p:cNvSpPr/>
            <p:nvPr/>
          </p:nvSpPr>
          <p:spPr>
            <a:xfrm>
              <a:off x="1999950" y="3906600"/>
              <a:ext cx="19950" cy="28950"/>
            </a:xfrm>
            <a:custGeom>
              <a:avLst/>
              <a:gdLst/>
              <a:ahLst/>
              <a:cxnLst/>
              <a:rect l="l" t="t" r="r" b="b"/>
              <a:pathLst>
                <a:path w="798" h="1158" extrusionOk="0">
                  <a:moveTo>
                    <a:pt x="216" y="1"/>
                  </a:moveTo>
                  <a:cubicBezTo>
                    <a:pt x="99" y="1"/>
                    <a:pt x="7" y="35"/>
                    <a:pt x="0" y="38"/>
                  </a:cubicBezTo>
                  <a:cubicBezTo>
                    <a:pt x="0" y="38"/>
                    <a:pt x="19" y="1106"/>
                    <a:pt x="19" y="1134"/>
                  </a:cubicBezTo>
                  <a:cubicBezTo>
                    <a:pt x="21" y="1140"/>
                    <a:pt x="101" y="1158"/>
                    <a:pt x="205" y="1158"/>
                  </a:cubicBezTo>
                  <a:cubicBezTo>
                    <a:pt x="438" y="1158"/>
                    <a:pt x="797" y="1068"/>
                    <a:pt x="727" y="554"/>
                  </a:cubicBezTo>
                  <a:cubicBezTo>
                    <a:pt x="665" y="92"/>
                    <a:pt x="407" y="1"/>
                    <a:pt x="216"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990;p45">
              <a:extLst>
                <a:ext uri="{FF2B5EF4-FFF2-40B4-BE49-F238E27FC236}">
                  <a16:creationId xmlns:a16="http://schemas.microsoft.com/office/drawing/2014/main" id="{19AFF334-38DB-46AF-A0F2-9707F4F45490}"/>
                </a:ext>
              </a:extLst>
            </p:cNvPr>
            <p:cNvSpPr/>
            <p:nvPr/>
          </p:nvSpPr>
          <p:spPr>
            <a:xfrm>
              <a:off x="2005000" y="3912375"/>
              <a:ext cx="8775" cy="16475"/>
            </a:xfrm>
            <a:custGeom>
              <a:avLst/>
              <a:gdLst/>
              <a:ahLst/>
              <a:cxnLst/>
              <a:rect l="l" t="t" r="r" b="b"/>
              <a:pathLst>
                <a:path w="351" h="659" extrusionOk="0">
                  <a:moveTo>
                    <a:pt x="102" y="1"/>
                  </a:moveTo>
                  <a:cubicBezTo>
                    <a:pt x="74" y="1"/>
                    <a:pt x="47" y="10"/>
                    <a:pt x="28" y="28"/>
                  </a:cubicBezTo>
                  <a:cubicBezTo>
                    <a:pt x="10" y="47"/>
                    <a:pt x="1" y="65"/>
                    <a:pt x="1" y="84"/>
                  </a:cubicBezTo>
                  <a:cubicBezTo>
                    <a:pt x="1" y="111"/>
                    <a:pt x="19" y="120"/>
                    <a:pt x="19" y="120"/>
                  </a:cubicBezTo>
                  <a:cubicBezTo>
                    <a:pt x="19" y="120"/>
                    <a:pt x="10" y="111"/>
                    <a:pt x="19" y="84"/>
                  </a:cubicBezTo>
                  <a:cubicBezTo>
                    <a:pt x="28" y="56"/>
                    <a:pt x="56" y="38"/>
                    <a:pt x="93" y="38"/>
                  </a:cubicBezTo>
                  <a:cubicBezTo>
                    <a:pt x="139" y="47"/>
                    <a:pt x="185" y="74"/>
                    <a:pt x="212" y="120"/>
                  </a:cubicBezTo>
                  <a:cubicBezTo>
                    <a:pt x="240" y="176"/>
                    <a:pt x="258" y="240"/>
                    <a:pt x="268" y="305"/>
                  </a:cubicBezTo>
                  <a:cubicBezTo>
                    <a:pt x="286" y="424"/>
                    <a:pt x="249" y="544"/>
                    <a:pt x="157" y="618"/>
                  </a:cubicBezTo>
                  <a:cubicBezTo>
                    <a:pt x="131" y="624"/>
                    <a:pt x="105" y="631"/>
                    <a:pt x="82" y="631"/>
                  </a:cubicBezTo>
                  <a:cubicBezTo>
                    <a:pt x="73" y="631"/>
                    <a:pt x="64" y="629"/>
                    <a:pt x="56" y="627"/>
                  </a:cubicBezTo>
                  <a:cubicBezTo>
                    <a:pt x="28" y="618"/>
                    <a:pt x="19" y="608"/>
                    <a:pt x="19" y="608"/>
                  </a:cubicBezTo>
                  <a:lnTo>
                    <a:pt x="19" y="608"/>
                  </a:lnTo>
                  <a:cubicBezTo>
                    <a:pt x="19" y="608"/>
                    <a:pt x="19" y="636"/>
                    <a:pt x="47" y="645"/>
                  </a:cubicBezTo>
                  <a:cubicBezTo>
                    <a:pt x="70" y="654"/>
                    <a:pt x="93" y="659"/>
                    <a:pt x="115" y="659"/>
                  </a:cubicBezTo>
                  <a:cubicBezTo>
                    <a:pt x="136" y="659"/>
                    <a:pt x="157" y="654"/>
                    <a:pt x="176" y="645"/>
                  </a:cubicBezTo>
                  <a:cubicBezTo>
                    <a:pt x="286" y="572"/>
                    <a:pt x="351" y="433"/>
                    <a:pt x="323" y="295"/>
                  </a:cubicBezTo>
                  <a:cubicBezTo>
                    <a:pt x="314" y="231"/>
                    <a:pt x="295" y="157"/>
                    <a:pt x="249" y="102"/>
                  </a:cubicBezTo>
                  <a:cubicBezTo>
                    <a:pt x="222" y="38"/>
                    <a:pt x="166" y="1"/>
                    <a:pt x="10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991;p45">
              <a:extLst>
                <a:ext uri="{FF2B5EF4-FFF2-40B4-BE49-F238E27FC236}">
                  <a16:creationId xmlns:a16="http://schemas.microsoft.com/office/drawing/2014/main" id="{DB069630-CA4C-432A-ADB7-5951E7ED32AE}"/>
                </a:ext>
              </a:extLst>
            </p:cNvPr>
            <p:cNvSpPr/>
            <p:nvPr/>
          </p:nvSpPr>
          <p:spPr>
            <a:xfrm>
              <a:off x="1903725" y="3883850"/>
              <a:ext cx="94175" cy="43525"/>
            </a:xfrm>
            <a:custGeom>
              <a:avLst/>
              <a:gdLst/>
              <a:ahLst/>
              <a:cxnLst/>
              <a:rect l="l" t="t" r="r" b="b"/>
              <a:pathLst>
                <a:path w="3767" h="1741" extrusionOk="0">
                  <a:moveTo>
                    <a:pt x="3555" y="0"/>
                  </a:moveTo>
                  <a:lnTo>
                    <a:pt x="424" y="19"/>
                  </a:lnTo>
                  <a:cubicBezTo>
                    <a:pt x="194" y="28"/>
                    <a:pt x="1" y="230"/>
                    <a:pt x="1" y="460"/>
                  </a:cubicBezTo>
                  <a:lnTo>
                    <a:pt x="1" y="1317"/>
                  </a:lnTo>
                  <a:cubicBezTo>
                    <a:pt x="1" y="1528"/>
                    <a:pt x="176" y="1703"/>
                    <a:pt x="388" y="1703"/>
                  </a:cubicBezTo>
                  <a:lnTo>
                    <a:pt x="1363" y="1703"/>
                  </a:lnTo>
                  <a:cubicBezTo>
                    <a:pt x="1363" y="1703"/>
                    <a:pt x="1442" y="1546"/>
                    <a:pt x="1561" y="1546"/>
                  </a:cubicBezTo>
                  <a:cubicBezTo>
                    <a:pt x="1577" y="1546"/>
                    <a:pt x="1594" y="1549"/>
                    <a:pt x="1612" y="1556"/>
                  </a:cubicBezTo>
                  <a:cubicBezTo>
                    <a:pt x="1649" y="1574"/>
                    <a:pt x="1677" y="1584"/>
                    <a:pt x="1704" y="1611"/>
                  </a:cubicBezTo>
                  <a:cubicBezTo>
                    <a:pt x="1824" y="1694"/>
                    <a:pt x="1962" y="1740"/>
                    <a:pt x="2109" y="1740"/>
                  </a:cubicBezTo>
                  <a:lnTo>
                    <a:pt x="3103" y="1740"/>
                  </a:lnTo>
                  <a:cubicBezTo>
                    <a:pt x="3472" y="1740"/>
                    <a:pt x="3766" y="1446"/>
                    <a:pt x="3766" y="1077"/>
                  </a:cubicBezTo>
                  <a:lnTo>
                    <a:pt x="3766" y="212"/>
                  </a:lnTo>
                  <a:cubicBezTo>
                    <a:pt x="3766" y="92"/>
                    <a:pt x="3674" y="0"/>
                    <a:pt x="355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992;p45">
              <a:extLst>
                <a:ext uri="{FF2B5EF4-FFF2-40B4-BE49-F238E27FC236}">
                  <a16:creationId xmlns:a16="http://schemas.microsoft.com/office/drawing/2014/main" id="{36FA720D-596E-4818-9C94-6C21FBA989D0}"/>
                </a:ext>
              </a:extLst>
            </p:cNvPr>
            <p:cNvSpPr/>
            <p:nvPr/>
          </p:nvSpPr>
          <p:spPr>
            <a:xfrm>
              <a:off x="1907425" y="3888425"/>
              <a:ext cx="86775" cy="34575"/>
            </a:xfrm>
            <a:custGeom>
              <a:avLst/>
              <a:gdLst/>
              <a:ahLst/>
              <a:cxnLst/>
              <a:rect l="l" t="t" r="r" b="b"/>
              <a:pathLst>
                <a:path w="3471" h="1383" extrusionOk="0">
                  <a:moveTo>
                    <a:pt x="206" y="1"/>
                  </a:moveTo>
                  <a:cubicBezTo>
                    <a:pt x="94" y="1"/>
                    <a:pt x="9" y="98"/>
                    <a:pt x="0" y="213"/>
                  </a:cubicBezTo>
                  <a:lnTo>
                    <a:pt x="0" y="1060"/>
                  </a:lnTo>
                  <a:cubicBezTo>
                    <a:pt x="0" y="1217"/>
                    <a:pt x="129" y="1345"/>
                    <a:pt x="286" y="1345"/>
                  </a:cubicBezTo>
                  <a:lnTo>
                    <a:pt x="1179" y="1345"/>
                  </a:lnTo>
                  <a:cubicBezTo>
                    <a:pt x="1179" y="1345"/>
                    <a:pt x="1256" y="1197"/>
                    <a:pt x="1368" y="1197"/>
                  </a:cubicBezTo>
                  <a:cubicBezTo>
                    <a:pt x="1384" y="1197"/>
                    <a:pt x="1401" y="1200"/>
                    <a:pt x="1418" y="1207"/>
                  </a:cubicBezTo>
                  <a:cubicBezTo>
                    <a:pt x="1464" y="1226"/>
                    <a:pt x="1501" y="1253"/>
                    <a:pt x="1538" y="1281"/>
                  </a:cubicBezTo>
                  <a:cubicBezTo>
                    <a:pt x="1621" y="1345"/>
                    <a:pt x="1731" y="1382"/>
                    <a:pt x="1842" y="1382"/>
                  </a:cubicBezTo>
                  <a:lnTo>
                    <a:pt x="2965" y="1382"/>
                  </a:lnTo>
                  <a:cubicBezTo>
                    <a:pt x="3241" y="1382"/>
                    <a:pt x="3471" y="1152"/>
                    <a:pt x="3471" y="876"/>
                  </a:cubicBezTo>
                  <a:lnTo>
                    <a:pt x="3471" y="268"/>
                  </a:lnTo>
                  <a:cubicBezTo>
                    <a:pt x="3471" y="121"/>
                    <a:pt x="3351" y="1"/>
                    <a:pt x="3195" y="1"/>
                  </a:cubicBezTo>
                  <a:lnTo>
                    <a:pt x="221" y="1"/>
                  </a:lnTo>
                  <a:cubicBezTo>
                    <a:pt x="216" y="1"/>
                    <a:pt x="211" y="1"/>
                    <a:pt x="20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993;p45">
              <a:extLst>
                <a:ext uri="{FF2B5EF4-FFF2-40B4-BE49-F238E27FC236}">
                  <a16:creationId xmlns:a16="http://schemas.microsoft.com/office/drawing/2014/main" id="{B7963450-3433-487E-87ED-BA7AFA8B8F59}"/>
                </a:ext>
              </a:extLst>
            </p:cNvPr>
            <p:cNvSpPr/>
            <p:nvPr/>
          </p:nvSpPr>
          <p:spPr>
            <a:xfrm>
              <a:off x="1994200" y="3884075"/>
              <a:ext cx="26025" cy="27875"/>
            </a:xfrm>
            <a:custGeom>
              <a:avLst/>
              <a:gdLst/>
              <a:ahLst/>
              <a:cxnLst/>
              <a:rect l="l" t="t" r="r" b="b"/>
              <a:pathLst>
                <a:path w="1041" h="1115" extrusionOk="0">
                  <a:moveTo>
                    <a:pt x="0" y="0"/>
                  </a:moveTo>
                  <a:lnTo>
                    <a:pt x="92" y="1114"/>
                  </a:lnTo>
                  <a:lnTo>
                    <a:pt x="1022" y="976"/>
                  </a:lnTo>
                  <a:lnTo>
                    <a:pt x="1040" y="396"/>
                  </a:lnTo>
                  <a:lnTo>
                    <a:pt x="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994;p45">
              <a:extLst>
                <a:ext uri="{FF2B5EF4-FFF2-40B4-BE49-F238E27FC236}">
                  <a16:creationId xmlns:a16="http://schemas.microsoft.com/office/drawing/2014/main" id="{015A502A-D80F-4739-8CD2-400953835E99}"/>
                </a:ext>
              </a:extLst>
            </p:cNvPr>
            <p:cNvSpPr/>
            <p:nvPr/>
          </p:nvSpPr>
          <p:spPr>
            <a:xfrm>
              <a:off x="1925150" y="3891900"/>
              <a:ext cx="40975" cy="27400"/>
            </a:xfrm>
            <a:custGeom>
              <a:avLst/>
              <a:gdLst/>
              <a:ahLst/>
              <a:cxnLst/>
              <a:rect l="l" t="t" r="r" b="b"/>
              <a:pathLst>
                <a:path w="1639" h="1096" extrusionOk="0">
                  <a:moveTo>
                    <a:pt x="1639" y="0"/>
                  </a:moveTo>
                  <a:lnTo>
                    <a:pt x="1639" y="0"/>
                  </a:lnTo>
                  <a:cubicBezTo>
                    <a:pt x="1556" y="37"/>
                    <a:pt x="1464" y="83"/>
                    <a:pt x="1390" y="138"/>
                  </a:cubicBezTo>
                  <a:cubicBezTo>
                    <a:pt x="1243" y="231"/>
                    <a:pt x="1040" y="369"/>
                    <a:pt x="810" y="516"/>
                  </a:cubicBezTo>
                  <a:cubicBezTo>
                    <a:pt x="580" y="672"/>
                    <a:pt x="378" y="811"/>
                    <a:pt x="230" y="921"/>
                  </a:cubicBezTo>
                  <a:cubicBezTo>
                    <a:pt x="147" y="967"/>
                    <a:pt x="74" y="1031"/>
                    <a:pt x="0" y="1096"/>
                  </a:cubicBezTo>
                  <a:cubicBezTo>
                    <a:pt x="92" y="1068"/>
                    <a:pt x="175" y="1013"/>
                    <a:pt x="258" y="958"/>
                  </a:cubicBezTo>
                  <a:cubicBezTo>
                    <a:pt x="405" y="866"/>
                    <a:pt x="608" y="728"/>
                    <a:pt x="838" y="580"/>
                  </a:cubicBezTo>
                  <a:cubicBezTo>
                    <a:pt x="1068" y="424"/>
                    <a:pt x="1271" y="286"/>
                    <a:pt x="1409" y="175"/>
                  </a:cubicBezTo>
                  <a:cubicBezTo>
                    <a:pt x="1492" y="129"/>
                    <a:pt x="1574" y="65"/>
                    <a:pt x="163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995;p45">
              <a:extLst>
                <a:ext uri="{FF2B5EF4-FFF2-40B4-BE49-F238E27FC236}">
                  <a16:creationId xmlns:a16="http://schemas.microsoft.com/office/drawing/2014/main" id="{70ADD65C-CD73-491C-9BEB-91682EBAFD18}"/>
                </a:ext>
              </a:extLst>
            </p:cNvPr>
            <p:cNvSpPr/>
            <p:nvPr/>
          </p:nvSpPr>
          <p:spPr>
            <a:xfrm>
              <a:off x="1922600" y="3892825"/>
              <a:ext cx="29950" cy="18200"/>
            </a:xfrm>
            <a:custGeom>
              <a:avLst/>
              <a:gdLst/>
              <a:ahLst/>
              <a:cxnLst/>
              <a:rect l="l" t="t" r="r" b="b"/>
              <a:pathLst>
                <a:path w="1198" h="728" extrusionOk="0">
                  <a:moveTo>
                    <a:pt x="1179" y="0"/>
                  </a:moveTo>
                  <a:lnTo>
                    <a:pt x="1179" y="0"/>
                  </a:lnTo>
                  <a:cubicBezTo>
                    <a:pt x="968" y="92"/>
                    <a:pt x="765" y="203"/>
                    <a:pt x="581" y="332"/>
                  </a:cubicBezTo>
                  <a:cubicBezTo>
                    <a:pt x="259" y="534"/>
                    <a:pt x="1" y="709"/>
                    <a:pt x="10" y="728"/>
                  </a:cubicBezTo>
                  <a:cubicBezTo>
                    <a:pt x="11" y="728"/>
                    <a:pt x="11" y="728"/>
                    <a:pt x="12" y="728"/>
                  </a:cubicBezTo>
                  <a:cubicBezTo>
                    <a:pt x="44" y="728"/>
                    <a:pt x="305" y="583"/>
                    <a:pt x="618" y="387"/>
                  </a:cubicBezTo>
                  <a:cubicBezTo>
                    <a:pt x="940" y="194"/>
                    <a:pt x="1198" y="9"/>
                    <a:pt x="117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996;p45">
              <a:extLst>
                <a:ext uri="{FF2B5EF4-FFF2-40B4-BE49-F238E27FC236}">
                  <a16:creationId xmlns:a16="http://schemas.microsoft.com/office/drawing/2014/main" id="{8064A4F4-6A35-4D51-803A-EFC600A77DD1}"/>
                </a:ext>
              </a:extLst>
            </p:cNvPr>
            <p:cNvSpPr/>
            <p:nvPr/>
          </p:nvSpPr>
          <p:spPr>
            <a:xfrm>
              <a:off x="1947925" y="3902675"/>
              <a:ext cx="18900" cy="12250"/>
            </a:xfrm>
            <a:custGeom>
              <a:avLst/>
              <a:gdLst/>
              <a:ahLst/>
              <a:cxnLst/>
              <a:rect l="l" t="t" r="r" b="b"/>
              <a:pathLst>
                <a:path w="756" h="490" extrusionOk="0">
                  <a:moveTo>
                    <a:pt x="750" y="0"/>
                  </a:moveTo>
                  <a:cubicBezTo>
                    <a:pt x="714" y="0"/>
                    <a:pt x="557" y="112"/>
                    <a:pt x="360" y="223"/>
                  </a:cubicBezTo>
                  <a:cubicBezTo>
                    <a:pt x="231" y="297"/>
                    <a:pt x="111" y="389"/>
                    <a:pt x="1" y="490"/>
                  </a:cubicBezTo>
                  <a:cubicBezTo>
                    <a:pt x="139" y="444"/>
                    <a:pt x="277" y="380"/>
                    <a:pt x="396" y="287"/>
                  </a:cubicBezTo>
                  <a:cubicBezTo>
                    <a:pt x="535" y="214"/>
                    <a:pt x="654" y="122"/>
                    <a:pt x="755" y="2"/>
                  </a:cubicBezTo>
                  <a:cubicBezTo>
                    <a:pt x="754" y="1"/>
                    <a:pt x="752" y="0"/>
                    <a:pt x="75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997;p45">
              <a:extLst>
                <a:ext uri="{FF2B5EF4-FFF2-40B4-BE49-F238E27FC236}">
                  <a16:creationId xmlns:a16="http://schemas.microsoft.com/office/drawing/2014/main" id="{C85F4202-AEAB-4845-8BF5-90FF185EFB27}"/>
                </a:ext>
              </a:extLst>
            </p:cNvPr>
            <p:cNvSpPr/>
            <p:nvPr/>
          </p:nvSpPr>
          <p:spPr>
            <a:xfrm>
              <a:off x="1917775" y="4081775"/>
              <a:ext cx="153550" cy="309800"/>
            </a:xfrm>
            <a:custGeom>
              <a:avLst/>
              <a:gdLst/>
              <a:ahLst/>
              <a:cxnLst/>
              <a:rect l="l" t="t" r="r" b="b"/>
              <a:pathLst>
                <a:path w="6142" h="12392" extrusionOk="0">
                  <a:moveTo>
                    <a:pt x="1" y="0"/>
                  </a:moveTo>
                  <a:lnTo>
                    <a:pt x="1" y="12392"/>
                  </a:lnTo>
                  <a:lnTo>
                    <a:pt x="6141" y="12392"/>
                  </a:lnTo>
                  <a:lnTo>
                    <a:pt x="6141" y="304"/>
                  </a:lnTo>
                  <a:cubicBezTo>
                    <a:pt x="6141" y="139"/>
                    <a:pt x="6012" y="0"/>
                    <a:pt x="583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998;p45">
              <a:extLst>
                <a:ext uri="{FF2B5EF4-FFF2-40B4-BE49-F238E27FC236}">
                  <a16:creationId xmlns:a16="http://schemas.microsoft.com/office/drawing/2014/main" id="{26F83B26-CF21-4567-A6A3-A66ABCE72516}"/>
                </a:ext>
              </a:extLst>
            </p:cNvPr>
            <p:cNvSpPr/>
            <p:nvPr/>
          </p:nvSpPr>
          <p:spPr>
            <a:xfrm>
              <a:off x="2054950" y="4423775"/>
              <a:ext cx="36375" cy="358150"/>
            </a:xfrm>
            <a:custGeom>
              <a:avLst/>
              <a:gdLst/>
              <a:ahLst/>
              <a:cxnLst/>
              <a:rect l="l" t="t" r="r" b="b"/>
              <a:pathLst>
                <a:path w="1455" h="14326" extrusionOk="0">
                  <a:moveTo>
                    <a:pt x="0" y="1"/>
                  </a:moveTo>
                  <a:lnTo>
                    <a:pt x="636" y="14289"/>
                  </a:lnTo>
                  <a:lnTo>
                    <a:pt x="1455" y="14325"/>
                  </a:lnTo>
                  <a:lnTo>
                    <a:pt x="875" y="10"/>
                  </a:lnTo>
                  <a:lnTo>
                    <a:pt x="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999;p45">
              <a:extLst>
                <a:ext uri="{FF2B5EF4-FFF2-40B4-BE49-F238E27FC236}">
                  <a16:creationId xmlns:a16="http://schemas.microsoft.com/office/drawing/2014/main" id="{FC503A5E-8BB6-458C-A872-FFA44EF89A6B}"/>
                </a:ext>
              </a:extLst>
            </p:cNvPr>
            <p:cNvSpPr/>
            <p:nvPr/>
          </p:nvSpPr>
          <p:spPr>
            <a:xfrm>
              <a:off x="1838825" y="4423775"/>
              <a:ext cx="36400" cy="358150"/>
            </a:xfrm>
            <a:custGeom>
              <a:avLst/>
              <a:gdLst/>
              <a:ahLst/>
              <a:cxnLst/>
              <a:rect l="l" t="t" r="r" b="b"/>
              <a:pathLst>
                <a:path w="1456" h="14326" extrusionOk="0">
                  <a:moveTo>
                    <a:pt x="1" y="1"/>
                  </a:moveTo>
                  <a:lnTo>
                    <a:pt x="636" y="14289"/>
                  </a:lnTo>
                  <a:lnTo>
                    <a:pt x="1455" y="14325"/>
                  </a:lnTo>
                  <a:lnTo>
                    <a:pt x="866" y="10"/>
                  </a:lnTo>
                  <a:lnTo>
                    <a:pt x="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000;p45">
              <a:extLst>
                <a:ext uri="{FF2B5EF4-FFF2-40B4-BE49-F238E27FC236}">
                  <a16:creationId xmlns:a16="http://schemas.microsoft.com/office/drawing/2014/main" id="{D8A1682D-B64D-4462-83D3-B5C6376D9A32}"/>
                </a:ext>
              </a:extLst>
            </p:cNvPr>
            <p:cNvSpPr/>
            <p:nvPr/>
          </p:nvSpPr>
          <p:spPr>
            <a:xfrm>
              <a:off x="2038600" y="4079700"/>
              <a:ext cx="47900" cy="309125"/>
            </a:xfrm>
            <a:custGeom>
              <a:avLst/>
              <a:gdLst/>
              <a:ahLst/>
              <a:cxnLst/>
              <a:rect l="l" t="t" r="r" b="b"/>
              <a:pathLst>
                <a:path w="1916" h="12365" extrusionOk="0">
                  <a:moveTo>
                    <a:pt x="958" y="1"/>
                  </a:moveTo>
                  <a:cubicBezTo>
                    <a:pt x="433" y="1"/>
                    <a:pt x="1" y="424"/>
                    <a:pt x="1" y="958"/>
                  </a:cubicBezTo>
                  <a:lnTo>
                    <a:pt x="1" y="11398"/>
                  </a:lnTo>
                  <a:cubicBezTo>
                    <a:pt x="1" y="11932"/>
                    <a:pt x="433" y="12364"/>
                    <a:pt x="958" y="12364"/>
                  </a:cubicBezTo>
                  <a:cubicBezTo>
                    <a:pt x="1492" y="12364"/>
                    <a:pt x="1916" y="11932"/>
                    <a:pt x="1916" y="11398"/>
                  </a:cubicBezTo>
                  <a:lnTo>
                    <a:pt x="1916" y="958"/>
                  </a:lnTo>
                  <a:cubicBezTo>
                    <a:pt x="1916" y="424"/>
                    <a:pt x="1492" y="1"/>
                    <a:pt x="95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001;p45">
              <a:extLst>
                <a:ext uri="{FF2B5EF4-FFF2-40B4-BE49-F238E27FC236}">
                  <a16:creationId xmlns:a16="http://schemas.microsoft.com/office/drawing/2014/main" id="{12C622EC-020E-4B54-91DD-6A1FC1001372}"/>
                </a:ext>
              </a:extLst>
            </p:cNvPr>
            <p:cNvSpPr/>
            <p:nvPr/>
          </p:nvSpPr>
          <p:spPr>
            <a:xfrm>
              <a:off x="1737800" y="4389500"/>
              <a:ext cx="361125" cy="392425"/>
            </a:xfrm>
            <a:custGeom>
              <a:avLst/>
              <a:gdLst/>
              <a:ahLst/>
              <a:cxnLst/>
              <a:rect l="l" t="t" r="r" b="b"/>
              <a:pathLst>
                <a:path w="14445" h="15697" extrusionOk="0">
                  <a:moveTo>
                    <a:pt x="10633" y="1537"/>
                  </a:moveTo>
                  <a:lnTo>
                    <a:pt x="10882" y="6987"/>
                  </a:lnTo>
                  <a:lnTo>
                    <a:pt x="1731" y="6987"/>
                  </a:lnTo>
                  <a:lnTo>
                    <a:pt x="2256" y="1537"/>
                  </a:lnTo>
                  <a:close/>
                  <a:moveTo>
                    <a:pt x="1814" y="0"/>
                  </a:moveTo>
                  <a:cubicBezTo>
                    <a:pt x="967" y="0"/>
                    <a:pt x="277" y="690"/>
                    <a:pt x="277" y="1537"/>
                  </a:cubicBezTo>
                  <a:lnTo>
                    <a:pt x="1188" y="1537"/>
                  </a:lnTo>
                  <a:lnTo>
                    <a:pt x="0" y="15660"/>
                  </a:lnTo>
                  <a:lnTo>
                    <a:pt x="912" y="15660"/>
                  </a:lnTo>
                  <a:lnTo>
                    <a:pt x="1703" y="7319"/>
                  </a:lnTo>
                  <a:lnTo>
                    <a:pt x="10891" y="7319"/>
                  </a:lnTo>
                  <a:lnTo>
                    <a:pt x="11269" y="15660"/>
                  </a:lnTo>
                  <a:lnTo>
                    <a:pt x="12088" y="15696"/>
                  </a:lnTo>
                  <a:lnTo>
                    <a:pt x="11738" y="7319"/>
                  </a:lnTo>
                  <a:lnTo>
                    <a:pt x="13791" y="7319"/>
                  </a:lnTo>
                  <a:lnTo>
                    <a:pt x="13791" y="6987"/>
                  </a:lnTo>
                  <a:lnTo>
                    <a:pt x="11729" y="6987"/>
                  </a:lnTo>
                  <a:lnTo>
                    <a:pt x="11508" y="1537"/>
                  </a:lnTo>
                  <a:lnTo>
                    <a:pt x="14445" y="1537"/>
                  </a:lnTo>
                  <a:cubicBezTo>
                    <a:pt x="14445" y="690"/>
                    <a:pt x="13754" y="0"/>
                    <a:pt x="1290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002;p45">
              <a:extLst>
                <a:ext uri="{FF2B5EF4-FFF2-40B4-BE49-F238E27FC236}">
                  <a16:creationId xmlns:a16="http://schemas.microsoft.com/office/drawing/2014/main" id="{7103A7D9-3AD4-4C14-B843-42164EAD6A54}"/>
                </a:ext>
              </a:extLst>
            </p:cNvPr>
            <p:cNvSpPr/>
            <p:nvPr/>
          </p:nvSpPr>
          <p:spPr>
            <a:xfrm>
              <a:off x="1957600" y="4390300"/>
              <a:ext cx="132825" cy="13725"/>
            </a:xfrm>
            <a:custGeom>
              <a:avLst/>
              <a:gdLst/>
              <a:ahLst/>
              <a:cxnLst/>
              <a:rect l="l" t="t" r="r" b="b"/>
              <a:pathLst>
                <a:path w="5313" h="549" extrusionOk="0">
                  <a:moveTo>
                    <a:pt x="1340" y="1"/>
                  </a:moveTo>
                  <a:cubicBezTo>
                    <a:pt x="1139" y="1"/>
                    <a:pt x="955" y="2"/>
                    <a:pt x="792" y="5"/>
                  </a:cubicBezTo>
                  <a:lnTo>
                    <a:pt x="203" y="14"/>
                  </a:lnTo>
                  <a:cubicBezTo>
                    <a:pt x="184" y="11"/>
                    <a:pt x="164" y="10"/>
                    <a:pt x="144" y="10"/>
                  </a:cubicBezTo>
                  <a:cubicBezTo>
                    <a:pt x="96" y="10"/>
                    <a:pt x="46" y="17"/>
                    <a:pt x="0" y="23"/>
                  </a:cubicBezTo>
                  <a:cubicBezTo>
                    <a:pt x="65" y="32"/>
                    <a:pt x="138" y="42"/>
                    <a:pt x="212" y="42"/>
                  </a:cubicBezTo>
                  <a:lnTo>
                    <a:pt x="792" y="51"/>
                  </a:lnTo>
                  <a:cubicBezTo>
                    <a:pt x="1280" y="60"/>
                    <a:pt x="1961" y="69"/>
                    <a:pt x="2716" y="79"/>
                  </a:cubicBezTo>
                  <a:lnTo>
                    <a:pt x="3775" y="88"/>
                  </a:lnTo>
                  <a:cubicBezTo>
                    <a:pt x="3811" y="87"/>
                    <a:pt x="3847" y="86"/>
                    <a:pt x="3883" y="86"/>
                  </a:cubicBezTo>
                  <a:cubicBezTo>
                    <a:pt x="4132" y="86"/>
                    <a:pt x="4381" y="113"/>
                    <a:pt x="4622" y="161"/>
                  </a:cubicBezTo>
                  <a:cubicBezTo>
                    <a:pt x="4815" y="207"/>
                    <a:pt x="4990" y="290"/>
                    <a:pt x="5137" y="410"/>
                  </a:cubicBezTo>
                  <a:cubicBezTo>
                    <a:pt x="5248" y="493"/>
                    <a:pt x="5303" y="548"/>
                    <a:pt x="5303" y="548"/>
                  </a:cubicBezTo>
                  <a:cubicBezTo>
                    <a:pt x="5312" y="539"/>
                    <a:pt x="5294" y="530"/>
                    <a:pt x="5275" y="502"/>
                  </a:cubicBezTo>
                  <a:cubicBezTo>
                    <a:pt x="5239" y="456"/>
                    <a:pt x="5202" y="419"/>
                    <a:pt x="5156" y="382"/>
                  </a:cubicBezTo>
                  <a:cubicBezTo>
                    <a:pt x="5008" y="253"/>
                    <a:pt x="4824" y="161"/>
                    <a:pt x="4640" y="115"/>
                  </a:cubicBezTo>
                  <a:cubicBezTo>
                    <a:pt x="4355" y="42"/>
                    <a:pt x="4060" y="14"/>
                    <a:pt x="3775" y="14"/>
                  </a:cubicBezTo>
                  <a:cubicBezTo>
                    <a:pt x="3453" y="5"/>
                    <a:pt x="3093" y="5"/>
                    <a:pt x="2716" y="5"/>
                  </a:cubicBezTo>
                  <a:cubicBezTo>
                    <a:pt x="2213" y="5"/>
                    <a:pt x="1742" y="1"/>
                    <a:pt x="134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003;p45">
              <a:extLst>
                <a:ext uri="{FF2B5EF4-FFF2-40B4-BE49-F238E27FC236}">
                  <a16:creationId xmlns:a16="http://schemas.microsoft.com/office/drawing/2014/main" id="{5720799D-E571-4004-8086-E90D86AB15D4}"/>
                </a:ext>
              </a:extLst>
            </p:cNvPr>
            <p:cNvSpPr/>
            <p:nvPr/>
          </p:nvSpPr>
          <p:spPr>
            <a:xfrm>
              <a:off x="1486475" y="4730575"/>
              <a:ext cx="128450" cy="52275"/>
            </a:xfrm>
            <a:custGeom>
              <a:avLst/>
              <a:gdLst/>
              <a:ahLst/>
              <a:cxnLst/>
              <a:rect l="l" t="t" r="r" b="b"/>
              <a:pathLst>
                <a:path w="5138" h="2091" extrusionOk="0">
                  <a:moveTo>
                    <a:pt x="2532" y="0"/>
                  </a:moveTo>
                  <a:lnTo>
                    <a:pt x="2320" y="958"/>
                  </a:lnTo>
                  <a:cubicBezTo>
                    <a:pt x="2320" y="958"/>
                    <a:pt x="0" y="1022"/>
                    <a:pt x="507" y="1280"/>
                  </a:cubicBezTo>
                  <a:cubicBezTo>
                    <a:pt x="967" y="1520"/>
                    <a:pt x="3940" y="1971"/>
                    <a:pt x="4668" y="2072"/>
                  </a:cubicBezTo>
                  <a:lnTo>
                    <a:pt x="4833" y="2090"/>
                  </a:lnTo>
                  <a:lnTo>
                    <a:pt x="5137" y="599"/>
                  </a:lnTo>
                  <a:lnTo>
                    <a:pt x="253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004;p45">
              <a:extLst>
                <a:ext uri="{FF2B5EF4-FFF2-40B4-BE49-F238E27FC236}">
                  <a16:creationId xmlns:a16="http://schemas.microsoft.com/office/drawing/2014/main" id="{F5783096-16F8-4D1C-B150-819A9B5DABB1}"/>
                </a:ext>
              </a:extLst>
            </p:cNvPr>
            <p:cNvSpPr/>
            <p:nvPr/>
          </p:nvSpPr>
          <p:spPr>
            <a:xfrm>
              <a:off x="1583600" y="4762900"/>
              <a:ext cx="27400" cy="19250"/>
            </a:xfrm>
            <a:custGeom>
              <a:avLst/>
              <a:gdLst/>
              <a:ahLst/>
              <a:cxnLst/>
              <a:rect l="l" t="t" r="r" b="b"/>
              <a:pathLst>
                <a:path w="1096" h="770" extrusionOk="0">
                  <a:moveTo>
                    <a:pt x="813" y="0"/>
                  </a:moveTo>
                  <a:cubicBezTo>
                    <a:pt x="680" y="0"/>
                    <a:pt x="547" y="33"/>
                    <a:pt x="424" y="98"/>
                  </a:cubicBezTo>
                  <a:cubicBezTo>
                    <a:pt x="230" y="208"/>
                    <a:pt x="74" y="392"/>
                    <a:pt x="0" y="604"/>
                  </a:cubicBezTo>
                  <a:lnTo>
                    <a:pt x="948" y="770"/>
                  </a:lnTo>
                  <a:lnTo>
                    <a:pt x="1096" y="52"/>
                  </a:lnTo>
                  <a:cubicBezTo>
                    <a:pt x="1004" y="17"/>
                    <a:pt x="908" y="0"/>
                    <a:pt x="8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005;p45">
              <a:extLst>
                <a:ext uri="{FF2B5EF4-FFF2-40B4-BE49-F238E27FC236}">
                  <a16:creationId xmlns:a16="http://schemas.microsoft.com/office/drawing/2014/main" id="{544CA390-735B-42B1-9B07-06A2F1EE2BA3}"/>
                </a:ext>
              </a:extLst>
            </p:cNvPr>
            <p:cNvSpPr/>
            <p:nvPr/>
          </p:nvSpPr>
          <p:spPr>
            <a:xfrm>
              <a:off x="1495450" y="4756350"/>
              <a:ext cx="112100" cy="26725"/>
            </a:xfrm>
            <a:custGeom>
              <a:avLst/>
              <a:gdLst/>
              <a:ahLst/>
              <a:cxnLst/>
              <a:rect l="l" t="t" r="r" b="b"/>
              <a:pathLst>
                <a:path w="4484" h="1069" extrusionOk="0">
                  <a:moveTo>
                    <a:pt x="820" y="1"/>
                  </a:moveTo>
                  <a:cubicBezTo>
                    <a:pt x="820" y="1"/>
                    <a:pt x="0" y="65"/>
                    <a:pt x="74" y="212"/>
                  </a:cubicBezTo>
                  <a:cubicBezTo>
                    <a:pt x="148" y="360"/>
                    <a:pt x="3130" y="930"/>
                    <a:pt x="4474" y="1068"/>
                  </a:cubicBezTo>
                  <a:lnTo>
                    <a:pt x="4484" y="1004"/>
                  </a:lnTo>
                  <a:lnTo>
                    <a:pt x="985" y="369"/>
                  </a:lnTo>
                  <a:cubicBezTo>
                    <a:pt x="985" y="369"/>
                    <a:pt x="976" y="37"/>
                    <a:pt x="8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006;p45">
              <a:extLst>
                <a:ext uri="{FF2B5EF4-FFF2-40B4-BE49-F238E27FC236}">
                  <a16:creationId xmlns:a16="http://schemas.microsoft.com/office/drawing/2014/main" id="{9EEBC286-0D44-4F08-ADBA-12E2AD59178B}"/>
                </a:ext>
              </a:extLst>
            </p:cNvPr>
            <p:cNvSpPr/>
            <p:nvPr/>
          </p:nvSpPr>
          <p:spPr>
            <a:xfrm>
              <a:off x="1497525" y="4760725"/>
              <a:ext cx="110950" cy="20975"/>
            </a:xfrm>
            <a:custGeom>
              <a:avLst/>
              <a:gdLst/>
              <a:ahLst/>
              <a:cxnLst/>
              <a:rect l="l" t="t" r="r" b="b"/>
              <a:pathLst>
                <a:path w="4438" h="839" extrusionOk="0">
                  <a:moveTo>
                    <a:pt x="0" y="0"/>
                  </a:moveTo>
                  <a:cubicBezTo>
                    <a:pt x="9" y="0"/>
                    <a:pt x="28" y="10"/>
                    <a:pt x="37" y="10"/>
                  </a:cubicBezTo>
                  <a:lnTo>
                    <a:pt x="166" y="37"/>
                  </a:lnTo>
                  <a:lnTo>
                    <a:pt x="645" y="157"/>
                  </a:lnTo>
                  <a:cubicBezTo>
                    <a:pt x="1040" y="249"/>
                    <a:pt x="1593" y="369"/>
                    <a:pt x="2210" y="479"/>
                  </a:cubicBezTo>
                  <a:cubicBezTo>
                    <a:pt x="2817" y="599"/>
                    <a:pt x="3379" y="691"/>
                    <a:pt x="3784" y="755"/>
                  </a:cubicBezTo>
                  <a:lnTo>
                    <a:pt x="4263" y="820"/>
                  </a:lnTo>
                  <a:lnTo>
                    <a:pt x="4391" y="838"/>
                  </a:lnTo>
                  <a:lnTo>
                    <a:pt x="4437" y="838"/>
                  </a:lnTo>
                  <a:lnTo>
                    <a:pt x="4391" y="829"/>
                  </a:lnTo>
                  <a:lnTo>
                    <a:pt x="4263" y="811"/>
                  </a:lnTo>
                  <a:lnTo>
                    <a:pt x="3784" y="728"/>
                  </a:lnTo>
                  <a:cubicBezTo>
                    <a:pt x="3379" y="654"/>
                    <a:pt x="2826" y="562"/>
                    <a:pt x="2210" y="442"/>
                  </a:cubicBezTo>
                  <a:cubicBezTo>
                    <a:pt x="1602" y="332"/>
                    <a:pt x="1050" y="212"/>
                    <a:pt x="645" y="129"/>
                  </a:cubicBezTo>
                  <a:lnTo>
                    <a:pt x="166" y="28"/>
                  </a:lnTo>
                  <a:lnTo>
                    <a:pt x="37"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007;p45">
              <a:extLst>
                <a:ext uri="{FF2B5EF4-FFF2-40B4-BE49-F238E27FC236}">
                  <a16:creationId xmlns:a16="http://schemas.microsoft.com/office/drawing/2014/main" id="{B087F82D-8B1A-4499-A49A-45A7FE09B40C}"/>
                </a:ext>
              </a:extLst>
            </p:cNvPr>
            <p:cNvSpPr/>
            <p:nvPr/>
          </p:nvSpPr>
          <p:spPr>
            <a:xfrm>
              <a:off x="1515700" y="4755425"/>
              <a:ext cx="4850" cy="11300"/>
            </a:xfrm>
            <a:custGeom>
              <a:avLst/>
              <a:gdLst/>
              <a:ahLst/>
              <a:cxnLst/>
              <a:rect l="l" t="t" r="r" b="b"/>
              <a:pathLst>
                <a:path w="194" h="452" extrusionOk="0">
                  <a:moveTo>
                    <a:pt x="0" y="1"/>
                  </a:moveTo>
                  <a:lnTo>
                    <a:pt x="0" y="1"/>
                  </a:lnTo>
                  <a:cubicBezTo>
                    <a:pt x="46" y="65"/>
                    <a:pt x="92" y="139"/>
                    <a:pt x="129" y="212"/>
                  </a:cubicBezTo>
                  <a:cubicBezTo>
                    <a:pt x="148" y="286"/>
                    <a:pt x="166" y="369"/>
                    <a:pt x="175" y="452"/>
                  </a:cubicBezTo>
                  <a:cubicBezTo>
                    <a:pt x="194" y="369"/>
                    <a:pt x="194" y="277"/>
                    <a:pt x="157" y="203"/>
                  </a:cubicBezTo>
                  <a:cubicBezTo>
                    <a:pt x="129" y="111"/>
                    <a:pt x="74" y="47"/>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008;p45">
              <a:extLst>
                <a:ext uri="{FF2B5EF4-FFF2-40B4-BE49-F238E27FC236}">
                  <a16:creationId xmlns:a16="http://schemas.microsoft.com/office/drawing/2014/main" id="{AF284B16-A043-42B7-8D2B-37056285FDC0}"/>
                </a:ext>
              </a:extLst>
            </p:cNvPr>
            <p:cNvSpPr/>
            <p:nvPr/>
          </p:nvSpPr>
          <p:spPr>
            <a:xfrm>
              <a:off x="1538725" y="4754750"/>
              <a:ext cx="2325" cy="6000"/>
            </a:xfrm>
            <a:custGeom>
              <a:avLst/>
              <a:gdLst/>
              <a:ahLst/>
              <a:cxnLst/>
              <a:rect l="l" t="t" r="r" b="b"/>
              <a:pathLst>
                <a:path w="93" h="240" extrusionOk="0">
                  <a:moveTo>
                    <a:pt x="0" y="0"/>
                  </a:moveTo>
                  <a:cubicBezTo>
                    <a:pt x="0" y="46"/>
                    <a:pt x="9" y="83"/>
                    <a:pt x="37" y="129"/>
                  </a:cubicBezTo>
                  <a:cubicBezTo>
                    <a:pt x="55" y="193"/>
                    <a:pt x="92" y="239"/>
                    <a:pt x="92" y="239"/>
                  </a:cubicBezTo>
                  <a:cubicBezTo>
                    <a:pt x="92" y="193"/>
                    <a:pt x="83" y="157"/>
                    <a:pt x="64" y="111"/>
                  </a:cubicBezTo>
                  <a:cubicBezTo>
                    <a:pt x="37" y="46"/>
                    <a:pt x="9" y="0"/>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009;p45">
              <a:extLst>
                <a:ext uri="{FF2B5EF4-FFF2-40B4-BE49-F238E27FC236}">
                  <a16:creationId xmlns:a16="http://schemas.microsoft.com/office/drawing/2014/main" id="{49E0C52E-8812-4790-9389-F38E5CE07515}"/>
                </a:ext>
              </a:extLst>
            </p:cNvPr>
            <p:cNvSpPr/>
            <p:nvPr/>
          </p:nvSpPr>
          <p:spPr>
            <a:xfrm>
              <a:off x="1543325" y="4754700"/>
              <a:ext cx="3925" cy="4450"/>
            </a:xfrm>
            <a:custGeom>
              <a:avLst/>
              <a:gdLst/>
              <a:ahLst/>
              <a:cxnLst/>
              <a:rect l="l" t="t" r="r" b="b"/>
              <a:pathLst>
                <a:path w="157" h="178" extrusionOk="0">
                  <a:moveTo>
                    <a:pt x="13" y="1"/>
                  </a:moveTo>
                  <a:cubicBezTo>
                    <a:pt x="12" y="1"/>
                    <a:pt x="10" y="1"/>
                    <a:pt x="9" y="2"/>
                  </a:cubicBezTo>
                  <a:cubicBezTo>
                    <a:pt x="0" y="2"/>
                    <a:pt x="28" y="48"/>
                    <a:pt x="65" y="94"/>
                  </a:cubicBezTo>
                  <a:cubicBezTo>
                    <a:pt x="101" y="140"/>
                    <a:pt x="138" y="177"/>
                    <a:pt x="147" y="177"/>
                  </a:cubicBezTo>
                  <a:cubicBezTo>
                    <a:pt x="157" y="168"/>
                    <a:pt x="129" y="122"/>
                    <a:pt x="92" y="76"/>
                  </a:cubicBezTo>
                  <a:cubicBezTo>
                    <a:pt x="59" y="35"/>
                    <a:pt x="26" y="1"/>
                    <a:pt x="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010;p45">
              <a:extLst>
                <a:ext uri="{FF2B5EF4-FFF2-40B4-BE49-F238E27FC236}">
                  <a16:creationId xmlns:a16="http://schemas.microsoft.com/office/drawing/2014/main" id="{7A833215-4565-420F-9189-615BDF542828}"/>
                </a:ext>
              </a:extLst>
            </p:cNvPr>
            <p:cNvSpPr/>
            <p:nvPr/>
          </p:nvSpPr>
          <p:spPr>
            <a:xfrm>
              <a:off x="1544475" y="4752300"/>
              <a:ext cx="6925" cy="1400"/>
            </a:xfrm>
            <a:custGeom>
              <a:avLst/>
              <a:gdLst/>
              <a:ahLst/>
              <a:cxnLst/>
              <a:rect l="l" t="t" r="r" b="b"/>
              <a:pathLst>
                <a:path w="277" h="56" extrusionOk="0">
                  <a:moveTo>
                    <a:pt x="65" y="0"/>
                  </a:moveTo>
                  <a:cubicBezTo>
                    <a:pt x="44" y="0"/>
                    <a:pt x="23" y="2"/>
                    <a:pt x="0" y="6"/>
                  </a:cubicBezTo>
                  <a:cubicBezTo>
                    <a:pt x="0" y="15"/>
                    <a:pt x="65" y="34"/>
                    <a:pt x="138" y="43"/>
                  </a:cubicBezTo>
                  <a:cubicBezTo>
                    <a:pt x="171" y="49"/>
                    <a:pt x="203" y="56"/>
                    <a:pt x="236" y="56"/>
                  </a:cubicBezTo>
                  <a:cubicBezTo>
                    <a:pt x="249" y="56"/>
                    <a:pt x="263" y="55"/>
                    <a:pt x="276" y="52"/>
                  </a:cubicBezTo>
                  <a:cubicBezTo>
                    <a:pt x="240" y="34"/>
                    <a:pt x="193" y="15"/>
                    <a:pt x="147" y="15"/>
                  </a:cubicBezTo>
                  <a:cubicBezTo>
                    <a:pt x="121" y="4"/>
                    <a:pt x="94" y="0"/>
                    <a:pt x="6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011;p45">
              <a:extLst>
                <a:ext uri="{FF2B5EF4-FFF2-40B4-BE49-F238E27FC236}">
                  <a16:creationId xmlns:a16="http://schemas.microsoft.com/office/drawing/2014/main" id="{5A3E25B0-1548-46E3-810F-5F79A3E159DD}"/>
                </a:ext>
              </a:extLst>
            </p:cNvPr>
            <p:cNvSpPr/>
            <p:nvPr/>
          </p:nvSpPr>
          <p:spPr>
            <a:xfrm>
              <a:off x="1545625" y="4748750"/>
              <a:ext cx="7850" cy="1325"/>
            </a:xfrm>
            <a:custGeom>
              <a:avLst/>
              <a:gdLst/>
              <a:ahLst/>
              <a:cxnLst/>
              <a:rect l="l" t="t" r="r" b="b"/>
              <a:pathLst>
                <a:path w="314" h="53" extrusionOk="0">
                  <a:moveTo>
                    <a:pt x="0" y="1"/>
                  </a:moveTo>
                  <a:cubicBezTo>
                    <a:pt x="46" y="28"/>
                    <a:pt x="92" y="47"/>
                    <a:pt x="147" y="47"/>
                  </a:cubicBezTo>
                  <a:cubicBezTo>
                    <a:pt x="168" y="50"/>
                    <a:pt x="188" y="52"/>
                    <a:pt x="208" y="52"/>
                  </a:cubicBezTo>
                  <a:cubicBezTo>
                    <a:pt x="243" y="52"/>
                    <a:pt x="278" y="46"/>
                    <a:pt x="313" y="28"/>
                  </a:cubicBezTo>
                  <a:cubicBezTo>
                    <a:pt x="258" y="19"/>
                    <a:pt x="203" y="19"/>
                    <a:pt x="157" y="19"/>
                  </a:cubicBezTo>
                  <a:cubicBezTo>
                    <a:pt x="101" y="1"/>
                    <a:pt x="46" y="1"/>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012;p45">
              <a:extLst>
                <a:ext uri="{FF2B5EF4-FFF2-40B4-BE49-F238E27FC236}">
                  <a16:creationId xmlns:a16="http://schemas.microsoft.com/office/drawing/2014/main" id="{08EE2CC1-3BED-46EB-802C-1FDB4419B9E3}"/>
                </a:ext>
              </a:extLst>
            </p:cNvPr>
            <p:cNvSpPr/>
            <p:nvPr/>
          </p:nvSpPr>
          <p:spPr>
            <a:xfrm>
              <a:off x="1528350" y="4747350"/>
              <a:ext cx="11650" cy="8325"/>
            </a:xfrm>
            <a:custGeom>
              <a:avLst/>
              <a:gdLst/>
              <a:ahLst/>
              <a:cxnLst/>
              <a:rect l="l" t="t" r="r" b="b"/>
              <a:pathLst>
                <a:path w="466" h="333" extrusionOk="0">
                  <a:moveTo>
                    <a:pt x="139" y="26"/>
                  </a:moveTo>
                  <a:cubicBezTo>
                    <a:pt x="180" y="26"/>
                    <a:pt x="221" y="35"/>
                    <a:pt x="259" y="57"/>
                  </a:cubicBezTo>
                  <a:cubicBezTo>
                    <a:pt x="314" y="84"/>
                    <a:pt x="351" y="121"/>
                    <a:pt x="387" y="176"/>
                  </a:cubicBezTo>
                  <a:cubicBezTo>
                    <a:pt x="400" y="207"/>
                    <a:pt x="412" y="242"/>
                    <a:pt x="421" y="278"/>
                  </a:cubicBezTo>
                  <a:lnTo>
                    <a:pt x="421" y="278"/>
                  </a:lnTo>
                  <a:cubicBezTo>
                    <a:pt x="394" y="270"/>
                    <a:pt x="354" y="259"/>
                    <a:pt x="305" y="241"/>
                  </a:cubicBezTo>
                  <a:cubicBezTo>
                    <a:pt x="249" y="213"/>
                    <a:pt x="194" y="195"/>
                    <a:pt x="139" y="158"/>
                  </a:cubicBezTo>
                  <a:cubicBezTo>
                    <a:pt x="111" y="149"/>
                    <a:pt x="84" y="130"/>
                    <a:pt x="56" y="103"/>
                  </a:cubicBezTo>
                  <a:cubicBezTo>
                    <a:pt x="28" y="84"/>
                    <a:pt x="28" y="48"/>
                    <a:pt x="56" y="38"/>
                  </a:cubicBezTo>
                  <a:cubicBezTo>
                    <a:pt x="83" y="31"/>
                    <a:pt x="111" y="26"/>
                    <a:pt x="139" y="26"/>
                  </a:cubicBezTo>
                  <a:close/>
                  <a:moveTo>
                    <a:pt x="120" y="0"/>
                  </a:moveTo>
                  <a:cubicBezTo>
                    <a:pt x="93" y="0"/>
                    <a:pt x="65" y="4"/>
                    <a:pt x="38" y="11"/>
                  </a:cubicBezTo>
                  <a:cubicBezTo>
                    <a:pt x="10" y="20"/>
                    <a:pt x="1" y="48"/>
                    <a:pt x="1" y="66"/>
                  </a:cubicBezTo>
                  <a:cubicBezTo>
                    <a:pt x="1" y="94"/>
                    <a:pt x="10" y="112"/>
                    <a:pt x="28" y="130"/>
                  </a:cubicBezTo>
                  <a:cubicBezTo>
                    <a:pt x="56" y="149"/>
                    <a:pt x="93" y="176"/>
                    <a:pt x="130" y="186"/>
                  </a:cubicBezTo>
                  <a:cubicBezTo>
                    <a:pt x="176" y="222"/>
                    <a:pt x="240" y="241"/>
                    <a:pt x="295" y="259"/>
                  </a:cubicBezTo>
                  <a:cubicBezTo>
                    <a:pt x="339" y="281"/>
                    <a:pt x="382" y="291"/>
                    <a:pt x="426" y="295"/>
                  </a:cubicBezTo>
                  <a:lnTo>
                    <a:pt x="426" y="295"/>
                  </a:lnTo>
                  <a:cubicBezTo>
                    <a:pt x="429" y="307"/>
                    <a:pt x="431" y="320"/>
                    <a:pt x="433" y="333"/>
                  </a:cubicBezTo>
                  <a:cubicBezTo>
                    <a:pt x="433" y="319"/>
                    <a:pt x="433" y="305"/>
                    <a:pt x="433" y="295"/>
                  </a:cubicBezTo>
                  <a:lnTo>
                    <a:pt x="433" y="295"/>
                  </a:lnTo>
                  <a:cubicBezTo>
                    <a:pt x="443" y="296"/>
                    <a:pt x="452" y="296"/>
                    <a:pt x="461" y="296"/>
                  </a:cubicBezTo>
                  <a:cubicBezTo>
                    <a:pt x="465" y="292"/>
                    <a:pt x="455" y="288"/>
                    <a:pt x="433" y="282"/>
                  </a:cubicBezTo>
                  <a:lnTo>
                    <a:pt x="433" y="282"/>
                  </a:lnTo>
                  <a:cubicBezTo>
                    <a:pt x="433" y="238"/>
                    <a:pt x="423" y="203"/>
                    <a:pt x="406" y="167"/>
                  </a:cubicBezTo>
                  <a:cubicBezTo>
                    <a:pt x="346" y="63"/>
                    <a:pt x="238" y="0"/>
                    <a:pt x="12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013;p45">
              <a:extLst>
                <a:ext uri="{FF2B5EF4-FFF2-40B4-BE49-F238E27FC236}">
                  <a16:creationId xmlns:a16="http://schemas.microsoft.com/office/drawing/2014/main" id="{E018295C-5921-4292-A0AC-4D203378DA8D}"/>
                </a:ext>
              </a:extLst>
            </p:cNvPr>
            <p:cNvSpPr/>
            <p:nvPr/>
          </p:nvSpPr>
          <p:spPr>
            <a:xfrm>
              <a:off x="1538475" y="4747550"/>
              <a:ext cx="7175" cy="7225"/>
            </a:xfrm>
            <a:custGeom>
              <a:avLst/>
              <a:gdLst/>
              <a:ahLst/>
              <a:cxnLst/>
              <a:rect l="l" t="t" r="r" b="b"/>
              <a:pathLst>
                <a:path w="287" h="289" extrusionOk="0">
                  <a:moveTo>
                    <a:pt x="212" y="0"/>
                  </a:moveTo>
                  <a:cubicBezTo>
                    <a:pt x="164" y="0"/>
                    <a:pt x="114" y="20"/>
                    <a:pt x="84" y="58"/>
                  </a:cubicBezTo>
                  <a:cubicBezTo>
                    <a:pt x="47" y="86"/>
                    <a:pt x="28" y="132"/>
                    <a:pt x="19" y="168"/>
                  </a:cubicBezTo>
                  <a:cubicBezTo>
                    <a:pt x="1" y="205"/>
                    <a:pt x="1" y="251"/>
                    <a:pt x="19" y="288"/>
                  </a:cubicBezTo>
                  <a:cubicBezTo>
                    <a:pt x="19" y="251"/>
                    <a:pt x="28" y="214"/>
                    <a:pt x="38" y="178"/>
                  </a:cubicBezTo>
                  <a:cubicBezTo>
                    <a:pt x="56" y="141"/>
                    <a:pt x="74" y="104"/>
                    <a:pt x="102" y="76"/>
                  </a:cubicBezTo>
                  <a:cubicBezTo>
                    <a:pt x="133" y="46"/>
                    <a:pt x="169" y="28"/>
                    <a:pt x="207" y="28"/>
                  </a:cubicBezTo>
                  <a:cubicBezTo>
                    <a:pt x="215" y="28"/>
                    <a:pt x="223" y="29"/>
                    <a:pt x="231" y="30"/>
                  </a:cubicBezTo>
                  <a:cubicBezTo>
                    <a:pt x="268" y="49"/>
                    <a:pt x="240" y="104"/>
                    <a:pt x="213" y="132"/>
                  </a:cubicBezTo>
                  <a:cubicBezTo>
                    <a:pt x="185" y="168"/>
                    <a:pt x="157" y="196"/>
                    <a:pt x="120" y="224"/>
                  </a:cubicBezTo>
                  <a:cubicBezTo>
                    <a:pt x="65" y="261"/>
                    <a:pt x="28" y="288"/>
                    <a:pt x="28" y="288"/>
                  </a:cubicBezTo>
                  <a:cubicBezTo>
                    <a:pt x="65" y="279"/>
                    <a:pt x="102" y="261"/>
                    <a:pt x="139" y="242"/>
                  </a:cubicBezTo>
                  <a:cubicBezTo>
                    <a:pt x="176" y="214"/>
                    <a:pt x="203" y="187"/>
                    <a:pt x="231" y="150"/>
                  </a:cubicBezTo>
                  <a:cubicBezTo>
                    <a:pt x="249" y="132"/>
                    <a:pt x="268" y="113"/>
                    <a:pt x="277" y="86"/>
                  </a:cubicBezTo>
                  <a:cubicBezTo>
                    <a:pt x="286" y="49"/>
                    <a:pt x="277" y="12"/>
                    <a:pt x="240" y="3"/>
                  </a:cubicBezTo>
                  <a:cubicBezTo>
                    <a:pt x="231" y="1"/>
                    <a:pt x="221" y="0"/>
                    <a:pt x="21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014;p45">
              <a:extLst>
                <a:ext uri="{FF2B5EF4-FFF2-40B4-BE49-F238E27FC236}">
                  <a16:creationId xmlns:a16="http://schemas.microsoft.com/office/drawing/2014/main" id="{D6A57DCD-8DB8-4C10-9C08-8662EC8F3601}"/>
                </a:ext>
              </a:extLst>
            </p:cNvPr>
            <p:cNvSpPr/>
            <p:nvPr/>
          </p:nvSpPr>
          <p:spPr>
            <a:xfrm>
              <a:off x="1583600" y="4762425"/>
              <a:ext cx="26950" cy="15150"/>
            </a:xfrm>
            <a:custGeom>
              <a:avLst/>
              <a:gdLst/>
              <a:ahLst/>
              <a:cxnLst/>
              <a:rect l="l" t="t" r="r" b="b"/>
              <a:pathLst>
                <a:path w="1078" h="606" extrusionOk="0">
                  <a:moveTo>
                    <a:pt x="785" y="1"/>
                  </a:moveTo>
                  <a:cubicBezTo>
                    <a:pt x="653" y="1"/>
                    <a:pt x="523" y="30"/>
                    <a:pt x="405" y="89"/>
                  </a:cubicBezTo>
                  <a:cubicBezTo>
                    <a:pt x="267" y="163"/>
                    <a:pt x="148" y="282"/>
                    <a:pt x="74" y="420"/>
                  </a:cubicBezTo>
                  <a:cubicBezTo>
                    <a:pt x="46" y="466"/>
                    <a:pt x="28" y="512"/>
                    <a:pt x="19" y="559"/>
                  </a:cubicBezTo>
                  <a:cubicBezTo>
                    <a:pt x="9" y="586"/>
                    <a:pt x="0" y="605"/>
                    <a:pt x="9" y="605"/>
                  </a:cubicBezTo>
                  <a:cubicBezTo>
                    <a:pt x="9" y="605"/>
                    <a:pt x="9" y="605"/>
                    <a:pt x="10" y="605"/>
                  </a:cubicBezTo>
                  <a:cubicBezTo>
                    <a:pt x="12" y="605"/>
                    <a:pt x="31" y="534"/>
                    <a:pt x="92" y="439"/>
                  </a:cubicBezTo>
                  <a:cubicBezTo>
                    <a:pt x="175" y="301"/>
                    <a:pt x="286" y="190"/>
                    <a:pt x="424" y="117"/>
                  </a:cubicBezTo>
                  <a:cubicBezTo>
                    <a:pt x="538" y="63"/>
                    <a:pt x="664" y="29"/>
                    <a:pt x="793" y="29"/>
                  </a:cubicBezTo>
                  <a:cubicBezTo>
                    <a:pt x="820" y="29"/>
                    <a:pt x="848" y="31"/>
                    <a:pt x="875" y="34"/>
                  </a:cubicBezTo>
                  <a:cubicBezTo>
                    <a:pt x="1004" y="43"/>
                    <a:pt x="1077" y="61"/>
                    <a:pt x="1077" y="61"/>
                  </a:cubicBezTo>
                  <a:cubicBezTo>
                    <a:pt x="1059" y="52"/>
                    <a:pt x="1041" y="43"/>
                    <a:pt x="1022" y="34"/>
                  </a:cubicBezTo>
                  <a:cubicBezTo>
                    <a:pt x="976" y="25"/>
                    <a:pt x="930" y="15"/>
                    <a:pt x="884" y="6"/>
                  </a:cubicBezTo>
                  <a:cubicBezTo>
                    <a:pt x="851" y="2"/>
                    <a:pt x="818" y="1"/>
                    <a:pt x="78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015;p45">
              <a:extLst>
                <a:ext uri="{FF2B5EF4-FFF2-40B4-BE49-F238E27FC236}">
                  <a16:creationId xmlns:a16="http://schemas.microsoft.com/office/drawing/2014/main" id="{C18D08E7-925D-482B-9B25-923FA5AD7F3C}"/>
                </a:ext>
              </a:extLst>
            </p:cNvPr>
            <p:cNvSpPr/>
            <p:nvPr/>
          </p:nvSpPr>
          <p:spPr>
            <a:xfrm>
              <a:off x="1557350" y="4766675"/>
              <a:ext cx="19375" cy="3500"/>
            </a:xfrm>
            <a:custGeom>
              <a:avLst/>
              <a:gdLst/>
              <a:ahLst/>
              <a:cxnLst/>
              <a:rect l="l" t="t" r="r" b="b"/>
              <a:pathLst>
                <a:path w="775" h="140" extrusionOk="0">
                  <a:moveTo>
                    <a:pt x="5" y="1"/>
                  </a:moveTo>
                  <a:cubicBezTo>
                    <a:pt x="2" y="1"/>
                    <a:pt x="1" y="1"/>
                    <a:pt x="1" y="2"/>
                  </a:cubicBezTo>
                  <a:cubicBezTo>
                    <a:pt x="120" y="48"/>
                    <a:pt x="249" y="85"/>
                    <a:pt x="378" y="103"/>
                  </a:cubicBezTo>
                  <a:cubicBezTo>
                    <a:pt x="507" y="131"/>
                    <a:pt x="636" y="140"/>
                    <a:pt x="774" y="140"/>
                  </a:cubicBezTo>
                  <a:cubicBezTo>
                    <a:pt x="774" y="131"/>
                    <a:pt x="599" y="112"/>
                    <a:pt x="387" y="76"/>
                  </a:cubicBezTo>
                  <a:cubicBezTo>
                    <a:pt x="194" y="42"/>
                    <a:pt x="32" y="1"/>
                    <a:pt x="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016;p45">
              <a:extLst>
                <a:ext uri="{FF2B5EF4-FFF2-40B4-BE49-F238E27FC236}">
                  <a16:creationId xmlns:a16="http://schemas.microsoft.com/office/drawing/2014/main" id="{7C3A639E-E0C9-4EED-83B3-57AFC7E9F687}"/>
                </a:ext>
              </a:extLst>
            </p:cNvPr>
            <p:cNvSpPr/>
            <p:nvPr/>
          </p:nvSpPr>
          <p:spPr>
            <a:xfrm>
              <a:off x="1586825" y="4772475"/>
              <a:ext cx="2550" cy="3475"/>
            </a:xfrm>
            <a:custGeom>
              <a:avLst/>
              <a:gdLst/>
              <a:ahLst/>
              <a:cxnLst/>
              <a:rect l="l" t="t" r="r" b="b"/>
              <a:pathLst>
                <a:path w="102" h="139" extrusionOk="0">
                  <a:moveTo>
                    <a:pt x="101" y="0"/>
                  </a:moveTo>
                  <a:lnTo>
                    <a:pt x="101" y="0"/>
                  </a:lnTo>
                  <a:cubicBezTo>
                    <a:pt x="101" y="0"/>
                    <a:pt x="65" y="9"/>
                    <a:pt x="28" y="55"/>
                  </a:cubicBezTo>
                  <a:cubicBezTo>
                    <a:pt x="0" y="92"/>
                    <a:pt x="0" y="138"/>
                    <a:pt x="9" y="138"/>
                  </a:cubicBezTo>
                  <a:cubicBezTo>
                    <a:pt x="19" y="138"/>
                    <a:pt x="37" y="110"/>
                    <a:pt x="55" y="74"/>
                  </a:cubicBezTo>
                  <a:cubicBezTo>
                    <a:pt x="83" y="37"/>
                    <a:pt x="101" y="9"/>
                    <a:pt x="10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017;p45">
              <a:extLst>
                <a:ext uri="{FF2B5EF4-FFF2-40B4-BE49-F238E27FC236}">
                  <a16:creationId xmlns:a16="http://schemas.microsoft.com/office/drawing/2014/main" id="{561D8B55-F1FC-4791-BB24-2F053B41DBFF}"/>
                </a:ext>
              </a:extLst>
            </p:cNvPr>
            <p:cNvSpPr/>
            <p:nvPr/>
          </p:nvSpPr>
          <p:spPr>
            <a:xfrm>
              <a:off x="1592350" y="4767550"/>
              <a:ext cx="3000" cy="2025"/>
            </a:xfrm>
            <a:custGeom>
              <a:avLst/>
              <a:gdLst/>
              <a:ahLst/>
              <a:cxnLst/>
              <a:rect l="l" t="t" r="r" b="b"/>
              <a:pathLst>
                <a:path w="120" h="81" extrusionOk="0">
                  <a:moveTo>
                    <a:pt x="114" y="0"/>
                  </a:moveTo>
                  <a:cubicBezTo>
                    <a:pt x="102" y="0"/>
                    <a:pt x="76" y="11"/>
                    <a:pt x="55" y="31"/>
                  </a:cubicBezTo>
                  <a:cubicBezTo>
                    <a:pt x="18" y="50"/>
                    <a:pt x="0" y="77"/>
                    <a:pt x="0" y="77"/>
                  </a:cubicBezTo>
                  <a:cubicBezTo>
                    <a:pt x="3" y="80"/>
                    <a:pt x="6" y="81"/>
                    <a:pt x="11" y="81"/>
                  </a:cubicBezTo>
                  <a:cubicBezTo>
                    <a:pt x="25" y="81"/>
                    <a:pt x="47" y="72"/>
                    <a:pt x="74" y="59"/>
                  </a:cubicBezTo>
                  <a:cubicBezTo>
                    <a:pt x="101" y="31"/>
                    <a:pt x="120" y="13"/>
                    <a:pt x="120" y="4"/>
                  </a:cubicBezTo>
                  <a:cubicBezTo>
                    <a:pt x="120" y="1"/>
                    <a:pt x="117" y="0"/>
                    <a:pt x="1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018;p45">
              <a:extLst>
                <a:ext uri="{FF2B5EF4-FFF2-40B4-BE49-F238E27FC236}">
                  <a16:creationId xmlns:a16="http://schemas.microsoft.com/office/drawing/2014/main" id="{FFE4C7BB-5699-4099-873F-C726CF88FDAE}"/>
                </a:ext>
              </a:extLst>
            </p:cNvPr>
            <p:cNvSpPr/>
            <p:nvPr/>
          </p:nvSpPr>
          <p:spPr>
            <a:xfrm>
              <a:off x="1598775" y="4765550"/>
              <a:ext cx="4175" cy="1250"/>
            </a:xfrm>
            <a:custGeom>
              <a:avLst/>
              <a:gdLst/>
              <a:ahLst/>
              <a:cxnLst/>
              <a:rect l="l" t="t" r="r" b="b"/>
              <a:pathLst>
                <a:path w="167" h="50" extrusionOk="0">
                  <a:moveTo>
                    <a:pt x="74" y="1"/>
                  </a:moveTo>
                  <a:cubicBezTo>
                    <a:pt x="28" y="10"/>
                    <a:pt x="1" y="38"/>
                    <a:pt x="1" y="47"/>
                  </a:cubicBezTo>
                  <a:cubicBezTo>
                    <a:pt x="3" y="49"/>
                    <a:pt x="5" y="49"/>
                    <a:pt x="9" y="49"/>
                  </a:cubicBezTo>
                  <a:cubicBezTo>
                    <a:pt x="22" y="49"/>
                    <a:pt x="47" y="38"/>
                    <a:pt x="84" y="38"/>
                  </a:cubicBezTo>
                  <a:cubicBezTo>
                    <a:pt x="102" y="33"/>
                    <a:pt x="120" y="33"/>
                    <a:pt x="134" y="33"/>
                  </a:cubicBezTo>
                  <a:cubicBezTo>
                    <a:pt x="148" y="33"/>
                    <a:pt x="157" y="33"/>
                    <a:pt x="157" y="28"/>
                  </a:cubicBezTo>
                  <a:cubicBezTo>
                    <a:pt x="167" y="19"/>
                    <a:pt x="130" y="1"/>
                    <a:pt x="7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019;p45">
              <a:extLst>
                <a:ext uri="{FF2B5EF4-FFF2-40B4-BE49-F238E27FC236}">
                  <a16:creationId xmlns:a16="http://schemas.microsoft.com/office/drawing/2014/main" id="{CF43F58F-3357-45CF-8452-9519D2DCFB3D}"/>
                </a:ext>
              </a:extLst>
            </p:cNvPr>
            <p:cNvSpPr/>
            <p:nvPr/>
          </p:nvSpPr>
          <p:spPr>
            <a:xfrm>
              <a:off x="1605925" y="4765675"/>
              <a:ext cx="2100" cy="825"/>
            </a:xfrm>
            <a:custGeom>
              <a:avLst/>
              <a:gdLst/>
              <a:ahLst/>
              <a:cxnLst/>
              <a:rect l="l" t="t" r="r" b="b"/>
              <a:pathLst>
                <a:path w="84" h="33" extrusionOk="0">
                  <a:moveTo>
                    <a:pt x="57" y="1"/>
                  </a:moveTo>
                  <a:cubicBezTo>
                    <a:pt x="50" y="1"/>
                    <a:pt x="43" y="2"/>
                    <a:pt x="37" y="5"/>
                  </a:cubicBezTo>
                  <a:cubicBezTo>
                    <a:pt x="9" y="5"/>
                    <a:pt x="0" y="14"/>
                    <a:pt x="0" y="23"/>
                  </a:cubicBezTo>
                  <a:cubicBezTo>
                    <a:pt x="0" y="33"/>
                    <a:pt x="19" y="33"/>
                    <a:pt x="46" y="33"/>
                  </a:cubicBezTo>
                  <a:cubicBezTo>
                    <a:pt x="65" y="33"/>
                    <a:pt x="83" y="14"/>
                    <a:pt x="83" y="5"/>
                  </a:cubicBezTo>
                  <a:cubicBezTo>
                    <a:pt x="83" y="5"/>
                    <a:pt x="71" y="1"/>
                    <a:pt x="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020;p45">
              <a:extLst>
                <a:ext uri="{FF2B5EF4-FFF2-40B4-BE49-F238E27FC236}">
                  <a16:creationId xmlns:a16="http://schemas.microsoft.com/office/drawing/2014/main" id="{F9EF2674-8C05-4079-B472-7B0235459542}"/>
                </a:ext>
              </a:extLst>
            </p:cNvPr>
            <p:cNvSpPr/>
            <p:nvPr/>
          </p:nvSpPr>
          <p:spPr>
            <a:xfrm>
              <a:off x="1546300" y="4742550"/>
              <a:ext cx="66775" cy="17975"/>
            </a:xfrm>
            <a:custGeom>
              <a:avLst/>
              <a:gdLst/>
              <a:ahLst/>
              <a:cxnLst/>
              <a:rect l="l" t="t" r="r" b="b"/>
              <a:pathLst>
                <a:path w="2671" h="719" extrusionOk="0">
                  <a:moveTo>
                    <a:pt x="19" y="0"/>
                  </a:moveTo>
                  <a:lnTo>
                    <a:pt x="1" y="101"/>
                  </a:lnTo>
                  <a:lnTo>
                    <a:pt x="2625" y="718"/>
                  </a:lnTo>
                  <a:lnTo>
                    <a:pt x="2671" y="507"/>
                  </a:lnTo>
                  <a:lnTo>
                    <a:pt x="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021;p45">
              <a:extLst>
                <a:ext uri="{FF2B5EF4-FFF2-40B4-BE49-F238E27FC236}">
                  <a16:creationId xmlns:a16="http://schemas.microsoft.com/office/drawing/2014/main" id="{236780F8-2447-46C8-B401-3A1A0F164A48}"/>
                </a:ext>
              </a:extLst>
            </p:cNvPr>
            <p:cNvSpPr/>
            <p:nvPr/>
          </p:nvSpPr>
          <p:spPr>
            <a:xfrm>
              <a:off x="1629400" y="4742550"/>
              <a:ext cx="123600" cy="45625"/>
            </a:xfrm>
            <a:custGeom>
              <a:avLst/>
              <a:gdLst/>
              <a:ahLst/>
              <a:cxnLst/>
              <a:rect l="l" t="t" r="r" b="b"/>
              <a:pathLst>
                <a:path w="4944" h="1825" extrusionOk="0">
                  <a:moveTo>
                    <a:pt x="4880" y="0"/>
                  </a:moveTo>
                  <a:lnTo>
                    <a:pt x="2201" y="55"/>
                  </a:lnTo>
                  <a:lnTo>
                    <a:pt x="2237" y="1041"/>
                  </a:lnTo>
                  <a:cubicBezTo>
                    <a:pt x="2237" y="1041"/>
                    <a:pt x="0" y="1667"/>
                    <a:pt x="562" y="1795"/>
                  </a:cubicBezTo>
                  <a:cubicBezTo>
                    <a:pt x="646" y="1816"/>
                    <a:pt x="801" y="1824"/>
                    <a:pt x="1005" y="1824"/>
                  </a:cubicBezTo>
                  <a:cubicBezTo>
                    <a:pt x="2007" y="1824"/>
                    <a:pt x="4174" y="1616"/>
                    <a:pt x="4778" y="1547"/>
                  </a:cubicBezTo>
                  <a:lnTo>
                    <a:pt x="4944" y="1528"/>
                  </a:lnTo>
                  <a:lnTo>
                    <a:pt x="488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022;p45">
              <a:extLst>
                <a:ext uri="{FF2B5EF4-FFF2-40B4-BE49-F238E27FC236}">
                  <a16:creationId xmlns:a16="http://schemas.microsoft.com/office/drawing/2014/main" id="{AFB650BA-C5BC-4F11-A4BF-D19EEF41445C}"/>
                </a:ext>
              </a:extLst>
            </p:cNvPr>
            <p:cNvSpPr/>
            <p:nvPr/>
          </p:nvSpPr>
          <p:spPr>
            <a:xfrm>
              <a:off x="1728825" y="4761275"/>
              <a:ext cx="23950" cy="20425"/>
            </a:xfrm>
            <a:custGeom>
              <a:avLst/>
              <a:gdLst/>
              <a:ahLst/>
              <a:cxnLst/>
              <a:rect l="l" t="t" r="r" b="b"/>
              <a:pathLst>
                <a:path w="958" h="817" extrusionOk="0">
                  <a:moveTo>
                    <a:pt x="842" y="1"/>
                  </a:moveTo>
                  <a:cubicBezTo>
                    <a:pt x="640" y="1"/>
                    <a:pt x="438" y="81"/>
                    <a:pt x="286" y="218"/>
                  </a:cubicBezTo>
                  <a:cubicBezTo>
                    <a:pt x="120" y="374"/>
                    <a:pt x="19" y="586"/>
                    <a:pt x="0" y="816"/>
                  </a:cubicBezTo>
                  <a:lnTo>
                    <a:pt x="958" y="743"/>
                  </a:lnTo>
                  <a:lnTo>
                    <a:pt x="930" y="6"/>
                  </a:lnTo>
                  <a:cubicBezTo>
                    <a:pt x="901" y="3"/>
                    <a:pt x="871" y="1"/>
                    <a:pt x="8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023;p45">
              <a:extLst>
                <a:ext uri="{FF2B5EF4-FFF2-40B4-BE49-F238E27FC236}">
                  <a16:creationId xmlns:a16="http://schemas.microsoft.com/office/drawing/2014/main" id="{56C69328-A955-423F-96C6-8AA08EA9D6EF}"/>
                </a:ext>
              </a:extLst>
            </p:cNvPr>
            <p:cNvSpPr/>
            <p:nvPr/>
          </p:nvSpPr>
          <p:spPr>
            <a:xfrm>
              <a:off x="1638375" y="4777075"/>
              <a:ext cx="114625" cy="10900"/>
            </a:xfrm>
            <a:custGeom>
              <a:avLst/>
              <a:gdLst/>
              <a:ahLst/>
              <a:cxnLst/>
              <a:rect l="l" t="t" r="r" b="b"/>
              <a:pathLst>
                <a:path w="4585" h="436" extrusionOk="0">
                  <a:moveTo>
                    <a:pt x="783" y="0"/>
                  </a:moveTo>
                  <a:cubicBezTo>
                    <a:pt x="783" y="0"/>
                    <a:pt x="0" y="267"/>
                    <a:pt x="111" y="396"/>
                  </a:cubicBezTo>
                  <a:cubicBezTo>
                    <a:pt x="134" y="423"/>
                    <a:pt x="309" y="435"/>
                    <a:pt x="581" y="435"/>
                  </a:cubicBezTo>
                  <a:cubicBezTo>
                    <a:pt x="1505" y="435"/>
                    <a:pt x="3554" y="297"/>
                    <a:pt x="4585" y="147"/>
                  </a:cubicBezTo>
                  <a:lnTo>
                    <a:pt x="4576" y="92"/>
                  </a:lnTo>
                  <a:lnTo>
                    <a:pt x="1041" y="322"/>
                  </a:lnTo>
                  <a:cubicBezTo>
                    <a:pt x="1041" y="322"/>
                    <a:pt x="939" y="0"/>
                    <a:pt x="7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024;p45">
              <a:extLst>
                <a:ext uri="{FF2B5EF4-FFF2-40B4-BE49-F238E27FC236}">
                  <a16:creationId xmlns:a16="http://schemas.microsoft.com/office/drawing/2014/main" id="{7D2CFE25-F401-445C-98E0-F94F0522E230}"/>
                </a:ext>
              </a:extLst>
            </p:cNvPr>
            <p:cNvSpPr/>
            <p:nvPr/>
          </p:nvSpPr>
          <p:spPr>
            <a:xfrm>
              <a:off x="1645275" y="4779125"/>
              <a:ext cx="108650" cy="6700"/>
            </a:xfrm>
            <a:custGeom>
              <a:avLst/>
              <a:gdLst/>
              <a:ahLst/>
              <a:cxnLst/>
              <a:rect l="l" t="t" r="r" b="b"/>
              <a:pathLst>
                <a:path w="4346" h="268" extrusionOk="0">
                  <a:moveTo>
                    <a:pt x="4291" y="1"/>
                  </a:moveTo>
                  <a:lnTo>
                    <a:pt x="4162" y="10"/>
                  </a:lnTo>
                  <a:lnTo>
                    <a:pt x="3674" y="56"/>
                  </a:lnTo>
                  <a:cubicBezTo>
                    <a:pt x="3269" y="93"/>
                    <a:pt x="2707" y="130"/>
                    <a:pt x="2081" y="167"/>
                  </a:cubicBezTo>
                  <a:cubicBezTo>
                    <a:pt x="1455" y="204"/>
                    <a:pt x="893" y="231"/>
                    <a:pt x="488" y="240"/>
                  </a:cubicBezTo>
                  <a:lnTo>
                    <a:pt x="0" y="268"/>
                  </a:lnTo>
                  <a:lnTo>
                    <a:pt x="10" y="268"/>
                  </a:lnTo>
                  <a:lnTo>
                    <a:pt x="488" y="259"/>
                  </a:lnTo>
                  <a:cubicBezTo>
                    <a:pt x="903" y="250"/>
                    <a:pt x="1464" y="222"/>
                    <a:pt x="2090" y="185"/>
                  </a:cubicBezTo>
                  <a:cubicBezTo>
                    <a:pt x="2707" y="157"/>
                    <a:pt x="3278" y="111"/>
                    <a:pt x="3683" y="75"/>
                  </a:cubicBezTo>
                  <a:lnTo>
                    <a:pt x="4162" y="29"/>
                  </a:lnTo>
                  <a:lnTo>
                    <a:pt x="4300" y="10"/>
                  </a:lnTo>
                  <a:lnTo>
                    <a:pt x="4346"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025;p45">
              <a:extLst>
                <a:ext uri="{FF2B5EF4-FFF2-40B4-BE49-F238E27FC236}">
                  <a16:creationId xmlns:a16="http://schemas.microsoft.com/office/drawing/2014/main" id="{E83D5159-7C3E-4687-B33A-9A82EA258D5E}"/>
                </a:ext>
              </a:extLst>
            </p:cNvPr>
            <p:cNvSpPr/>
            <p:nvPr/>
          </p:nvSpPr>
          <p:spPr>
            <a:xfrm>
              <a:off x="1657475" y="4776375"/>
              <a:ext cx="6925" cy="9700"/>
            </a:xfrm>
            <a:custGeom>
              <a:avLst/>
              <a:gdLst/>
              <a:ahLst/>
              <a:cxnLst/>
              <a:rect l="l" t="t" r="r" b="b"/>
              <a:pathLst>
                <a:path w="277" h="388" extrusionOk="0">
                  <a:moveTo>
                    <a:pt x="0" y="1"/>
                  </a:moveTo>
                  <a:lnTo>
                    <a:pt x="0" y="1"/>
                  </a:lnTo>
                  <a:cubicBezTo>
                    <a:pt x="65" y="47"/>
                    <a:pt x="120" y="102"/>
                    <a:pt x="175" y="166"/>
                  </a:cubicBezTo>
                  <a:cubicBezTo>
                    <a:pt x="212" y="240"/>
                    <a:pt x="249" y="314"/>
                    <a:pt x="277" y="387"/>
                  </a:cubicBezTo>
                  <a:cubicBezTo>
                    <a:pt x="277" y="304"/>
                    <a:pt x="249" y="221"/>
                    <a:pt x="194" y="148"/>
                  </a:cubicBezTo>
                  <a:cubicBezTo>
                    <a:pt x="148" y="74"/>
                    <a:pt x="83" y="19"/>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026;p45">
              <a:extLst>
                <a:ext uri="{FF2B5EF4-FFF2-40B4-BE49-F238E27FC236}">
                  <a16:creationId xmlns:a16="http://schemas.microsoft.com/office/drawing/2014/main" id="{0291C8DD-39A4-4806-A168-F5EC0974702C}"/>
                </a:ext>
              </a:extLst>
            </p:cNvPr>
            <p:cNvSpPr/>
            <p:nvPr/>
          </p:nvSpPr>
          <p:spPr>
            <a:xfrm>
              <a:off x="1679325" y="4769925"/>
              <a:ext cx="4175" cy="5325"/>
            </a:xfrm>
            <a:custGeom>
              <a:avLst/>
              <a:gdLst/>
              <a:ahLst/>
              <a:cxnLst/>
              <a:rect l="l" t="t" r="r" b="b"/>
              <a:pathLst>
                <a:path w="167" h="213" extrusionOk="0">
                  <a:moveTo>
                    <a:pt x="10" y="1"/>
                  </a:moveTo>
                  <a:cubicBezTo>
                    <a:pt x="1" y="10"/>
                    <a:pt x="29" y="65"/>
                    <a:pt x="75" y="120"/>
                  </a:cubicBezTo>
                  <a:cubicBezTo>
                    <a:pt x="111" y="176"/>
                    <a:pt x="157" y="212"/>
                    <a:pt x="167" y="212"/>
                  </a:cubicBezTo>
                  <a:cubicBezTo>
                    <a:pt x="167" y="212"/>
                    <a:pt x="139" y="157"/>
                    <a:pt x="102" y="102"/>
                  </a:cubicBezTo>
                  <a:cubicBezTo>
                    <a:pt x="56" y="38"/>
                    <a:pt x="19" y="1"/>
                    <a:pt x="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027;p45">
              <a:extLst>
                <a:ext uri="{FF2B5EF4-FFF2-40B4-BE49-F238E27FC236}">
                  <a16:creationId xmlns:a16="http://schemas.microsoft.com/office/drawing/2014/main" id="{1E8C71E3-4DFF-4058-B669-16CBFA5D5192}"/>
                </a:ext>
              </a:extLst>
            </p:cNvPr>
            <p:cNvSpPr/>
            <p:nvPr/>
          </p:nvSpPr>
          <p:spPr>
            <a:xfrm>
              <a:off x="1684175" y="4768725"/>
              <a:ext cx="4625" cy="3525"/>
            </a:xfrm>
            <a:custGeom>
              <a:avLst/>
              <a:gdLst/>
              <a:ahLst/>
              <a:cxnLst/>
              <a:rect l="l" t="t" r="r" b="b"/>
              <a:pathLst>
                <a:path w="185" h="141" extrusionOk="0">
                  <a:moveTo>
                    <a:pt x="6" y="1"/>
                  </a:moveTo>
                  <a:cubicBezTo>
                    <a:pt x="3" y="1"/>
                    <a:pt x="2" y="2"/>
                    <a:pt x="0" y="3"/>
                  </a:cubicBezTo>
                  <a:cubicBezTo>
                    <a:pt x="0" y="3"/>
                    <a:pt x="28" y="40"/>
                    <a:pt x="83" y="86"/>
                  </a:cubicBezTo>
                  <a:cubicBezTo>
                    <a:pt x="129" y="122"/>
                    <a:pt x="175" y="141"/>
                    <a:pt x="175" y="141"/>
                  </a:cubicBezTo>
                  <a:cubicBezTo>
                    <a:pt x="184" y="132"/>
                    <a:pt x="148" y="95"/>
                    <a:pt x="102" y="58"/>
                  </a:cubicBezTo>
                  <a:cubicBezTo>
                    <a:pt x="62" y="26"/>
                    <a:pt x="22" y="1"/>
                    <a:pt x="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028;p45">
              <a:extLst>
                <a:ext uri="{FF2B5EF4-FFF2-40B4-BE49-F238E27FC236}">
                  <a16:creationId xmlns:a16="http://schemas.microsoft.com/office/drawing/2014/main" id="{C6294567-771B-4C1F-8FB4-D75DD92423D8}"/>
                </a:ext>
              </a:extLst>
            </p:cNvPr>
            <p:cNvSpPr/>
            <p:nvPr/>
          </p:nvSpPr>
          <p:spPr>
            <a:xfrm>
              <a:off x="1684625" y="4765475"/>
              <a:ext cx="7175" cy="1125"/>
            </a:xfrm>
            <a:custGeom>
              <a:avLst/>
              <a:gdLst/>
              <a:ahLst/>
              <a:cxnLst/>
              <a:rect l="l" t="t" r="r" b="b"/>
              <a:pathLst>
                <a:path w="287" h="45" extrusionOk="0">
                  <a:moveTo>
                    <a:pt x="181" y="0"/>
                  </a:moveTo>
                  <a:cubicBezTo>
                    <a:pt x="167" y="0"/>
                    <a:pt x="152" y="1"/>
                    <a:pt x="139" y="4"/>
                  </a:cubicBezTo>
                  <a:cubicBezTo>
                    <a:pt x="93" y="4"/>
                    <a:pt x="47" y="13"/>
                    <a:pt x="1" y="31"/>
                  </a:cubicBezTo>
                  <a:cubicBezTo>
                    <a:pt x="33" y="38"/>
                    <a:pt x="66" y="44"/>
                    <a:pt x="102" y="44"/>
                  </a:cubicBezTo>
                  <a:cubicBezTo>
                    <a:pt x="116" y="44"/>
                    <a:pt x="132" y="43"/>
                    <a:pt x="148" y="41"/>
                  </a:cubicBezTo>
                  <a:cubicBezTo>
                    <a:pt x="194" y="41"/>
                    <a:pt x="240" y="31"/>
                    <a:pt x="286" y="13"/>
                  </a:cubicBezTo>
                  <a:cubicBezTo>
                    <a:pt x="254" y="7"/>
                    <a:pt x="216" y="0"/>
                    <a:pt x="18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029;p45">
              <a:extLst>
                <a:ext uri="{FF2B5EF4-FFF2-40B4-BE49-F238E27FC236}">
                  <a16:creationId xmlns:a16="http://schemas.microsoft.com/office/drawing/2014/main" id="{254264DB-C365-45E7-88E6-0AEEA93F72F5}"/>
                </a:ext>
              </a:extLst>
            </p:cNvPr>
            <p:cNvSpPr/>
            <p:nvPr/>
          </p:nvSpPr>
          <p:spPr>
            <a:xfrm>
              <a:off x="1684625" y="4761425"/>
              <a:ext cx="8075" cy="1425"/>
            </a:xfrm>
            <a:custGeom>
              <a:avLst/>
              <a:gdLst/>
              <a:ahLst/>
              <a:cxnLst/>
              <a:rect l="l" t="t" r="r" b="b"/>
              <a:pathLst>
                <a:path w="323" h="57" extrusionOk="0">
                  <a:moveTo>
                    <a:pt x="323" y="0"/>
                  </a:moveTo>
                  <a:cubicBezTo>
                    <a:pt x="268" y="0"/>
                    <a:pt x="212" y="9"/>
                    <a:pt x="166" y="19"/>
                  </a:cubicBezTo>
                  <a:cubicBezTo>
                    <a:pt x="111" y="19"/>
                    <a:pt x="56" y="28"/>
                    <a:pt x="1" y="37"/>
                  </a:cubicBezTo>
                  <a:cubicBezTo>
                    <a:pt x="40" y="50"/>
                    <a:pt x="79" y="56"/>
                    <a:pt x="118" y="56"/>
                  </a:cubicBezTo>
                  <a:cubicBezTo>
                    <a:pt x="188" y="56"/>
                    <a:pt x="258" y="36"/>
                    <a:pt x="3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030;p45">
              <a:extLst>
                <a:ext uri="{FF2B5EF4-FFF2-40B4-BE49-F238E27FC236}">
                  <a16:creationId xmlns:a16="http://schemas.microsoft.com/office/drawing/2014/main" id="{68BB2218-FC21-4F4A-85A5-CCBA3B8997F4}"/>
                </a:ext>
              </a:extLst>
            </p:cNvPr>
            <p:cNvSpPr/>
            <p:nvPr/>
          </p:nvSpPr>
          <p:spPr>
            <a:xfrm>
              <a:off x="1667825" y="4764300"/>
              <a:ext cx="12925" cy="6575"/>
            </a:xfrm>
            <a:custGeom>
              <a:avLst/>
              <a:gdLst/>
              <a:ahLst/>
              <a:cxnLst/>
              <a:rect l="l" t="t" r="r" b="b"/>
              <a:pathLst>
                <a:path w="517" h="263" extrusionOk="0">
                  <a:moveTo>
                    <a:pt x="192" y="32"/>
                  </a:moveTo>
                  <a:cubicBezTo>
                    <a:pt x="214" y="32"/>
                    <a:pt x="237" y="35"/>
                    <a:pt x="258" y="42"/>
                  </a:cubicBezTo>
                  <a:cubicBezTo>
                    <a:pt x="314" y="51"/>
                    <a:pt x="369" y="78"/>
                    <a:pt x="415" y="124"/>
                  </a:cubicBezTo>
                  <a:cubicBezTo>
                    <a:pt x="432" y="154"/>
                    <a:pt x="454" y="183"/>
                    <a:pt x="471" y="212"/>
                  </a:cubicBezTo>
                  <a:lnTo>
                    <a:pt x="471" y="212"/>
                  </a:lnTo>
                  <a:cubicBezTo>
                    <a:pt x="471" y="212"/>
                    <a:pt x="471" y="212"/>
                    <a:pt x="471" y="212"/>
                  </a:cubicBezTo>
                  <a:cubicBezTo>
                    <a:pt x="443" y="212"/>
                    <a:pt x="401" y="212"/>
                    <a:pt x="351" y="207"/>
                  </a:cubicBezTo>
                  <a:cubicBezTo>
                    <a:pt x="286" y="198"/>
                    <a:pt x="231" y="189"/>
                    <a:pt x="176" y="171"/>
                  </a:cubicBezTo>
                  <a:cubicBezTo>
                    <a:pt x="139" y="161"/>
                    <a:pt x="102" y="152"/>
                    <a:pt x="74" y="134"/>
                  </a:cubicBezTo>
                  <a:cubicBezTo>
                    <a:pt x="47" y="115"/>
                    <a:pt x="28" y="88"/>
                    <a:pt x="56" y="69"/>
                  </a:cubicBezTo>
                  <a:cubicBezTo>
                    <a:pt x="99" y="45"/>
                    <a:pt x="146" y="32"/>
                    <a:pt x="192" y="32"/>
                  </a:cubicBezTo>
                  <a:close/>
                  <a:moveTo>
                    <a:pt x="193" y="1"/>
                  </a:moveTo>
                  <a:cubicBezTo>
                    <a:pt x="140" y="1"/>
                    <a:pt x="86" y="14"/>
                    <a:pt x="37" y="42"/>
                  </a:cubicBezTo>
                  <a:cubicBezTo>
                    <a:pt x="10" y="60"/>
                    <a:pt x="1" y="88"/>
                    <a:pt x="10" y="115"/>
                  </a:cubicBezTo>
                  <a:cubicBezTo>
                    <a:pt x="19" y="134"/>
                    <a:pt x="37" y="152"/>
                    <a:pt x="56" y="161"/>
                  </a:cubicBezTo>
                  <a:cubicBezTo>
                    <a:pt x="93" y="180"/>
                    <a:pt x="130" y="189"/>
                    <a:pt x="166" y="198"/>
                  </a:cubicBezTo>
                  <a:cubicBezTo>
                    <a:pt x="222" y="207"/>
                    <a:pt x="286" y="226"/>
                    <a:pt x="351" y="226"/>
                  </a:cubicBezTo>
                  <a:cubicBezTo>
                    <a:pt x="367" y="228"/>
                    <a:pt x="383" y="230"/>
                    <a:pt x="399" y="230"/>
                  </a:cubicBezTo>
                  <a:cubicBezTo>
                    <a:pt x="425" y="230"/>
                    <a:pt x="452" y="227"/>
                    <a:pt x="478" y="223"/>
                  </a:cubicBezTo>
                  <a:lnTo>
                    <a:pt x="478" y="223"/>
                  </a:lnTo>
                  <a:cubicBezTo>
                    <a:pt x="486" y="236"/>
                    <a:pt x="492" y="249"/>
                    <a:pt x="498" y="263"/>
                  </a:cubicBezTo>
                  <a:cubicBezTo>
                    <a:pt x="498" y="246"/>
                    <a:pt x="498" y="236"/>
                    <a:pt x="491" y="221"/>
                  </a:cubicBezTo>
                  <a:lnTo>
                    <a:pt x="491" y="221"/>
                  </a:lnTo>
                  <a:cubicBezTo>
                    <a:pt x="499" y="219"/>
                    <a:pt x="508" y="218"/>
                    <a:pt x="516" y="217"/>
                  </a:cubicBezTo>
                  <a:cubicBezTo>
                    <a:pt x="516" y="213"/>
                    <a:pt x="506" y="212"/>
                    <a:pt x="487" y="212"/>
                  </a:cubicBezTo>
                  <a:lnTo>
                    <a:pt x="487" y="212"/>
                  </a:lnTo>
                  <a:cubicBezTo>
                    <a:pt x="477" y="177"/>
                    <a:pt x="451" y="141"/>
                    <a:pt x="424" y="106"/>
                  </a:cubicBezTo>
                  <a:cubicBezTo>
                    <a:pt x="367" y="37"/>
                    <a:pt x="281" y="1"/>
                    <a:pt x="19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031;p45">
              <a:extLst>
                <a:ext uri="{FF2B5EF4-FFF2-40B4-BE49-F238E27FC236}">
                  <a16:creationId xmlns:a16="http://schemas.microsoft.com/office/drawing/2014/main" id="{05E83EB7-4AC9-4251-A224-1104351DB83E}"/>
                </a:ext>
              </a:extLst>
            </p:cNvPr>
            <p:cNvSpPr/>
            <p:nvPr/>
          </p:nvSpPr>
          <p:spPr>
            <a:xfrm>
              <a:off x="1678875" y="4761650"/>
              <a:ext cx="6250" cy="8300"/>
            </a:xfrm>
            <a:custGeom>
              <a:avLst/>
              <a:gdLst/>
              <a:ahLst/>
              <a:cxnLst/>
              <a:rect l="l" t="t" r="r" b="b"/>
              <a:pathLst>
                <a:path w="250" h="332" extrusionOk="0">
                  <a:moveTo>
                    <a:pt x="185" y="0"/>
                  </a:moveTo>
                  <a:cubicBezTo>
                    <a:pt x="129" y="0"/>
                    <a:pt x="74" y="37"/>
                    <a:pt x="47" y="92"/>
                  </a:cubicBezTo>
                  <a:cubicBezTo>
                    <a:pt x="19" y="129"/>
                    <a:pt x="10" y="175"/>
                    <a:pt x="10" y="221"/>
                  </a:cubicBezTo>
                  <a:cubicBezTo>
                    <a:pt x="1" y="258"/>
                    <a:pt x="10" y="295"/>
                    <a:pt x="37" y="332"/>
                  </a:cubicBezTo>
                  <a:cubicBezTo>
                    <a:pt x="28" y="295"/>
                    <a:pt x="28" y="258"/>
                    <a:pt x="28" y="221"/>
                  </a:cubicBezTo>
                  <a:cubicBezTo>
                    <a:pt x="37" y="184"/>
                    <a:pt x="47" y="138"/>
                    <a:pt x="74" y="111"/>
                  </a:cubicBezTo>
                  <a:cubicBezTo>
                    <a:pt x="93" y="74"/>
                    <a:pt x="139" y="28"/>
                    <a:pt x="185" y="28"/>
                  </a:cubicBezTo>
                  <a:cubicBezTo>
                    <a:pt x="222" y="37"/>
                    <a:pt x="212" y="102"/>
                    <a:pt x="194" y="138"/>
                  </a:cubicBezTo>
                  <a:cubicBezTo>
                    <a:pt x="175" y="175"/>
                    <a:pt x="148" y="212"/>
                    <a:pt x="120" y="240"/>
                  </a:cubicBezTo>
                  <a:cubicBezTo>
                    <a:pt x="83" y="295"/>
                    <a:pt x="47" y="323"/>
                    <a:pt x="47" y="332"/>
                  </a:cubicBezTo>
                  <a:cubicBezTo>
                    <a:pt x="47" y="332"/>
                    <a:pt x="93" y="313"/>
                    <a:pt x="139" y="258"/>
                  </a:cubicBezTo>
                  <a:cubicBezTo>
                    <a:pt x="166" y="221"/>
                    <a:pt x="194" y="184"/>
                    <a:pt x="212" y="148"/>
                  </a:cubicBezTo>
                  <a:cubicBezTo>
                    <a:pt x="231" y="129"/>
                    <a:pt x="240" y="102"/>
                    <a:pt x="240" y="74"/>
                  </a:cubicBezTo>
                  <a:cubicBezTo>
                    <a:pt x="249" y="37"/>
                    <a:pt x="222" y="0"/>
                    <a:pt x="18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032;p45">
              <a:extLst>
                <a:ext uri="{FF2B5EF4-FFF2-40B4-BE49-F238E27FC236}">
                  <a16:creationId xmlns:a16="http://schemas.microsoft.com/office/drawing/2014/main" id="{57B4AA35-EE9D-4852-BD3B-AFE13970574D}"/>
                </a:ext>
              </a:extLst>
            </p:cNvPr>
            <p:cNvSpPr/>
            <p:nvPr/>
          </p:nvSpPr>
          <p:spPr>
            <a:xfrm>
              <a:off x="1728825" y="4761250"/>
              <a:ext cx="22575" cy="19975"/>
            </a:xfrm>
            <a:custGeom>
              <a:avLst/>
              <a:gdLst/>
              <a:ahLst/>
              <a:cxnLst/>
              <a:rect l="l" t="t" r="r" b="b"/>
              <a:pathLst>
                <a:path w="903" h="799" extrusionOk="0">
                  <a:moveTo>
                    <a:pt x="779" y="0"/>
                  </a:moveTo>
                  <a:cubicBezTo>
                    <a:pt x="755" y="0"/>
                    <a:pt x="732" y="3"/>
                    <a:pt x="709" y="7"/>
                  </a:cubicBezTo>
                  <a:cubicBezTo>
                    <a:pt x="543" y="26"/>
                    <a:pt x="396" y="90"/>
                    <a:pt x="267" y="200"/>
                  </a:cubicBezTo>
                  <a:cubicBezTo>
                    <a:pt x="148" y="302"/>
                    <a:pt x="65" y="449"/>
                    <a:pt x="19" y="606"/>
                  </a:cubicBezTo>
                  <a:cubicBezTo>
                    <a:pt x="10" y="652"/>
                    <a:pt x="0" y="698"/>
                    <a:pt x="0" y="744"/>
                  </a:cubicBezTo>
                  <a:cubicBezTo>
                    <a:pt x="0" y="762"/>
                    <a:pt x="0" y="780"/>
                    <a:pt x="0" y="799"/>
                  </a:cubicBezTo>
                  <a:cubicBezTo>
                    <a:pt x="10" y="799"/>
                    <a:pt x="10" y="725"/>
                    <a:pt x="37" y="606"/>
                  </a:cubicBezTo>
                  <a:cubicBezTo>
                    <a:pt x="83" y="458"/>
                    <a:pt x="175" y="329"/>
                    <a:pt x="286" y="219"/>
                  </a:cubicBezTo>
                  <a:cubicBezTo>
                    <a:pt x="405" y="118"/>
                    <a:pt x="553" y="53"/>
                    <a:pt x="709" y="26"/>
                  </a:cubicBezTo>
                  <a:cubicBezTo>
                    <a:pt x="829" y="7"/>
                    <a:pt x="903" y="7"/>
                    <a:pt x="903" y="7"/>
                  </a:cubicBezTo>
                  <a:cubicBezTo>
                    <a:pt x="890" y="7"/>
                    <a:pt x="878" y="3"/>
                    <a:pt x="868" y="3"/>
                  </a:cubicBezTo>
                  <a:cubicBezTo>
                    <a:pt x="864" y="3"/>
                    <a:pt x="860" y="4"/>
                    <a:pt x="856" y="7"/>
                  </a:cubicBezTo>
                  <a:cubicBezTo>
                    <a:pt x="829" y="3"/>
                    <a:pt x="804" y="0"/>
                    <a:pt x="77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033;p45">
              <a:extLst>
                <a:ext uri="{FF2B5EF4-FFF2-40B4-BE49-F238E27FC236}">
                  <a16:creationId xmlns:a16="http://schemas.microsoft.com/office/drawing/2014/main" id="{D2C56F5F-6ABA-4F77-8FBA-880816A11A28}"/>
                </a:ext>
              </a:extLst>
            </p:cNvPr>
            <p:cNvSpPr/>
            <p:nvPr/>
          </p:nvSpPr>
          <p:spPr>
            <a:xfrm>
              <a:off x="1700750" y="4775625"/>
              <a:ext cx="19350" cy="1775"/>
            </a:xfrm>
            <a:custGeom>
              <a:avLst/>
              <a:gdLst/>
              <a:ahLst/>
              <a:cxnLst/>
              <a:rect l="l" t="t" r="r" b="b"/>
              <a:pathLst>
                <a:path w="774" h="71" extrusionOk="0">
                  <a:moveTo>
                    <a:pt x="757" y="0"/>
                  </a:moveTo>
                  <a:cubicBezTo>
                    <a:pt x="708" y="0"/>
                    <a:pt x="560" y="15"/>
                    <a:pt x="387" y="31"/>
                  </a:cubicBezTo>
                  <a:cubicBezTo>
                    <a:pt x="175" y="49"/>
                    <a:pt x="0" y="49"/>
                    <a:pt x="0" y="58"/>
                  </a:cubicBezTo>
                  <a:cubicBezTo>
                    <a:pt x="77" y="66"/>
                    <a:pt x="155" y="71"/>
                    <a:pt x="232" y="71"/>
                  </a:cubicBezTo>
                  <a:cubicBezTo>
                    <a:pt x="413" y="71"/>
                    <a:pt x="593" y="48"/>
                    <a:pt x="773" y="3"/>
                  </a:cubicBezTo>
                  <a:cubicBezTo>
                    <a:pt x="773" y="1"/>
                    <a:pt x="768" y="0"/>
                    <a:pt x="75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034;p45">
              <a:extLst>
                <a:ext uri="{FF2B5EF4-FFF2-40B4-BE49-F238E27FC236}">
                  <a16:creationId xmlns:a16="http://schemas.microsoft.com/office/drawing/2014/main" id="{EF8FCC07-E5DC-49C5-8E45-A457748A75DD}"/>
                </a:ext>
              </a:extLst>
            </p:cNvPr>
            <p:cNvSpPr/>
            <p:nvPr/>
          </p:nvSpPr>
          <p:spPr>
            <a:xfrm>
              <a:off x="1731125" y="4774950"/>
              <a:ext cx="2100" cy="3750"/>
            </a:xfrm>
            <a:custGeom>
              <a:avLst/>
              <a:gdLst/>
              <a:ahLst/>
              <a:cxnLst/>
              <a:rect l="l" t="t" r="r" b="b"/>
              <a:pathLst>
                <a:path w="84" h="150" extrusionOk="0">
                  <a:moveTo>
                    <a:pt x="78" y="1"/>
                  </a:moveTo>
                  <a:cubicBezTo>
                    <a:pt x="65" y="1"/>
                    <a:pt x="35" y="27"/>
                    <a:pt x="19" y="67"/>
                  </a:cubicBezTo>
                  <a:cubicBezTo>
                    <a:pt x="0" y="113"/>
                    <a:pt x="10" y="150"/>
                    <a:pt x="19" y="150"/>
                  </a:cubicBezTo>
                  <a:cubicBezTo>
                    <a:pt x="28" y="150"/>
                    <a:pt x="37" y="113"/>
                    <a:pt x="56" y="76"/>
                  </a:cubicBezTo>
                  <a:cubicBezTo>
                    <a:pt x="65" y="39"/>
                    <a:pt x="83" y="2"/>
                    <a:pt x="83" y="2"/>
                  </a:cubicBezTo>
                  <a:cubicBezTo>
                    <a:pt x="82" y="1"/>
                    <a:pt x="80" y="1"/>
                    <a:pt x="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035;p45">
              <a:extLst>
                <a:ext uri="{FF2B5EF4-FFF2-40B4-BE49-F238E27FC236}">
                  <a16:creationId xmlns:a16="http://schemas.microsoft.com/office/drawing/2014/main" id="{FF62B5B5-A2C6-40CE-A2F4-50BC5174CF6E}"/>
                </a:ext>
              </a:extLst>
            </p:cNvPr>
            <p:cNvSpPr/>
            <p:nvPr/>
          </p:nvSpPr>
          <p:spPr>
            <a:xfrm>
              <a:off x="1735025" y="4768725"/>
              <a:ext cx="2800" cy="2650"/>
            </a:xfrm>
            <a:custGeom>
              <a:avLst/>
              <a:gdLst/>
              <a:ahLst/>
              <a:cxnLst/>
              <a:rect l="l" t="t" r="r" b="b"/>
              <a:pathLst>
                <a:path w="112" h="106" extrusionOk="0">
                  <a:moveTo>
                    <a:pt x="100" y="0"/>
                  </a:moveTo>
                  <a:cubicBezTo>
                    <a:pt x="92" y="0"/>
                    <a:pt x="70" y="17"/>
                    <a:pt x="47" y="40"/>
                  </a:cubicBezTo>
                  <a:cubicBezTo>
                    <a:pt x="19" y="67"/>
                    <a:pt x="1" y="95"/>
                    <a:pt x="10" y="104"/>
                  </a:cubicBezTo>
                  <a:cubicBezTo>
                    <a:pt x="11" y="105"/>
                    <a:pt x="13" y="106"/>
                    <a:pt x="15" y="106"/>
                  </a:cubicBezTo>
                  <a:cubicBezTo>
                    <a:pt x="27" y="106"/>
                    <a:pt x="51" y="82"/>
                    <a:pt x="75" y="58"/>
                  </a:cubicBezTo>
                  <a:cubicBezTo>
                    <a:pt x="93" y="30"/>
                    <a:pt x="111" y="3"/>
                    <a:pt x="102" y="3"/>
                  </a:cubicBezTo>
                  <a:cubicBezTo>
                    <a:pt x="102" y="1"/>
                    <a:pt x="101" y="0"/>
                    <a:pt x="10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036;p45">
              <a:extLst>
                <a:ext uri="{FF2B5EF4-FFF2-40B4-BE49-F238E27FC236}">
                  <a16:creationId xmlns:a16="http://schemas.microsoft.com/office/drawing/2014/main" id="{E53F1D44-2A50-4A43-8FEA-AF454CFA3304}"/>
                </a:ext>
              </a:extLst>
            </p:cNvPr>
            <p:cNvSpPr/>
            <p:nvPr/>
          </p:nvSpPr>
          <p:spPr>
            <a:xfrm>
              <a:off x="1740800" y="4765300"/>
              <a:ext cx="3825" cy="1700"/>
            </a:xfrm>
            <a:custGeom>
              <a:avLst/>
              <a:gdLst/>
              <a:ahLst/>
              <a:cxnLst/>
              <a:rect l="l" t="t" r="r" b="b"/>
              <a:pathLst>
                <a:path w="153" h="68" extrusionOk="0">
                  <a:moveTo>
                    <a:pt x="119" y="0"/>
                  </a:moveTo>
                  <a:cubicBezTo>
                    <a:pt x="103" y="0"/>
                    <a:pt x="84" y="3"/>
                    <a:pt x="64" y="11"/>
                  </a:cubicBezTo>
                  <a:cubicBezTo>
                    <a:pt x="18" y="29"/>
                    <a:pt x="0" y="66"/>
                    <a:pt x="0" y="66"/>
                  </a:cubicBezTo>
                  <a:cubicBezTo>
                    <a:pt x="1" y="67"/>
                    <a:pt x="3" y="68"/>
                    <a:pt x="5" y="68"/>
                  </a:cubicBezTo>
                  <a:cubicBezTo>
                    <a:pt x="17" y="68"/>
                    <a:pt x="42" y="46"/>
                    <a:pt x="74" y="38"/>
                  </a:cubicBezTo>
                  <a:cubicBezTo>
                    <a:pt x="110" y="20"/>
                    <a:pt x="147" y="20"/>
                    <a:pt x="147" y="11"/>
                  </a:cubicBezTo>
                  <a:cubicBezTo>
                    <a:pt x="153" y="6"/>
                    <a:pt x="140" y="0"/>
                    <a:pt x="1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037;p45">
              <a:extLst>
                <a:ext uri="{FF2B5EF4-FFF2-40B4-BE49-F238E27FC236}">
                  <a16:creationId xmlns:a16="http://schemas.microsoft.com/office/drawing/2014/main" id="{98EDE4F5-2104-4368-8AE1-1213A37ADD0D}"/>
                </a:ext>
              </a:extLst>
            </p:cNvPr>
            <p:cNvSpPr/>
            <p:nvPr/>
          </p:nvSpPr>
          <p:spPr>
            <a:xfrm>
              <a:off x="1747475" y="4763775"/>
              <a:ext cx="2075" cy="1150"/>
            </a:xfrm>
            <a:custGeom>
              <a:avLst/>
              <a:gdLst/>
              <a:ahLst/>
              <a:cxnLst/>
              <a:rect l="l" t="t" r="r" b="b"/>
              <a:pathLst>
                <a:path w="83" h="46" extrusionOk="0">
                  <a:moveTo>
                    <a:pt x="63" y="0"/>
                  </a:moveTo>
                  <a:cubicBezTo>
                    <a:pt x="55" y="0"/>
                    <a:pt x="46" y="3"/>
                    <a:pt x="37" y="7"/>
                  </a:cubicBezTo>
                  <a:cubicBezTo>
                    <a:pt x="9" y="17"/>
                    <a:pt x="0" y="26"/>
                    <a:pt x="0" y="35"/>
                  </a:cubicBezTo>
                  <a:cubicBezTo>
                    <a:pt x="4" y="43"/>
                    <a:pt x="9" y="46"/>
                    <a:pt x="16" y="46"/>
                  </a:cubicBezTo>
                  <a:cubicBezTo>
                    <a:pt x="25" y="46"/>
                    <a:pt x="35" y="40"/>
                    <a:pt x="46" y="35"/>
                  </a:cubicBezTo>
                  <a:cubicBezTo>
                    <a:pt x="74" y="26"/>
                    <a:pt x="83" y="17"/>
                    <a:pt x="83" y="7"/>
                  </a:cubicBezTo>
                  <a:cubicBezTo>
                    <a:pt x="78" y="3"/>
                    <a:pt x="71" y="0"/>
                    <a:pt x="6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038;p45">
              <a:extLst>
                <a:ext uri="{FF2B5EF4-FFF2-40B4-BE49-F238E27FC236}">
                  <a16:creationId xmlns:a16="http://schemas.microsoft.com/office/drawing/2014/main" id="{CF164806-63BB-4B55-AFD7-3BC1575B5852}"/>
                </a:ext>
              </a:extLst>
            </p:cNvPr>
            <p:cNvSpPr/>
            <p:nvPr/>
          </p:nvSpPr>
          <p:spPr>
            <a:xfrm>
              <a:off x="1684625" y="4752450"/>
              <a:ext cx="67225" cy="6450"/>
            </a:xfrm>
            <a:custGeom>
              <a:avLst/>
              <a:gdLst/>
              <a:ahLst/>
              <a:cxnLst/>
              <a:rect l="l" t="t" r="r" b="b"/>
              <a:pathLst>
                <a:path w="2689" h="258" extrusionOk="0">
                  <a:moveTo>
                    <a:pt x="2689" y="0"/>
                  </a:moveTo>
                  <a:lnTo>
                    <a:pt x="1" y="147"/>
                  </a:lnTo>
                  <a:lnTo>
                    <a:pt x="1" y="258"/>
                  </a:lnTo>
                  <a:lnTo>
                    <a:pt x="2689" y="212"/>
                  </a:lnTo>
                  <a:lnTo>
                    <a:pt x="26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039;p45">
              <a:extLst>
                <a:ext uri="{FF2B5EF4-FFF2-40B4-BE49-F238E27FC236}">
                  <a16:creationId xmlns:a16="http://schemas.microsoft.com/office/drawing/2014/main" id="{609F7F6A-BB49-4194-BCFF-98CD340ABB4A}"/>
                </a:ext>
              </a:extLst>
            </p:cNvPr>
            <p:cNvSpPr/>
            <p:nvPr/>
          </p:nvSpPr>
          <p:spPr>
            <a:xfrm>
              <a:off x="1638375" y="4307100"/>
              <a:ext cx="335825" cy="450425"/>
            </a:xfrm>
            <a:custGeom>
              <a:avLst/>
              <a:gdLst/>
              <a:ahLst/>
              <a:cxnLst/>
              <a:rect l="l" t="t" r="r" b="b"/>
              <a:pathLst>
                <a:path w="13433" h="18017" extrusionOk="0">
                  <a:moveTo>
                    <a:pt x="10468" y="0"/>
                  </a:moveTo>
                  <a:cubicBezTo>
                    <a:pt x="10422" y="111"/>
                    <a:pt x="4051" y="148"/>
                    <a:pt x="1565" y="1215"/>
                  </a:cubicBezTo>
                  <a:cubicBezTo>
                    <a:pt x="599" y="1630"/>
                    <a:pt x="0" y="2606"/>
                    <a:pt x="65" y="3655"/>
                  </a:cubicBezTo>
                  <a:lnTo>
                    <a:pt x="1363" y="18017"/>
                  </a:lnTo>
                  <a:lnTo>
                    <a:pt x="4659" y="17740"/>
                  </a:lnTo>
                  <a:lnTo>
                    <a:pt x="4005" y="5036"/>
                  </a:lnTo>
                  <a:cubicBezTo>
                    <a:pt x="4005" y="4520"/>
                    <a:pt x="4355" y="4069"/>
                    <a:pt x="4852" y="3931"/>
                  </a:cubicBezTo>
                  <a:cubicBezTo>
                    <a:pt x="7071" y="3314"/>
                    <a:pt x="13432" y="3167"/>
                    <a:pt x="13432" y="3167"/>
                  </a:cubicBezTo>
                  <a:lnTo>
                    <a:pt x="1046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040;p45">
              <a:extLst>
                <a:ext uri="{FF2B5EF4-FFF2-40B4-BE49-F238E27FC236}">
                  <a16:creationId xmlns:a16="http://schemas.microsoft.com/office/drawing/2014/main" id="{33DE3040-258E-47B6-B402-A631B7FAE7BE}"/>
                </a:ext>
              </a:extLst>
            </p:cNvPr>
            <p:cNvSpPr/>
            <p:nvPr/>
          </p:nvSpPr>
          <p:spPr>
            <a:xfrm>
              <a:off x="1528125" y="4266125"/>
              <a:ext cx="481500" cy="488875"/>
            </a:xfrm>
            <a:custGeom>
              <a:avLst/>
              <a:gdLst/>
              <a:ahLst/>
              <a:cxnLst/>
              <a:rect l="l" t="t" r="r" b="b"/>
              <a:pathLst>
                <a:path w="19260" h="19555" extrusionOk="0">
                  <a:moveTo>
                    <a:pt x="13138" y="1"/>
                  </a:moveTo>
                  <a:cubicBezTo>
                    <a:pt x="13138" y="1"/>
                    <a:pt x="12769" y="774"/>
                    <a:pt x="12677" y="903"/>
                  </a:cubicBezTo>
                  <a:cubicBezTo>
                    <a:pt x="12613" y="1004"/>
                    <a:pt x="7798" y="1879"/>
                    <a:pt x="5138" y="2357"/>
                  </a:cubicBezTo>
                  <a:cubicBezTo>
                    <a:pt x="4097" y="2532"/>
                    <a:pt x="3287" y="3342"/>
                    <a:pt x="3103" y="4383"/>
                  </a:cubicBezTo>
                  <a:lnTo>
                    <a:pt x="1" y="18919"/>
                  </a:lnTo>
                  <a:lnTo>
                    <a:pt x="3508" y="19554"/>
                  </a:lnTo>
                  <a:lnTo>
                    <a:pt x="6629" y="6629"/>
                  </a:lnTo>
                  <a:cubicBezTo>
                    <a:pt x="6749" y="6123"/>
                    <a:pt x="7191" y="5764"/>
                    <a:pt x="7715" y="5745"/>
                  </a:cubicBezTo>
                  <a:cubicBezTo>
                    <a:pt x="10008" y="5653"/>
                    <a:pt x="16148" y="5386"/>
                    <a:pt x="17538" y="4944"/>
                  </a:cubicBezTo>
                  <a:cubicBezTo>
                    <a:pt x="19260" y="4401"/>
                    <a:pt x="18634" y="1722"/>
                    <a:pt x="18634" y="1722"/>
                  </a:cubicBezTo>
                  <a:lnTo>
                    <a:pt x="1313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041;p45">
              <a:extLst>
                <a:ext uri="{FF2B5EF4-FFF2-40B4-BE49-F238E27FC236}">
                  <a16:creationId xmlns:a16="http://schemas.microsoft.com/office/drawing/2014/main" id="{691D751D-D51B-4A4B-BFDC-6D67FF04B7AC}"/>
                </a:ext>
              </a:extLst>
            </p:cNvPr>
            <p:cNvSpPr/>
            <p:nvPr/>
          </p:nvSpPr>
          <p:spPr>
            <a:xfrm>
              <a:off x="1656775" y="4401225"/>
              <a:ext cx="203725" cy="185525"/>
            </a:xfrm>
            <a:custGeom>
              <a:avLst/>
              <a:gdLst/>
              <a:ahLst/>
              <a:cxnLst/>
              <a:rect l="l" t="t" r="r" b="b"/>
              <a:pathLst>
                <a:path w="8149" h="7421" extrusionOk="0">
                  <a:moveTo>
                    <a:pt x="8001" y="1"/>
                  </a:moveTo>
                  <a:lnTo>
                    <a:pt x="7614" y="19"/>
                  </a:lnTo>
                  <a:lnTo>
                    <a:pt x="6187" y="120"/>
                  </a:lnTo>
                  <a:lnTo>
                    <a:pt x="4061" y="268"/>
                  </a:lnTo>
                  <a:lnTo>
                    <a:pt x="2809" y="360"/>
                  </a:lnTo>
                  <a:cubicBezTo>
                    <a:pt x="2588" y="369"/>
                    <a:pt x="2358" y="406"/>
                    <a:pt x="2146" y="470"/>
                  </a:cubicBezTo>
                  <a:cubicBezTo>
                    <a:pt x="2035" y="507"/>
                    <a:pt x="1934" y="562"/>
                    <a:pt x="1842" y="636"/>
                  </a:cubicBezTo>
                  <a:cubicBezTo>
                    <a:pt x="1750" y="719"/>
                    <a:pt x="1676" y="811"/>
                    <a:pt x="1621" y="921"/>
                  </a:cubicBezTo>
                  <a:cubicBezTo>
                    <a:pt x="1520" y="1124"/>
                    <a:pt x="1446" y="1345"/>
                    <a:pt x="1409" y="1575"/>
                  </a:cubicBezTo>
                  <a:cubicBezTo>
                    <a:pt x="1354" y="1796"/>
                    <a:pt x="1299" y="2007"/>
                    <a:pt x="1244" y="2219"/>
                  </a:cubicBezTo>
                  <a:cubicBezTo>
                    <a:pt x="1142" y="2643"/>
                    <a:pt x="1041" y="3048"/>
                    <a:pt x="949" y="3444"/>
                  </a:cubicBezTo>
                  <a:cubicBezTo>
                    <a:pt x="756" y="4217"/>
                    <a:pt x="590" y="4926"/>
                    <a:pt x="443" y="5515"/>
                  </a:cubicBezTo>
                  <a:cubicBezTo>
                    <a:pt x="305" y="6104"/>
                    <a:pt x="194" y="6574"/>
                    <a:pt x="111" y="6905"/>
                  </a:cubicBezTo>
                  <a:cubicBezTo>
                    <a:pt x="74" y="7071"/>
                    <a:pt x="47" y="7200"/>
                    <a:pt x="28" y="7292"/>
                  </a:cubicBezTo>
                  <a:cubicBezTo>
                    <a:pt x="19" y="7329"/>
                    <a:pt x="10" y="7356"/>
                    <a:pt x="10" y="7384"/>
                  </a:cubicBezTo>
                  <a:cubicBezTo>
                    <a:pt x="1" y="7402"/>
                    <a:pt x="1" y="7411"/>
                    <a:pt x="10" y="7421"/>
                  </a:cubicBezTo>
                  <a:cubicBezTo>
                    <a:pt x="10" y="7411"/>
                    <a:pt x="19" y="7402"/>
                    <a:pt x="19" y="7393"/>
                  </a:cubicBezTo>
                  <a:cubicBezTo>
                    <a:pt x="28" y="7365"/>
                    <a:pt x="38" y="7329"/>
                    <a:pt x="47" y="7292"/>
                  </a:cubicBezTo>
                  <a:lnTo>
                    <a:pt x="148" y="6914"/>
                  </a:lnTo>
                  <a:cubicBezTo>
                    <a:pt x="231" y="6583"/>
                    <a:pt x="351" y="6113"/>
                    <a:pt x="498" y="5524"/>
                  </a:cubicBezTo>
                  <a:cubicBezTo>
                    <a:pt x="645" y="4935"/>
                    <a:pt x="820" y="4235"/>
                    <a:pt x="1013" y="3462"/>
                  </a:cubicBezTo>
                  <a:cubicBezTo>
                    <a:pt x="1115" y="3075"/>
                    <a:pt x="1216" y="2661"/>
                    <a:pt x="1317" y="2238"/>
                  </a:cubicBezTo>
                  <a:cubicBezTo>
                    <a:pt x="1372" y="2026"/>
                    <a:pt x="1419" y="1814"/>
                    <a:pt x="1474" y="1593"/>
                  </a:cubicBezTo>
                  <a:cubicBezTo>
                    <a:pt x="1520" y="1372"/>
                    <a:pt x="1593" y="1161"/>
                    <a:pt x="1686" y="958"/>
                  </a:cubicBezTo>
                  <a:cubicBezTo>
                    <a:pt x="1787" y="755"/>
                    <a:pt x="1962" y="608"/>
                    <a:pt x="2173" y="544"/>
                  </a:cubicBezTo>
                  <a:cubicBezTo>
                    <a:pt x="2385" y="479"/>
                    <a:pt x="2597" y="442"/>
                    <a:pt x="2818" y="433"/>
                  </a:cubicBezTo>
                  <a:lnTo>
                    <a:pt x="4070" y="341"/>
                  </a:lnTo>
                  <a:lnTo>
                    <a:pt x="6197" y="166"/>
                  </a:lnTo>
                  <a:lnTo>
                    <a:pt x="7623" y="56"/>
                  </a:lnTo>
                  <a:lnTo>
                    <a:pt x="8010" y="19"/>
                  </a:lnTo>
                  <a:lnTo>
                    <a:pt x="8111" y="10"/>
                  </a:lnTo>
                  <a:lnTo>
                    <a:pt x="8148" y="10"/>
                  </a:lnTo>
                  <a:cubicBezTo>
                    <a:pt x="8130" y="1"/>
                    <a:pt x="8121" y="1"/>
                    <a:pt x="8102"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042;p45">
              <a:extLst>
                <a:ext uri="{FF2B5EF4-FFF2-40B4-BE49-F238E27FC236}">
                  <a16:creationId xmlns:a16="http://schemas.microsoft.com/office/drawing/2014/main" id="{5ECA5B06-2F47-429F-989F-9B6BADCD3D71}"/>
                </a:ext>
              </a:extLst>
            </p:cNvPr>
            <p:cNvSpPr/>
            <p:nvPr/>
          </p:nvSpPr>
          <p:spPr>
            <a:xfrm>
              <a:off x="1735275" y="4026525"/>
              <a:ext cx="253175" cy="186475"/>
            </a:xfrm>
            <a:custGeom>
              <a:avLst/>
              <a:gdLst/>
              <a:ahLst/>
              <a:cxnLst/>
              <a:rect l="l" t="t" r="r" b="b"/>
              <a:pathLst>
                <a:path w="10127" h="7459" extrusionOk="0">
                  <a:moveTo>
                    <a:pt x="8230" y="1"/>
                  </a:moveTo>
                  <a:lnTo>
                    <a:pt x="4787" y="4834"/>
                  </a:lnTo>
                  <a:lnTo>
                    <a:pt x="1068" y="3462"/>
                  </a:lnTo>
                  <a:lnTo>
                    <a:pt x="0" y="5184"/>
                  </a:lnTo>
                  <a:lnTo>
                    <a:pt x="4530" y="7311"/>
                  </a:lnTo>
                  <a:cubicBezTo>
                    <a:pt x="4746" y="7411"/>
                    <a:pt x="4976" y="7459"/>
                    <a:pt x="5203" y="7459"/>
                  </a:cubicBezTo>
                  <a:cubicBezTo>
                    <a:pt x="5727" y="7459"/>
                    <a:pt x="6237" y="7202"/>
                    <a:pt x="6546" y="6740"/>
                  </a:cubicBezTo>
                  <a:lnTo>
                    <a:pt x="10127" y="1382"/>
                  </a:lnTo>
                  <a:lnTo>
                    <a:pt x="823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043;p45">
              <a:extLst>
                <a:ext uri="{FF2B5EF4-FFF2-40B4-BE49-F238E27FC236}">
                  <a16:creationId xmlns:a16="http://schemas.microsoft.com/office/drawing/2014/main" id="{6A702586-C576-4FA0-8EC6-ACD4879EB26D}"/>
                </a:ext>
              </a:extLst>
            </p:cNvPr>
            <p:cNvSpPr/>
            <p:nvPr/>
          </p:nvSpPr>
          <p:spPr>
            <a:xfrm>
              <a:off x="1846650" y="4004675"/>
              <a:ext cx="219600" cy="304525"/>
            </a:xfrm>
            <a:custGeom>
              <a:avLst/>
              <a:gdLst/>
              <a:ahLst/>
              <a:cxnLst/>
              <a:rect l="l" t="t" r="r" b="b"/>
              <a:pathLst>
                <a:path w="8784" h="12181" extrusionOk="0">
                  <a:moveTo>
                    <a:pt x="6390" y="0"/>
                  </a:moveTo>
                  <a:lnTo>
                    <a:pt x="3785" y="875"/>
                  </a:lnTo>
                  <a:lnTo>
                    <a:pt x="2772" y="2965"/>
                  </a:lnTo>
                  <a:lnTo>
                    <a:pt x="1" y="10459"/>
                  </a:lnTo>
                  <a:lnTo>
                    <a:pt x="5902" y="12180"/>
                  </a:lnTo>
                  <a:cubicBezTo>
                    <a:pt x="5902" y="12180"/>
                    <a:pt x="8213" y="4907"/>
                    <a:pt x="8461" y="3701"/>
                  </a:cubicBezTo>
                  <a:cubicBezTo>
                    <a:pt x="8784" y="2136"/>
                    <a:pt x="7752" y="525"/>
                    <a:pt x="639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044;p45">
              <a:extLst>
                <a:ext uri="{FF2B5EF4-FFF2-40B4-BE49-F238E27FC236}">
                  <a16:creationId xmlns:a16="http://schemas.microsoft.com/office/drawing/2014/main" id="{492909CE-CA3C-43B2-A9BC-A7CDB45FABA5}"/>
                </a:ext>
              </a:extLst>
            </p:cNvPr>
            <p:cNvSpPr/>
            <p:nvPr/>
          </p:nvSpPr>
          <p:spPr>
            <a:xfrm>
              <a:off x="1873825" y="4004675"/>
              <a:ext cx="132575" cy="184375"/>
            </a:xfrm>
            <a:custGeom>
              <a:avLst/>
              <a:gdLst/>
              <a:ahLst/>
              <a:cxnLst/>
              <a:rect l="l" t="t" r="r" b="b"/>
              <a:pathLst>
                <a:path w="5303" h="7375" extrusionOk="0">
                  <a:moveTo>
                    <a:pt x="5303" y="0"/>
                  </a:moveTo>
                  <a:cubicBezTo>
                    <a:pt x="5275" y="0"/>
                    <a:pt x="5257" y="0"/>
                    <a:pt x="5238" y="10"/>
                  </a:cubicBezTo>
                  <a:lnTo>
                    <a:pt x="5100" y="56"/>
                  </a:lnTo>
                  <a:lnTo>
                    <a:pt x="4557" y="231"/>
                  </a:lnTo>
                  <a:lnTo>
                    <a:pt x="2670" y="847"/>
                  </a:lnTo>
                  <a:lnTo>
                    <a:pt x="2661" y="847"/>
                  </a:lnTo>
                  <a:lnTo>
                    <a:pt x="2661" y="857"/>
                  </a:lnTo>
                  <a:cubicBezTo>
                    <a:pt x="2385" y="1437"/>
                    <a:pt x="2081" y="2099"/>
                    <a:pt x="1786" y="2817"/>
                  </a:cubicBezTo>
                  <a:cubicBezTo>
                    <a:pt x="1261" y="4060"/>
                    <a:pt x="829" y="5211"/>
                    <a:pt x="507" y="6040"/>
                  </a:cubicBezTo>
                  <a:cubicBezTo>
                    <a:pt x="350" y="6435"/>
                    <a:pt x="221" y="6776"/>
                    <a:pt x="129" y="7015"/>
                  </a:cubicBezTo>
                  <a:cubicBezTo>
                    <a:pt x="83" y="7126"/>
                    <a:pt x="55" y="7218"/>
                    <a:pt x="28" y="7282"/>
                  </a:cubicBezTo>
                  <a:cubicBezTo>
                    <a:pt x="19" y="7310"/>
                    <a:pt x="0" y="7347"/>
                    <a:pt x="0" y="7375"/>
                  </a:cubicBezTo>
                  <a:cubicBezTo>
                    <a:pt x="9" y="7347"/>
                    <a:pt x="28" y="7319"/>
                    <a:pt x="37" y="7292"/>
                  </a:cubicBezTo>
                  <a:lnTo>
                    <a:pt x="157" y="7025"/>
                  </a:lnTo>
                  <a:cubicBezTo>
                    <a:pt x="258" y="6795"/>
                    <a:pt x="387" y="6463"/>
                    <a:pt x="553" y="6058"/>
                  </a:cubicBezTo>
                  <a:cubicBezTo>
                    <a:pt x="893" y="5239"/>
                    <a:pt x="1326" y="4088"/>
                    <a:pt x="1851" y="2845"/>
                  </a:cubicBezTo>
                  <a:cubicBezTo>
                    <a:pt x="2142" y="2144"/>
                    <a:pt x="2443" y="1478"/>
                    <a:pt x="2708" y="902"/>
                  </a:cubicBezTo>
                  <a:lnTo>
                    <a:pt x="2708" y="902"/>
                  </a:lnTo>
                  <a:lnTo>
                    <a:pt x="4585" y="258"/>
                  </a:lnTo>
                  <a:lnTo>
                    <a:pt x="5110" y="74"/>
                  </a:lnTo>
                  <a:lnTo>
                    <a:pt x="5257" y="19"/>
                  </a:lnTo>
                  <a:cubicBezTo>
                    <a:pt x="5266" y="10"/>
                    <a:pt x="5285" y="10"/>
                    <a:pt x="53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045;p45">
              <a:extLst>
                <a:ext uri="{FF2B5EF4-FFF2-40B4-BE49-F238E27FC236}">
                  <a16:creationId xmlns:a16="http://schemas.microsoft.com/office/drawing/2014/main" id="{29CFF9C5-91A5-4FDC-9CB7-D977579020DE}"/>
                </a:ext>
              </a:extLst>
            </p:cNvPr>
            <p:cNvSpPr/>
            <p:nvPr/>
          </p:nvSpPr>
          <p:spPr>
            <a:xfrm>
              <a:off x="1911550" y="4110325"/>
              <a:ext cx="108450" cy="174850"/>
            </a:xfrm>
            <a:custGeom>
              <a:avLst/>
              <a:gdLst/>
              <a:ahLst/>
              <a:cxnLst/>
              <a:rect l="l" t="t" r="r" b="b"/>
              <a:pathLst>
                <a:path w="4338" h="6994" extrusionOk="0">
                  <a:moveTo>
                    <a:pt x="4337" y="0"/>
                  </a:moveTo>
                  <a:lnTo>
                    <a:pt x="4337" y="0"/>
                  </a:lnTo>
                  <a:cubicBezTo>
                    <a:pt x="3683" y="1694"/>
                    <a:pt x="3159" y="3425"/>
                    <a:pt x="2505" y="5119"/>
                  </a:cubicBezTo>
                  <a:cubicBezTo>
                    <a:pt x="2385" y="5478"/>
                    <a:pt x="2192" y="5800"/>
                    <a:pt x="1934" y="6076"/>
                  </a:cubicBezTo>
                  <a:cubicBezTo>
                    <a:pt x="1658" y="6358"/>
                    <a:pt x="1277" y="6468"/>
                    <a:pt x="877" y="6468"/>
                  </a:cubicBezTo>
                  <a:cubicBezTo>
                    <a:pt x="584" y="6468"/>
                    <a:pt x="281" y="6409"/>
                    <a:pt x="1" y="6315"/>
                  </a:cubicBezTo>
                  <a:lnTo>
                    <a:pt x="1" y="6315"/>
                  </a:lnTo>
                  <a:cubicBezTo>
                    <a:pt x="47" y="6334"/>
                    <a:pt x="673" y="6794"/>
                    <a:pt x="1097" y="6914"/>
                  </a:cubicBezTo>
                  <a:cubicBezTo>
                    <a:pt x="1275" y="6963"/>
                    <a:pt x="1472" y="6994"/>
                    <a:pt x="1667" y="6994"/>
                  </a:cubicBezTo>
                  <a:cubicBezTo>
                    <a:pt x="1944" y="6994"/>
                    <a:pt x="2219" y="6932"/>
                    <a:pt x="2441" y="6776"/>
                  </a:cubicBezTo>
                  <a:cubicBezTo>
                    <a:pt x="2965" y="6389"/>
                    <a:pt x="3177" y="5717"/>
                    <a:pt x="3352" y="5091"/>
                  </a:cubicBezTo>
                  <a:cubicBezTo>
                    <a:pt x="3822" y="3425"/>
                    <a:pt x="4300" y="1731"/>
                    <a:pt x="43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046;p45">
              <a:extLst>
                <a:ext uri="{FF2B5EF4-FFF2-40B4-BE49-F238E27FC236}">
                  <a16:creationId xmlns:a16="http://schemas.microsoft.com/office/drawing/2014/main" id="{CEFC85FD-B793-4395-9486-CCA311B9001B}"/>
                </a:ext>
              </a:extLst>
            </p:cNvPr>
            <p:cNvSpPr/>
            <p:nvPr/>
          </p:nvSpPr>
          <p:spPr>
            <a:xfrm>
              <a:off x="1746775" y="4026525"/>
              <a:ext cx="194500" cy="122250"/>
            </a:xfrm>
            <a:custGeom>
              <a:avLst/>
              <a:gdLst/>
              <a:ahLst/>
              <a:cxnLst/>
              <a:rect l="l" t="t" r="r" b="b"/>
              <a:pathLst>
                <a:path w="7780" h="4890" extrusionOk="0">
                  <a:moveTo>
                    <a:pt x="7780" y="1"/>
                  </a:moveTo>
                  <a:lnTo>
                    <a:pt x="7780" y="1"/>
                  </a:lnTo>
                  <a:cubicBezTo>
                    <a:pt x="7752" y="29"/>
                    <a:pt x="7724" y="56"/>
                    <a:pt x="7697" y="84"/>
                  </a:cubicBezTo>
                  <a:cubicBezTo>
                    <a:pt x="7651" y="148"/>
                    <a:pt x="7586" y="231"/>
                    <a:pt x="7503" y="342"/>
                  </a:cubicBezTo>
                  <a:cubicBezTo>
                    <a:pt x="7328" y="572"/>
                    <a:pt x="7089" y="903"/>
                    <a:pt x="6795" y="1308"/>
                  </a:cubicBezTo>
                  <a:cubicBezTo>
                    <a:pt x="6215" y="2137"/>
                    <a:pt x="5432" y="3297"/>
                    <a:pt x="4530" y="4540"/>
                  </a:cubicBezTo>
                  <a:cubicBezTo>
                    <a:pt x="4462" y="4634"/>
                    <a:pt x="4401" y="4719"/>
                    <a:pt x="4334" y="4805"/>
                  </a:cubicBezTo>
                  <a:lnTo>
                    <a:pt x="4334" y="4805"/>
                  </a:lnTo>
                  <a:lnTo>
                    <a:pt x="590" y="3453"/>
                  </a:lnTo>
                  <a:lnTo>
                    <a:pt x="571" y="3453"/>
                  </a:lnTo>
                  <a:lnTo>
                    <a:pt x="562" y="3462"/>
                  </a:lnTo>
                  <a:lnTo>
                    <a:pt x="138" y="4263"/>
                  </a:lnTo>
                  <a:cubicBezTo>
                    <a:pt x="92" y="4346"/>
                    <a:pt x="56" y="4420"/>
                    <a:pt x="28" y="4475"/>
                  </a:cubicBezTo>
                  <a:cubicBezTo>
                    <a:pt x="19" y="4494"/>
                    <a:pt x="10" y="4521"/>
                    <a:pt x="0" y="4549"/>
                  </a:cubicBezTo>
                  <a:cubicBezTo>
                    <a:pt x="19" y="4521"/>
                    <a:pt x="28" y="4503"/>
                    <a:pt x="46" y="4475"/>
                  </a:cubicBezTo>
                  <a:lnTo>
                    <a:pt x="157" y="4273"/>
                  </a:lnTo>
                  <a:cubicBezTo>
                    <a:pt x="257" y="4082"/>
                    <a:pt x="410" y="3830"/>
                    <a:pt x="590" y="3506"/>
                  </a:cubicBezTo>
                  <a:lnTo>
                    <a:pt x="590" y="3506"/>
                  </a:lnTo>
                  <a:lnTo>
                    <a:pt x="4346" y="4880"/>
                  </a:lnTo>
                  <a:lnTo>
                    <a:pt x="4364" y="4889"/>
                  </a:lnTo>
                  <a:lnTo>
                    <a:pt x="4383" y="4871"/>
                  </a:lnTo>
                  <a:lnTo>
                    <a:pt x="4594" y="4586"/>
                  </a:lnTo>
                  <a:cubicBezTo>
                    <a:pt x="5496" y="3334"/>
                    <a:pt x="6270" y="2174"/>
                    <a:pt x="6850" y="1345"/>
                  </a:cubicBezTo>
                  <a:lnTo>
                    <a:pt x="7531" y="360"/>
                  </a:lnTo>
                  <a:lnTo>
                    <a:pt x="7715" y="93"/>
                  </a:lnTo>
                  <a:cubicBezTo>
                    <a:pt x="7743" y="65"/>
                    <a:pt x="7761" y="29"/>
                    <a:pt x="778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047;p45">
              <a:extLst>
                <a:ext uri="{FF2B5EF4-FFF2-40B4-BE49-F238E27FC236}">
                  <a16:creationId xmlns:a16="http://schemas.microsoft.com/office/drawing/2014/main" id="{72C73339-42A8-4656-9580-C7B3B9A22070}"/>
                </a:ext>
              </a:extLst>
            </p:cNvPr>
            <p:cNvSpPr/>
            <p:nvPr/>
          </p:nvSpPr>
          <p:spPr>
            <a:xfrm>
              <a:off x="2005000" y="3918975"/>
              <a:ext cx="14075" cy="18825"/>
            </a:xfrm>
            <a:custGeom>
              <a:avLst/>
              <a:gdLst/>
              <a:ahLst/>
              <a:cxnLst/>
              <a:rect l="l" t="t" r="r" b="b"/>
              <a:pathLst>
                <a:path w="563" h="753" extrusionOk="0">
                  <a:moveTo>
                    <a:pt x="282" y="0"/>
                  </a:moveTo>
                  <a:cubicBezTo>
                    <a:pt x="229" y="0"/>
                    <a:pt x="177" y="9"/>
                    <a:pt x="130" y="22"/>
                  </a:cubicBezTo>
                  <a:lnTo>
                    <a:pt x="139" y="22"/>
                  </a:lnTo>
                  <a:cubicBezTo>
                    <a:pt x="56" y="41"/>
                    <a:pt x="1" y="114"/>
                    <a:pt x="10" y="197"/>
                  </a:cubicBezTo>
                  <a:cubicBezTo>
                    <a:pt x="19" y="271"/>
                    <a:pt x="74" y="335"/>
                    <a:pt x="157" y="344"/>
                  </a:cubicBezTo>
                  <a:cubicBezTo>
                    <a:pt x="185" y="344"/>
                    <a:pt x="212" y="354"/>
                    <a:pt x="240" y="354"/>
                  </a:cubicBezTo>
                  <a:cubicBezTo>
                    <a:pt x="295" y="381"/>
                    <a:pt x="304" y="464"/>
                    <a:pt x="314" y="519"/>
                  </a:cubicBezTo>
                  <a:cubicBezTo>
                    <a:pt x="304" y="584"/>
                    <a:pt x="323" y="639"/>
                    <a:pt x="351" y="694"/>
                  </a:cubicBezTo>
                  <a:cubicBezTo>
                    <a:pt x="376" y="732"/>
                    <a:pt x="415" y="753"/>
                    <a:pt x="454" y="753"/>
                  </a:cubicBezTo>
                  <a:cubicBezTo>
                    <a:pt x="472" y="753"/>
                    <a:pt x="490" y="749"/>
                    <a:pt x="507" y="740"/>
                  </a:cubicBezTo>
                  <a:cubicBezTo>
                    <a:pt x="544" y="703"/>
                    <a:pt x="562" y="648"/>
                    <a:pt x="562" y="602"/>
                  </a:cubicBezTo>
                  <a:cubicBezTo>
                    <a:pt x="562" y="519"/>
                    <a:pt x="562" y="436"/>
                    <a:pt x="562" y="354"/>
                  </a:cubicBezTo>
                  <a:cubicBezTo>
                    <a:pt x="562" y="280"/>
                    <a:pt x="553" y="206"/>
                    <a:pt x="544" y="123"/>
                  </a:cubicBezTo>
                  <a:cubicBezTo>
                    <a:pt x="525" y="31"/>
                    <a:pt x="433" y="4"/>
                    <a:pt x="341" y="4"/>
                  </a:cubicBezTo>
                  <a:cubicBezTo>
                    <a:pt x="322" y="1"/>
                    <a:pt x="302" y="0"/>
                    <a:pt x="28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048;p45">
              <a:extLst>
                <a:ext uri="{FF2B5EF4-FFF2-40B4-BE49-F238E27FC236}">
                  <a16:creationId xmlns:a16="http://schemas.microsoft.com/office/drawing/2014/main" id="{248A4741-DD5A-4B57-860B-AB7DC3392A65}"/>
                </a:ext>
              </a:extLst>
            </p:cNvPr>
            <p:cNvSpPr/>
            <p:nvPr/>
          </p:nvSpPr>
          <p:spPr>
            <a:xfrm>
              <a:off x="1932275" y="3937000"/>
              <a:ext cx="84250" cy="110175"/>
            </a:xfrm>
            <a:custGeom>
              <a:avLst/>
              <a:gdLst/>
              <a:ahLst/>
              <a:cxnLst/>
              <a:rect l="l" t="t" r="r" b="b"/>
              <a:pathLst>
                <a:path w="3370" h="4407" extrusionOk="0">
                  <a:moveTo>
                    <a:pt x="3361" y="1"/>
                  </a:moveTo>
                  <a:cubicBezTo>
                    <a:pt x="3361" y="28"/>
                    <a:pt x="3352" y="56"/>
                    <a:pt x="3352" y="84"/>
                  </a:cubicBezTo>
                  <a:cubicBezTo>
                    <a:pt x="3352" y="148"/>
                    <a:pt x="3342" y="231"/>
                    <a:pt x="3342" y="341"/>
                  </a:cubicBezTo>
                  <a:cubicBezTo>
                    <a:pt x="3333" y="553"/>
                    <a:pt x="3315" y="866"/>
                    <a:pt x="3278" y="1262"/>
                  </a:cubicBezTo>
                  <a:cubicBezTo>
                    <a:pt x="3269" y="1455"/>
                    <a:pt x="3250" y="1667"/>
                    <a:pt x="3223" y="1897"/>
                  </a:cubicBezTo>
                  <a:cubicBezTo>
                    <a:pt x="3213" y="2008"/>
                    <a:pt x="3195" y="2137"/>
                    <a:pt x="3186" y="2247"/>
                  </a:cubicBezTo>
                  <a:cubicBezTo>
                    <a:pt x="3177" y="2312"/>
                    <a:pt x="3167" y="2367"/>
                    <a:pt x="3149" y="2431"/>
                  </a:cubicBezTo>
                  <a:cubicBezTo>
                    <a:pt x="3131" y="2486"/>
                    <a:pt x="3112" y="2542"/>
                    <a:pt x="3075" y="2597"/>
                  </a:cubicBezTo>
                  <a:cubicBezTo>
                    <a:pt x="2937" y="2827"/>
                    <a:pt x="2762" y="3030"/>
                    <a:pt x="2541" y="3186"/>
                  </a:cubicBezTo>
                  <a:cubicBezTo>
                    <a:pt x="2330" y="3361"/>
                    <a:pt x="2090" y="3536"/>
                    <a:pt x="1851" y="3711"/>
                  </a:cubicBezTo>
                  <a:cubicBezTo>
                    <a:pt x="1621" y="3886"/>
                    <a:pt x="1372" y="4033"/>
                    <a:pt x="1114" y="4162"/>
                  </a:cubicBezTo>
                  <a:cubicBezTo>
                    <a:pt x="995" y="4226"/>
                    <a:pt x="866" y="4272"/>
                    <a:pt x="737" y="4309"/>
                  </a:cubicBezTo>
                  <a:cubicBezTo>
                    <a:pt x="673" y="4328"/>
                    <a:pt x="608" y="4337"/>
                    <a:pt x="545" y="4337"/>
                  </a:cubicBezTo>
                  <a:cubicBezTo>
                    <a:pt x="482" y="4337"/>
                    <a:pt x="419" y="4328"/>
                    <a:pt x="360" y="4309"/>
                  </a:cubicBezTo>
                  <a:cubicBezTo>
                    <a:pt x="249" y="4272"/>
                    <a:pt x="157" y="4180"/>
                    <a:pt x="120" y="4070"/>
                  </a:cubicBezTo>
                  <a:cubicBezTo>
                    <a:pt x="83" y="3959"/>
                    <a:pt x="65" y="3840"/>
                    <a:pt x="74" y="3729"/>
                  </a:cubicBezTo>
                  <a:cubicBezTo>
                    <a:pt x="74" y="3499"/>
                    <a:pt x="83" y="3278"/>
                    <a:pt x="83" y="3085"/>
                  </a:cubicBezTo>
                  <a:lnTo>
                    <a:pt x="83" y="2155"/>
                  </a:lnTo>
                  <a:lnTo>
                    <a:pt x="83" y="1906"/>
                  </a:lnTo>
                  <a:cubicBezTo>
                    <a:pt x="83" y="1879"/>
                    <a:pt x="83" y="1851"/>
                    <a:pt x="83" y="1814"/>
                  </a:cubicBezTo>
                  <a:cubicBezTo>
                    <a:pt x="74" y="1851"/>
                    <a:pt x="65" y="1879"/>
                    <a:pt x="65" y="1916"/>
                  </a:cubicBezTo>
                  <a:cubicBezTo>
                    <a:pt x="65" y="1971"/>
                    <a:pt x="56" y="2054"/>
                    <a:pt x="56" y="2164"/>
                  </a:cubicBezTo>
                  <a:cubicBezTo>
                    <a:pt x="47" y="2385"/>
                    <a:pt x="37" y="2707"/>
                    <a:pt x="28" y="3094"/>
                  </a:cubicBezTo>
                  <a:cubicBezTo>
                    <a:pt x="28" y="3287"/>
                    <a:pt x="19" y="3508"/>
                    <a:pt x="10" y="3738"/>
                  </a:cubicBezTo>
                  <a:cubicBezTo>
                    <a:pt x="1" y="3858"/>
                    <a:pt x="19" y="3987"/>
                    <a:pt x="56" y="4098"/>
                  </a:cubicBezTo>
                  <a:cubicBezTo>
                    <a:pt x="102" y="4226"/>
                    <a:pt x="203" y="4328"/>
                    <a:pt x="332" y="4374"/>
                  </a:cubicBezTo>
                  <a:cubicBezTo>
                    <a:pt x="401" y="4397"/>
                    <a:pt x="470" y="4407"/>
                    <a:pt x="539" y="4407"/>
                  </a:cubicBezTo>
                  <a:cubicBezTo>
                    <a:pt x="745" y="4407"/>
                    <a:pt x="949" y="4318"/>
                    <a:pt x="1142" y="4236"/>
                  </a:cubicBezTo>
                  <a:cubicBezTo>
                    <a:pt x="1400" y="4107"/>
                    <a:pt x="1648" y="3950"/>
                    <a:pt x="1888" y="3775"/>
                  </a:cubicBezTo>
                  <a:cubicBezTo>
                    <a:pt x="2127" y="3591"/>
                    <a:pt x="2357" y="3416"/>
                    <a:pt x="2587" y="3241"/>
                  </a:cubicBezTo>
                  <a:cubicBezTo>
                    <a:pt x="2808" y="3085"/>
                    <a:pt x="2993" y="2873"/>
                    <a:pt x="3131" y="2634"/>
                  </a:cubicBezTo>
                  <a:cubicBezTo>
                    <a:pt x="3167" y="2579"/>
                    <a:pt x="3186" y="2514"/>
                    <a:pt x="3204" y="2450"/>
                  </a:cubicBezTo>
                  <a:cubicBezTo>
                    <a:pt x="3223" y="2385"/>
                    <a:pt x="3232" y="2321"/>
                    <a:pt x="3241" y="2266"/>
                  </a:cubicBezTo>
                  <a:cubicBezTo>
                    <a:pt x="3260" y="2137"/>
                    <a:pt x="3269" y="2026"/>
                    <a:pt x="3278" y="1906"/>
                  </a:cubicBezTo>
                  <a:cubicBezTo>
                    <a:pt x="3306" y="1676"/>
                    <a:pt x="3315" y="1465"/>
                    <a:pt x="3333" y="1271"/>
                  </a:cubicBezTo>
                  <a:cubicBezTo>
                    <a:pt x="3352" y="875"/>
                    <a:pt x="3370" y="562"/>
                    <a:pt x="3370" y="341"/>
                  </a:cubicBezTo>
                  <a:lnTo>
                    <a:pt x="3370" y="84"/>
                  </a:lnTo>
                  <a:cubicBezTo>
                    <a:pt x="3370" y="56"/>
                    <a:pt x="3370" y="28"/>
                    <a:pt x="336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049;p45">
              <a:extLst>
                <a:ext uri="{FF2B5EF4-FFF2-40B4-BE49-F238E27FC236}">
                  <a16:creationId xmlns:a16="http://schemas.microsoft.com/office/drawing/2014/main" id="{81A9878C-3093-4BDB-9FD5-23820122DD94}"/>
                </a:ext>
              </a:extLst>
            </p:cNvPr>
            <p:cNvSpPr/>
            <p:nvPr/>
          </p:nvSpPr>
          <p:spPr>
            <a:xfrm>
              <a:off x="1741700" y="4047025"/>
              <a:ext cx="201425" cy="222300"/>
            </a:xfrm>
            <a:custGeom>
              <a:avLst/>
              <a:gdLst/>
              <a:ahLst/>
              <a:cxnLst/>
              <a:rect l="l" t="t" r="r" b="b"/>
              <a:pathLst>
                <a:path w="8057" h="8892" extrusionOk="0">
                  <a:moveTo>
                    <a:pt x="8056" y="0"/>
                  </a:moveTo>
                  <a:lnTo>
                    <a:pt x="8049" y="30"/>
                  </a:lnTo>
                  <a:lnTo>
                    <a:pt x="8049" y="30"/>
                  </a:lnTo>
                  <a:lnTo>
                    <a:pt x="8056" y="10"/>
                  </a:lnTo>
                  <a:cubicBezTo>
                    <a:pt x="8056" y="6"/>
                    <a:pt x="8056" y="3"/>
                    <a:pt x="8056" y="0"/>
                  </a:cubicBezTo>
                  <a:close/>
                  <a:moveTo>
                    <a:pt x="8049" y="30"/>
                  </a:moveTo>
                  <a:lnTo>
                    <a:pt x="8019" y="120"/>
                  </a:lnTo>
                  <a:lnTo>
                    <a:pt x="7891" y="534"/>
                  </a:lnTo>
                  <a:cubicBezTo>
                    <a:pt x="7780" y="893"/>
                    <a:pt x="7624" y="1427"/>
                    <a:pt x="7375" y="2053"/>
                  </a:cubicBezTo>
                  <a:cubicBezTo>
                    <a:pt x="7099" y="2799"/>
                    <a:pt x="6721" y="3499"/>
                    <a:pt x="6261" y="4152"/>
                  </a:cubicBezTo>
                  <a:cubicBezTo>
                    <a:pt x="5976" y="4530"/>
                    <a:pt x="5718" y="4916"/>
                    <a:pt x="5479" y="5331"/>
                  </a:cubicBezTo>
                  <a:cubicBezTo>
                    <a:pt x="5248" y="5763"/>
                    <a:pt x="5064" y="6233"/>
                    <a:pt x="4825" y="6693"/>
                  </a:cubicBezTo>
                  <a:cubicBezTo>
                    <a:pt x="4383" y="7568"/>
                    <a:pt x="3665" y="8258"/>
                    <a:pt x="2772" y="8654"/>
                  </a:cubicBezTo>
                  <a:cubicBezTo>
                    <a:pt x="2569" y="8737"/>
                    <a:pt x="2358" y="8801"/>
                    <a:pt x="2146" y="8820"/>
                  </a:cubicBezTo>
                  <a:cubicBezTo>
                    <a:pt x="2083" y="8828"/>
                    <a:pt x="2020" y="8832"/>
                    <a:pt x="1958" y="8832"/>
                  </a:cubicBezTo>
                  <a:cubicBezTo>
                    <a:pt x="1819" y="8832"/>
                    <a:pt x="1681" y="8812"/>
                    <a:pt x="1547" y="8774"/>
                  </a:cubicBezTo>
                  <a:cubicBezTo>
                    <a:pt x="1188" y="8682"/>
                    <a:pt x="866" y="8479"/>
                    <a:pt x="627" y="8203"/>
                  </a:cubicBezTo>
                  <a:cubicBezTo>
                    <a:pt x="516" y="8083"/>
                    <a:pt x="424" y="7945"/>
                    <a:pt x="360" y="7807"/>
                  </a:cubicBezTo>
                  <a:cubicBezTo>
                    <a:pt x="305" y="7678"/>
                    <a:pt x="259" y="7540"/>
                    <a:pt x="231" y="7393"/>
                  </a:cubicBezTo>
                  <a:cubicBezTo>
                    <a:pt x="176" y="7135"/>
                    <a:pt x="130" y="6905"/>
                    <a:pt x="102" y="6721"/>
                  </a:cubicBezTo>
                  <a:cubicBezTo>
                    <a:pt x="74" y="6537"/>
                    <a:pt x="47" y="6389"/>
                    <a:pt x="28" y="6288"/>
                  </a:cubicBezTo>
                  <a:lnTo>
                    <a:pt x="19" y="6168"/>
                  </a:lnTo>
                  <a:cubicBezTo>
                    <a:pt x="10" y="6159"/>
                    <a:pt x="10" y="6150"/>
                    <a:pt x="10" y="6132"/>
                  </a:cubicBezTo>
                  <a:cubicBezTo>
                    <a:pt x="1" y="6150"/>
                    <a:pt x="1" y="6159"/>
                    <a:pt x="10" y="6168"/>
                  </a:cubicBezTo>
                  <a:cubicBezTo>
                    <a:pt x="10" y="6205"/>
                    <a:pt x="19" y="6242"/>
                    <a:pt x="19" y="6288"/>
                  </a:cubicBezTo>
                  <a:cubicBezTo>
                    <a:pt x="28" y="6389"/>
                    <a:pt x="47" y="6537"/>
                    <a:pt x="74" y="6721"/>
                  </a:cubicBezTo>
                  <a:cubicBezTo>
                    <a:pt x="102" y="6905"/>
                    <a:pt x="130" y="7135"/>
                    <a:pt x="185" y="7402"/>
                  </a:cubicBezTo>
                  <a:cubicBezTo>
                    <a:pt x="213" y="7549"/>
                    <a:pt x="259" y="7687"/>
                    <a:pt x="314" y="7826"/>
                  </a:cubicBezTo>
                  <a:cubicBezTo>
                    <a:pt x="388" y="7973"/>
                    <a:pt x="470" y="8111"/>
                    <a:pt x="581" y="8231"/>
                  </a:cubicBezTo>
                  <a:cubicBezTo>
                    <a:pt x="829" y="8516"/>
                    <a:pt x="1152" y="8728"/>
                    <a:pt x="1520" y="8829"/>
                  </a:cubicBezTo>
                  <a:cubicBezTo>
                    <a:pt x="1672" y="8870"/>
                    <a:pt x="1829" y="8891"/>
                    <a:pt x="1987" y="8891"/>
                  </a:cubicBezTo>
                  <a:cubicBezTo>
                    <a:pt x="2040" y="8891"/>
                    <a:pt x="2093" y="8889"/>
                    <a:pt x="2146" y="8884"/>
                  </a:cubicBezTo>
                  <a:cubicBezTo>
                    <a:pt x="2367" y="8857"/>
                    <a:pt x="2579" y="8801"/>
                    <a:pt x="2781" y="8709"/>
                  </a:cubicBezTo>
                  <a:cubicBezTo>
                    <a:pt x="3693" y="8313"/>
                    <a:pt x="4429" y="7605"/>
                    <a:pt x="4880" y="6721"/>
                  </a:cubicBezTo>
                  <a:cubicBezTo>
                    <a:pt x="5119" y="6260"/>
                    <a:pt x="5304" y="5782"/>
                    <a:pt x="5534" y="5358"/>
                  </a:cubicBezTo>
                  <a:cubicBezTo>
                    <a:pt x="5764" y="4953"/>
                    <a:pt x="6022" y="4557"/>
                    <a:pt x="6307" y="4180"/>
                  </a:cubicBezTo>
                  <a:cubicBezTo>
                    <a:pt x="6767" y="3535"/>
                    <a:pt x="7136" y="2817"/>
                    <a:pt x="7412" y="2072"/>
                  </a:cubicBezTo>
                  <a:cubicBezTo>
                    <a:pt x="7651" y="1436"/>
                    <a:pt x="7808" y="903"/>
                    <a:pt x="7909" y="543"/>
                  </a:cubicBezTo>
                  <a:cubicBezTo>
                    <a:pt x="7955" y="359"/>
                    <a:pt x="7992" y="221"/>
                    <a:pt x="8029" y="120"/>
                  </a:cubicBezTo>
                  <a:lnTo>
                    <a:pt x="8049" y="3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050;p45">
              <a:extLst>
                <a:ext uri="{FF2B5EF4-FFF2-40B4-BE49-F238E27FC236}">
                  <a16:creationId xmlns:a16="http://schemas.microsoft.com/office/drawing/2014/main" id="{BFB6BBA8-C5D6-4860-8298-50DBFE520EE7}"/>
                </a:ext>
              </a:extLst>
            </p:cNvPr>
            <p:cNvSpPr/>
            <p:nvPr/>
          </p:nvSpPr>
          <p:spPr>
            <a:xfrm>
              <a:off x="1772775" y="4039025"/>
              <a:ext cx="261475" cy="231575"/>
            </a:xfrm>
            <a:custGeom>
              <a:avLst/>
              <a:gdLst/>
              <a:ahLst/>
              <a:cxnLst/>
              <a:rect l="l" t="t" r="r" b="b"/>
              <a:pathLst>
                <a:path w="10459" h="9263" extrusionOk="0">
                  <a:moveTo>
                    <a:pt x="8603" y="0"/>
                  </a:moveTo>
                  <a:cubicBezTo>
                    <a:pt x="7883" y="0"/>
                    <a:pt x="7208" y="463"/>
                    <a:pt x="6988" y="1195"/>
                  </a:cubicBezTo>
                  <a:cubicBezTo>
                    <a:pt x="6500" y="2751"/>
                    <a:pt x="5883" y="5301"/>
                    <a:pt x="5543" y="6415"/>
                  </a:cubicBezTo>
                  <a:lnTo>
                    <a:pt x="5543" y="6479"/>
                  </a:lnTo>
                  <a:lnTo>
                    <a:pt x="986" y="5043"/>
                  </a:lnTo>
                  <a:lnTo>
                    <a:pt x="1" y="7280"/>
                  </a:lnTo>
                  <a:lnTo>
                    <a:pt x="5469" y="9121"/>
                  </a:lnTo>
                  <a:cubicBezTo>
                    <a:pt x="5732" y="9216"/>
                    <a:pt x="6003" y="9262"/>
                    <a:pt x="6266" y="9262"/>
                  </a:cubicBezTo>
                  <a:cubicBezTo>
                    <a:pt x="7007" y="9262"/>
                    <a:pt x="7693" y="8893"/>
                    <a:pt x="8019" y="8173"/>
                  </a:cubicBezTo>
                  <a:cubicBezTo>
                    <a:pt x="8038" y="8127"/>
                    <a:pt x="8056" y="8090"/>
                    <a:pt x="8065" y="8044"/>
                  </a:cubicBezTo>
                  <a:lnTo>
                    <a:pt x="10118" y="2309"/>
                  </a:lnTo>
                  <a:cubicBezTo>
                    <a:pt x="10459" y="1425"/>
                    <a:pt x="10127" y="486"/>
                    <a:pt x="9244" y="127"/>
                  </a:cubicBezTo>
                  <a:cubicBezTo>
                    <a:pt x="9033" y="41"/>
                    <a:pt x="8816" y="0"/>
                    <a:pt x="8603"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051;p45">
              <a:extLst>
                <a:ext uri="{FF2B5EF4-FFF2-40B4-BE49-F238E27FC236}">
                  <a16:creationId xmlns:a16="http://schemas.microsoft.com/office/drawing/2014/main" id="{D3958367-A209-498F-AC31-1698B581FC39}"/>
                </a:ext>
              </a:extLst>
            </p:cNvPr>
            <p:cNvSpPr/>
            <p:nvPr/>
          </p:nvSpPr>
          <p:spPr>
            <a:xfrm>
              <a:off x="1772775" y="4045200"/>
              <a:ext cx="255275" cy="227650"/>
            </a:xfrm>
            <a:custGeom>
              <a:avLst/>
              <a:gdLst/>
              <a:ahLst/>
              <a:cxnLst/>
              <a:rect l="l" t="t" r="r" b="b"/>
              <a:pathLst>
                <a:path w="10211" h="9106" extrusionOk="0">
                  <a:moveTo>
                    <a:pt x="8540" y="58"/>
                  </a:moveTo>
                  <a:cubicBezTo>
                    <a:pt x="8648" y="58"/>
                    <a:pt x="8757" y="69"/>
                    <a:pt x="8866" y="92"/>
                  </a:cubicBezTo>
                  <a:cubicBezTo>
                    <a:pt x="9612" y="239"/>
                    <a:pt x="10146" y="902"/>
                    <a:pt x="10137" y="1666"/>
                  </a:cubicBezTo>
                  <a:cubicBezTo>
                    <a:pt x="10118" y="1942"/>
                    <a:pt x="10054" y="2209"/>
                    <a:pt x="9943" y="2458"/>
                  </a:cubicBezTo>
                  <a:lnTo>
                    <a:pt x="9391" y="3977"/>
                  </a:lnTo>
                  <a:cubicBezTo>
                    <a:pt x="9032" y="4980"/>
                    <a:pt x="8673" y="5928"/>
                    <a:pt x="8341" y="6849"/>
                  </a:cubicBezTo>
                  <a:cubicBezTo>
                    <a:pt x="8259" y="7079"/>
                    <a:pt x="8176" y="7309"/>
                    <a:pt x="8093" y="7530"/>
                  </a:cubicBezTo>
                  <a:cubicBezTo>
                    <a:pt x="8019" y="7751"/>
                    <a:pt x="7936" y="7972"/>
                    <a:pt x="7835" y="8175"/>
                  </a:cubicBezTo>
                  <a:cubicBezTo>
                    <a:pt x="7623" y="8571"/>
                    <a:pt x="7264" y="8865"/>
                    <a:pt x="6832" y="8985"/>
                  </a:cubicBezTo>
                  <a:cubicBezTo>
                    <a:pt x="6680" y="9026"/>
                    <a:pt x="6523" y="9047"/>
                    <a:pt x="6368" y="9047"/>
                  </a:cubicBezTo>
                  <a:cubicBezTo>
                    <a:pt x="6317" y="9047"/>
                    <a:pt x="6265" y="9045"/>
                    <a:pt x="6215" y="9040"/>
                  </a:cubicBezTo>
                  <a:cubicBezTo>
                    <a:pt x="6012" y="9012"/>
                    <a:pt x="5810" y="8957"/>
                    <a:pt x="5626" y="8884"/>
                  </a:cubicBezTo>
                  <a:lnTo>
                    <a:pt x="4530" y="8525"/>
                  </a:lnTo>
                  <a:lnTo>
                    <a:pt x="1225" y="7420"/>
                  </a:lnTo>
                  <a:lnTo>
                    <a:pt x="314" y="7125"/>
                  </a:lnTo>
                  <a:lnTo>
                    <a:pt x="84" y="7042"/>
                  </a:lnTo>
                  <a:lnTo>
                    <a:pt x="4" y="7025"/>
                  </a:lnTo>
                  <a:lnTo>
                    <a:pt x="4" y="7025"/>
                  </a:lnTo>
                  <a:lnTo>
                    <a:pt x="19" y="6978"/>
                  </a:lnTo>
                  <a:lnTo>
                    <a:pt x="65" y="6867"/>
                  </a:lnTo>
                  <a:cubicBezTo>
                    <a:pt x="111" y="6766"/>
                    <a:pt x="176" y="6619"/>
                    <a:pt x="268" y="6426"/>
                  </a:cubicBezTo>
                  <a:cubicBezTo>
                    <a:pt x="432" y="6052"/>
                    <a:pt x="676" y="5499"/>
                    <a:pt x="993" y="4801"/>
                  </a:cubicBezTo>
                  <a:lnTo>
                    <a:pt x="993" y="4801"/>
                  </a:lnTo>
                  <a:lnTo>
                    <a:pt x="5543" y="6241"/>
                  </a:lnTo>
                  <a:lnTo>
                    <a:pt x="5570" y="6251"/>
                  </a:lnTo>
                  <a:lnTo>
                    <a:pt x="5570" y="6223"/>
                  </a:lnTo>
                  <a:cubicBezTo>
                    <a:pt x="5929" y="4980"/>
                    <a:pt x="6325" y="3608"/>
                    <a:pt x="6740" y="2145"/>
                  </a:cubicBezTo>
                  <a:cubicBezTo>
                    <a:pt x="6795" y="1961"/>
                    <a:pt x="6850" y="1776"/>
                    <a:pt x="6905" y="1592"/>
                  </a:cubicBezTo>
                  <a:cubicBezTo>
                    <a:pt x="6961" y="1408"/>
                    <a:pt x="7007" y="1215"/>
                    <a:pt x="7071" y="1040"/>
                  </a:cubicBezTo>
                  <a:cubicBezTo>
                    <a:pt x="7323" y="435"/>
                    <a:pt x="7909" y="58"/>
                    <a:pt x="8540" y="58"/>
                  </a:cubicBezTo>
                  <a:close/>
                  <a:moveTo>
                    <a:pt x="8533" y="0"/>
                  </a:moveTo>
                  <a:cubicBezTo>
                    <a:pt x="7879" y="0"/>
                    <a:pt x="7265" y="394"/>
                    <a:pt x="7007" y="1022"/>
                  </a:cubicBezTo>
                  <a:cubicBezTo>
                    <a:pt x="6933" y="1215"/>
                    <a:pt x="6896" y="1399"/>
                    <a:pt x="6841" y="1583"/>
                  </a:cubicBezTo>
                  <a:cubicBezTo>
                    <a:pt x="6786" y="1767"/>
                    <a:pt x="6730" y="1951"/>
                    <a:pt x="6675" y="2135"/>
                  </a:cubicBezTo>
                  <a:lnTo>
                    <a:pt x="5523" y="6186"/>
                  </a:lnTo>
                  <a:lnTo>
                    <a:pt x="5523" y="6186"/>
                  </a:lnTo>
                  <a:lnTo>
                    <a:pt x="986" y="4768"/>
                  </a:lnTo>
                  <a:lnTo>
                    <a:pt x="977" y="4768"/>
                  </a:lnTo>
                  <a:lnTo>
                    <a:pt x="967" y="4787"/>
                  </a:lnTo>
                  <a:lnTo>
                    <a:pt x="240" y="6453"/>
                  </a:lnTo>
                  <a:cubicBezTo>
                    <a:pt x="166" y="6637"/>
                    <a:pt x="102" y="6785"/>
                    <a:pt x="56" y="6886"/>
                  </a:cubicBezTo>
                  <a:lnTo>
                    <a:pt x="10" y="6996"/>
                  </a:lnTo>
                  <a:cubicBezTo>
                    <a:pt x="4" y="7009"/>
                    <a:pt x="2" y="7017"/>
                    <a:pt x="1" y="7024"/>
                  </a:cubicBezTo>
                  <a:lnTo>
                    <a:pt x="1" y="7024"/>
                  </a:lnTo>
                  <a:lnTo>
                    <a:pt x="1" y="7024"/>
                  </a:lnTo>
                  <a:lnTo>
                    <a:pt x="1" y="7024"/>
                  </a:lnTo>
                  <a:lnTo>
                    <a:pt x="1" y="7024"/>
                  </a:lnTo>
                  <a:lnTo>
                    <a:pt x="1" y="7024"/>
                  </a:lnTo>
                  <a:cubicBezTo>
                    <a:pt x="1" y="7027"/>
                    <a:pt x="1" y="7030"/>
                    <a:pt x="1" y="7033"/>
                  </a:cubicBezTo>
                  <a:lnTo>
                    <a:pt x="3" y="7025"/>
                  </a:lnTo>
                  <a:lnTo>
                    <a:pt x="3" y="7025"/>
                  </a:lnTo>
                  <a:lnTo>
                    <a:pt x="74" y="7052"/>
                  </a:lnTo>
                  <a:lnTo>
                    <a:pt x="304" y="7125"/>
                  </a:lnTo>
                  <a:lnTo>
                    <a:pt x="1197" y="7438"/>
                  </a:lnTo>
                  <a:lnTo>
                    <a:pt x="4502" y="8561"/>
                  </a:lnTo>
                  <a:lnTo>
                    <a:pt x="5607" y="8939"/>
                  </a:lnTo>
                  <a:cubicBezTo>
                    <a:pt x="5801" y="9012"/>
                    <a:pt x="6003" y="9068"/>
                    <a:pt x="6206" y="9095"/>
                  </a:cubicBezTo>
                  <a:cubicBezTo>
                    <a:pt x="6267" y="9102"/>
                    <a:pt x="6328" y="9105"/>
                    <a:pt x="6388" y="9105"/>
                  </a:cubicBezTo>
                  <a:cubicBezTo>
                    <a:pt x="7011" y="9105"/>
                    <a:pt x="7588" y="8765"/>
                    <a:pt x="7890" y="8212"/>
                  </a:cubicBezTo>
                  <a:cubicBezTo>
                    <a:pt x="7992" y="8000"/>
                    <a:pt x="8074" y="7779"/>
                    <a:pt x="8148" y="7558"/>
                  </a:cubicBezTo>
                  <a:lnTo>
                    <a:pt x="8397" y="6877"/>
                  </a:lnTo>
                  <a:lnTo>
                    <a:pt x="9446" y="4004"/>
                  </a:lnTo>
                  <a:lnTo>
                    <a:pt x="10008" y="2485"/>
                  </a:lnTo>
                  <a:cubicBezTo>
                    <a:pt x="10118" y="2237"/>
                    <a:pt x="10192" y="1961"/>
                    <a:pt x="10201" y="1684"/>
                  </a:cubicBezTo>
                  <a:cubicBezTo>
                    <a:pt x="10210" y="883"/>
                    <a:pt x="9658" y="193"/>
                    <a:pt x="8875" y="37"/>
                  </a:cubicBezTo>
                  <a:cubicBezTo>
                    <a:pt x="8761" y="12"/>
                    <a:pt x="8647" y="0"/>
                    <a:pt x="85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052;p45">
              <a:extLst>
                <a:ext uri="{FF2B5EF4-FFF2-40B4-BE49-F238E27FC236}">
                  <a16:creationId xmlns:a16="http://schemas.microsoft.com/office/drawing/2014/main" id="{2A0DF042-218B-4161-96DB-1185E24CA6CE}"/>
                </a:ext>
              </a:extLst>
            </p:cNvPr>
            <p:cNvSpPr/>
            <p:nvPr/>
          </p:nvSpPr>
          <p:spPr>
            <a:xfrm>
              <a:off x="1674500" y="4074825"/>
              <a:ext cx="85425" cy="69800"/>
            </a:xfrm>
            <a:custGeom>
              <a:avLst/>
              <a:gdLst/>
              <a:ahLst/>
              <a:cxnLst/>
              <a:rect l="l" t="t" r="r" b="b"/>
              <a:pathLst>
                <a:path w="3417" h="2792" extrusionOk="0">
                  <a:moveTo>
                    <a:pt x="1975" y="1"/>
                  </a:moveTo>
                  <a:cubicBezTo>
                    <a:pt x="1973" y="1"/>
                    <a:pt x="1972" y="1"/>
                    <a:pt x="1971" y="2"/>
                  </a:cubicBezTo>
                  <a:cubicBezTo>
                    <a:pt x="1925" y="48"/>
                    <a:pt x="1667" y="278"/>
                    <a:pt x="1869" y="499"/>
                  </a:cubicBezTo>
                  <a:lnTo>
                    <a:pt x="2035" y="637"/>
                  </a:lnTo>
                  <a:lnTo>
                    <a:pt x="1317" y="435"/>
                  </a:lnTo>
                  <a:cubicBezTo>
                    <a:pt x="1317" y="435"/>
                    <a:pt x="314" y="711"/>
                    <a:pt x="277" y="840"/>
                  </a:cubicBezTo>
                  <a:cubicBezTo>
                    <a:pt x="244" y="956"/>
                    <a:pt x="300" y="1065"/>
                    <a:pt x="379" y="1065"/>
                  </a:cubicBezTo>
                  <a:cubicBezTo>
                    <a:pt x="388" y="1065"/>
                    <a:pt x="397" y="1064"/>
                    <a:pt x="406" y="1061"/>
                  </a:cubicBezTo>
                  <a:cubicBezTo>
                    <a:pt x="410" y="1059"/>
                    <a:pt x="413" y="1058"/>
                    <a:pt x="414" y="1058"/>
                  </a:cubicBezTo>
                  <a:cubicBezTo>
                    <a:pt x="449" y="1058"/>
                    <a:pt x="74" y="1383"/>
                    <a:pt x="74" y="1383"/>
                  </a:cubicBezTo>
                  <a:cubicBezTo>
                    <a:pt x="74" y="1383"/>
                    <a:pt x="1" y="1577"/>
                    <a:pt x="111" y="1586"/>
                  </a:cubicBezTo>
                  <a:cubicBezTo>
                    <a:pt x="231" y="1567"/>
                    <a:pt x="350" y="1530"/>
                    <a:pt x="461" y="1466"/>
                  </a:cubicBezTo>
                  <a:lnTo>
                    <a:pt x="461" y="1466"/>
                  </a:lnTo>
                  <a:cubicBezTo>
                    <a:pt x="461" y="1466"/>
                    <a:pt x="222" y="1650"/>
                    <a:pt x="249" y="1715"/>
                  </a:cubicBezTo>
                  <a:cubicBezTo>
                    <a:pt x="272" y="1767"/>
                    <a:pt x="422" y="1837"/>
                    <a:pt x="502" y="1837"/>
                  </a:cubicBezTo>
                  <a:cubicBezTo>
                    <a:pt x="520" y="1837"/>
                    <a:pt x="535" y="1834"/>
                    <a:pt x="544" y="1825"/>
                  </a:cubicBezTo>
                  <a:cubicBezTo>
                    <a:pt x="590" y="1788"/>
                    <a:pt x="654" y="1696"/>
                    <a:pt x="654" y="1696"/>
                  </a:cubicBezTo>
                  <a:lnTo>
                    <a:pt x="792" y="1751"/>
                  </a:lnTo>
                  <a:lnTo>
                    <a:pt x="719" y="1936"/>
                  </a:lnTo>
                  <a:lnTo>
                    <a:pt x="2772" y="2792"/>
                  </a:lnTo>
                  <a:lnTo>
                    <a:pt x="3416" y="1659"/>
                  </a:lnTo>
                  <a:cubicBezTo>
                    <a:pt x="3416" y="1659"/>
                    <a:pt x="3158" y="1024"/>
                    <a:pt x="3103" y="978"/>
                  </a:cubicBezTo>
                  <a:cubicBezTo>
                    <a:pt x="3049" y="933"/>
                    <a:pt x="2055" y="1"/>
                    <a:pt x="197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053;p45">
              <a:extLst>
                <a:ext uri="{FF2B5EF4-FFF2-40B4-BE49-F238E27FC236}">
                  <a16:creationId xmlns:a16="http://schemas.microsoft.com/office/drawing/2014/main" id="{57DD1F9D-9368-42C7-BDE8-2AAE5B6264FC}"/>
                </a:ext>
              </a:extLst>
            </p:cNvPr>
            <p:cNvSpPr/>
            <p:nvPr/>
          </p:nvSpPr>
          <p:spPr>
            <a:xfrm>
              <a:off x="1647575" y="4087075"/>
              <a:ext cx="146625" cy="121075"/>
            </a:xfrm>
            <a:custGeom>
              <a:avLst/>
              <a:gdLst/>
              <a:ahLst/>
              <a:cxnLst/>
              <a:rect l="l" t="t" r="r" b="b"/>
              <a:pathLst>
                <a:path w="5865" h="4843" extrusionOk="0">
                  <a:moveTo>
                    <a:pt x="1096" y="0"/>
                  </a:moveTo>
                  <a:lnTo>
                    <a:pt x="1" y="1464"/>
                  </a:lnTo>
                  <a:lnTo>
                    <a:pt x="3121" y="3692"/>
                  </a:lnTo>
                  <a:lnTo>
                    <a:pt x="5239" y="4843"/>
                  </a:lnTo>
                  <a:lnTo>
                    <a:pt x="5865" y="3397"/>
                  </a:lnTo>
                  <a:lnTo>
                    <a:pt x="109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054;p45">
              <a:extLst>
                <a:ext uri="{FF2B5EF4-FFF2-40B4-BE49-F238E27FC236}">
                  <a16:creationId xmlns:a16="http://schemas.microsoft.com/office/drawing/2014/main" id="{42E5772E-30D8-4CB1-8053-6609B29E82BF}"/>
                </a:ext>
              </a:extLst>
            </p:cNvPr>
            <p:cNvSpPr/>
            <p:nvPr/>
          </p:nvSpPr>
          <p:spPr>
            <a:xfrm>
              <a:off x="1648500" y="4088675"/>
              <a:ext cx="23950" cy="26500"/>
            </a:xfrm>
            <a:custGeom>
              <a:avLst/>
              <a:gdLst/>
              <a:ahLst/>
              <a:cxnLst/>
              <a:rect l="l" t="t" r="r" b="b"/>
              <a:pathLst>
                <a:path w="958" h="1060" extrusionOk="0">
                  <a:moveTo>
                    <a:pt x="608" y="1"/>
                  </a:moveTo>
                  <a:lnTo>
                    <a:pt x="0" y="884"/>
                  </a:lnTo>
                  <a:lnTo>
                    <a:pt x="212" y="1059"/>
                  </a:lnTo>
                  <a:lnTo>
                    <a:pt x="958" y="295"/>
                  </a:lnTo>
                  <a:lnTo>
                    <a:pt x="60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055;p45">
              <a:extLst>
                <a:ext uri="{FF2B5EF4-FFF2-40B4-BE49-F238E27FC236}">
                  <a16:creationId xmlns:a16="http://schemas.microsoft.com/office/drawing/2014/main" id="{F2A7C471-48EE-4D59-B237-ECFE32EBE875}"/>
                </a:ext>
              </a:extLst>
            </p:cNvPr>
            <p:cNvSpPr/>
            <p:nvPr/>
          </p:nvSpPr>
          <p:spPr>
            <a:xfrm>
              <a:off x="1531800" y="3998700"/>
              <a:ext cx="131900" cy="103350"/>
            </a:xfrm>
            <a:custGeom>
              <a:avLst/>
              <a:gdLst/>
              <a:ahLst/>
              <a:cxnLst/>
              <a:rect l="l" t="t" r="r" b="b"/>
              <a:pathLst>
                <a:path w="5276" h="4134" extrusionOk="0">
                  <a:moveTo>
                    <a:pt x="1" y="0"/>
                  </a:moveTo>
                  <a:lnTo>
                    <a:pt x="1" y="0"/>
                  </a:lnTo>
                  <a:cubicBezTo>
                    <a:pt x="19" y="18"/>
                    <a:pt x="28" y="28"/>
                    <a:pt x="47" y="46"/>
                  </a:cubicBezTo>
                  <a:lnTo>
                    <a:pt x="194" y="175"/>
                  </a:lnTo>
                  <a:cubicBezTo>
                    <a:pt x="323" y="285"/>
                    <a:pt x="507" y="451"/>
                    <a:pt x="737" y="644"/>
                  </a:cubicBezTo>
                  <a:cubicBezTo>
                    <a:pt x="1207" y="1031"/>
                    <a:pt x="1851" y="1565"/>
                    <a:pt x="2579" y="2145"/>
                  </a:cubicBezTo>
                  <a:cubicBezTo>
                    <a:pt x="3306" y="2716"/>
                    <a:pt x="3978" y="3213"/>
                    <a:pt x="4475" y="3572"/>
                  </a:cubicBezTo>
                  <a:cubicBezTo>
                    <a:pt x="4714" y="3747"/>
                    <a:pt x="4917" y="3885"/>
                    <a:pt x="5055" y="3986"/>
                  </a:cubicBezTo>
                  <a:lnTo>
                    <a:pt x="5221" y="4097"/>
                  </a:lnTo>
                  <a:cubicBezTo>
                    <a:pt x="5239" y="4115"/>
                    <a:pt x="5258" y="4124"/>
                    <a:pt x="5276" y="4134"/>
                  </a:cubicBezTo>
                  <a:cubicBezTo>
                    <a:pt x="5267" y="4115"/>
                    <a:pt x="5248" y="4097"/>
                    <a:pt x="5230" y="4088"/>
                  </a:cubicBezTo>
                  <a:lnTo>
                    <a:pt x="5073" y="3977"/>
                  </a:lnTo>
                  <a:lnTo>
                    <a:pt x="4493" y="3544"/>
                  </a:lnTo>
                  <a:cubicBezTo>
                    <a:pt x="4015" y="3176"/>
                    <a:pt x="3343" y="2670"/>
                    <a:pt x="2615" y="2099"/>
                  </a:cubicBezTo>
                  <a:cubicBezTo>
                    <a:pt x="1888" y="1528"/>
                    <a:pt x="1244" y="994"/>
                    <a:pt x="774" y="617"/>
                  </a:cubicBezTo>
                  <a:lnTo>
                    <a:pt x="213" y="157"/>
                  </a:lnTo>
                  <a:lnTo>
                    <a:pt x="65" y="37"/>
                  </a:lnTo>
                  <a:cubicBezTo>
                    <a:pt x="28" y="9"/>
                    <a:pt x="1" y="0"/>
                    <a:pt x="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056;p45">
              <a:extLst>
                <a:ext uri="{FF2B5EF4-FFF2-40B4-BE49-F238E27FC236}">
                  <a16:creationId xmlns:a16="http://schemas.microsoft.com/office/drawing/2014/main" id="{FC930B01-B39E-49D7-9E2A-54DB84D38356}"/>
                </a:ext>
              </a:extLst>
            </p:cNvPr>
            <p:cNvSpPr/>
            <p:nvPr/>
          </p:nvSpPr>
          <p:spPr>
            <a:xfrm>
              <a:off x="1707650" y="4113150"/>
              <a:ext cx="29400" cy="26175"/>
            </a:xfrm>
            <a:custGeom>
              <a:avLst/>
              <a:gdLst/>
              <a:ahLst/>
              <a:cxnLst/>
              <a:rect l="l" t="t" r="r" b="b"/>
              <a:pathLst>
                <a:path w="1176" h="1047" extrusionOk="0">
                  <a:moveTo>
                    <a:pt x="273" y="0"/>
                  </a:moveTo>
                  <a:cubicBezTo>
                    <a:pt x="185" y="0"/>
                    <a:pt x="93" y="17"/>
                    <a:pt x="0" y="53"/>
                  </a:cubicBezTo>
                  <a:lnTo>
                    <a:pt x="949" y="1047"/>
                  </a:lnTo>
                  <a:cubicBezTo>
                    <a:pt x="1176" y="530"/>
                    <a:pt x="777" y="0"/>
                    <a:pt x="273"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057;p45">
              <a:extLst>
                <a:ext uri="{FF2B5EF4-FFF2-40B4-BE49-F238E27FC236}">
                  <a16:creationId xmlns:a16="http://schemas.microsoft.com/office/drawing/2014/main" id="{08EBBE14-C97D-4FFD-A7FA-30FFC800F617}"/>
                </a:ext>
              </a:extLst>
            </p:cNvPr>
            <p:cNvSpPr/>
            <p:nvPr/>
          </p:nvSpPr>
          <p:spPr>
            <a:xfrm>
              <a:off x="1722825" y="4100925"/>
              <a:ext cx="14300" cy="17250"/>
            </a:xfrm>
            <a:custGeom>
              <a:avLst/>
              <a:gdLst/>
              <a:ahLst/>
              <a:cxnLst/>
              <a:rect l="l" t="t" r="r" b="b"/>
              <a:pathLst>
                <a:path w="572" h="690" extrusionOk="0">
                  <a:moveTo>
                    <a:pt x="358" y="0"/>
                  </a:moveTo>
                  <a:cubicBezTo>
                    <a:pt x="291" y="0"/>
                    <a:pt x="226" y="37"/>
                    <a:pt x="194" y="100"/>
                  </a:cubicBezTo>
                  <a:cubicBezTo>
                    <a:pt x="148" y="173"/>
                    <a:pt x="167" y="275"/>
                    <a:pt x="250" y="321"/>
                  </a:cubicBezTo>
                  <a:cubicBezTo>
                    <a:pt x="176" y="413"/>
                    <a:pt x="75" y="560"/>
                    <a:pt x="1" y="652"/>
                  </a:cubicBezTo>
                  <a:lnTo>
                    <a:pt x="111" y="689"/>
                  </a:lnTo>
                  <a:lnTo>
                    <a:pt x="342" y="367"/>
                  </a:lnTo>
                  <a:cubicBezTo>
                    <a:pt x="365" y="381"/>
                    <a:pt x="392" y="388"/>
                    <a:pt x="420" y="388"/>
                  </a:cubicBezTo>
                  <a:cubicBezTo>
                    <a:pt x="447" y="388"/>
                    <a:pt x="475" y="381"/>
                    <a:pt x="498" y="367"/>
                  </a:cubicBezTo>
                  <a:cubicBezTo>
                    <a:pt x="544" y="339"/>
                    <a:pt x="563" y="284"/>
                    <a:pt x="563" y="229"/>
                  </a:cubicBezTo>
                  <a:cubicBezTo>
                    <a:pt x="572" y="146"/>
                    <a:pt x="526" y="63"/>
                    <a:pt x="452" y="26"/>
                  </a:cubicBezTo>
                  <a:cubicBezTo>
                    <a:pt x="423" y="8"/>
                    <a:pt x="390" y="0"/>
                    <a:pt x="35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058;p45">
              <a:extLst>
                <a:ext uri="{FF2B5EF4-FFF2-40B4-BE49-F238E27FC236}">
                  <a16:creationId xmlns:a16="http://schemas.microsoft.com/office/drawing/2014/main" id="{30BA299B-01A7-4E4B-9480-D0DD408BB39B}"/>
                </a:ext>
              </a:extLst>
            </p:cNvPr>
            <p:cNvSpPr/>
            <p:nvPr/>
          </p:nvSpPr>
          <p:spPr>
            <a:xfrm>
              <a:off x="1696825" y="4094850"/>
              <a:ext cx="4850" cy="12275"/>
            </a:xfrm>
            <a:custGeom>
              <a:avLst/>
              <a:gdLst/>
              <a:ahLst/>
              <a:cxnLst/>
              <a:rect l="l" t="t" r="r" b="b"/>
              <a:pathLst>
                <a:path w="194" h="491" extrusionOk="0">
                  <a:moveTo>
                    <a:pt x="158" y="1"/>
                  </a:moveTo>
                  <a:cubicBezTo>
                    <a:pt x="133" y="1"/>
                    <a:pt x="110" y="33"/>
                    <a:pt x="102" y="57"/>
                  </a:cubicBezTo>
                  <a:cubicBezTo>
                    <a:pt x="56" y="159"/>
                    <a:pt x="19" y="269"/>
                    <a:pt x="1" y="389"/>
                  </a:cubicBezTo>
                  <a:lnTo>
                    <a:pt x="65" y="490"/>
                  </a:lnTo>
                  <a:lnTo>
                    <a:pt x="185" y="85"/>
                  </a:lnTo>
                  <a:cubicBezTo>
                    <a:pt x="194" y="57"/>
                    <a:pt x="194" y="11"/>
                    <a:pt x="166" y="2"/>
                  </a:cubicBezTo>
                  <a:cubicBezTo>
                    <a:pt x="163" y="1"/>
                    <a:pt x="160" y="1"/>
                    <a:pt x="15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059;p45">
              <a:extLst>
                <a:ext uri="{FF2B5EF4-FFF2-40B4-BE49-F238E27FC236}">
                  <a16:creationId xmlns:a16="http://schemas.microsoft.com/office/drawing/2014/main" id="{E4C643A4-D946-4B17-9B3E-22AF619A3705}"/>
                </a:ext>
              </a:extLst>
            </p:cNvPr>
            <p:cNvSpPr/>
            <p:nvPr/>
          </p:nvSpPr>
          <p:spPr>
            <a:xfrm>
              <a:off x="1686250" y="4088175"/>
              <a:ext cx="4850" cy="12275"/>
            </a:xfrm>
            <a:custGeom>
              <a:avLst/>
              <a:gdLst/>
              <a:ahLst/>
              <a:cxnLst/>
              <a:rect l="l" t="t" r="r" b="b"/>
              <a:pathLst>
                <a:path w="194" h="491" extrusionOk="0">
                  <a:moveTo>
                    <a:pt x="157" y="1"/>
                  </a:moveTo>
                  <a:cubicBezTo>
                    <a:pt x="133" y="1"/>
                    <a:pt x="110" y="33"/>
                    <a:pt x="101" y="57"/>
                  </a:cubicBezTo>
                  <a:cubicBezTo>
                    <a:pt x="55" y="168"/>
                    <a:pt x="19" y="278"/>
                    <a:pt x="0" y="389"/>
                  </a:cubicBezTo>
                  <a:lnTo>
                    <a:pt x="65" y="490"/>
                  </a:lnTo>
                  <a:cubicBezTo>
                    <a:pt x="101" y="352"/>
                    <a:pt x="147" y="223"/>
                    <a:pt x="184" y="85"/>
                  </a:cubicBezTo>
                  <a:cubicBezTo>
                    <a:pt x="193" y="57"/>
                    <a:pt x="193" y="21"/>
                    <a:pt x="166" y="2"/>
                  </a:cubicBezTo>
                  <a:cubicBezTo>
                    <a:pt x="163" y="1"/>
                    <a:pt x="160" y="1"/>
                    <a:pt x="15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060;p45">
              <a:extLst>
                <a:ext uri="{FF2B5EF4-FFF2-40B4-BE49-F238E27FC236}">
                  <a16:creationId xmlns:a16="http://schemas.microsoft.com/office/drawing/2014/main" id="{91BBB927-9A35-4165-8FB8-EFA8A1E7C7A9}"/>
                </a:ext>
              </a:extLst>
            </p:cNvPr>
            <p:cNvSpPr/>
            <p:nvPr/>
          </p:nvSpPr>
          <p:spPr>
            <a:xfrm>
              <a:off x="1662075" y="4105475"/>
              <a:ext cx="88625" cy="63575"/>
            </a:xfrm>
            <a:custGeom>
              <a:avLst/>
              <a:gdLst/>
              <a:ahLst/>
              <a:cxnLst/>
              <a:rect l="l" t="t" r="r" b="b"/>
              <a:pathLst>
                <a:path w="3545" h="2543" extrusionOk="0">
                  <a:moveTo>
                    <a:pt x="11" y="0"/>
                  </a:moveTo>
                  <a:cubicBezTo>
                    <a:pt x="10" y="0"/>
                    <a:pt x="10" y="0"/>
                    <a:pt x="10" y="1"/>
                  </a:cubicBezTo>
                  <a:cubicBezTo>
                    <a:pt x="1" y="10"/>
                    <a:pt x="774" y="599"/>
                    <a:pt x="1759" y="1299"/>
                  </a:cubicBezTo>
                  <a:cubicBezTo>
                    <a:pt x="2719" y="1996"/>
                    <a:pt x="3501" y="2542"/>
                    <a:pt x="3535" y="2542"/>
                  </a:cubicBezTo>
                  <a:cubicBezTo>
                    <a:pt x="3535" y="2542"/>
                    <a:pt x="3536" y="2542"/>
                    <a:pt x="3536" y="2542"/>
                  </a:cubicBezTo>
                  <a:cubicBezTo>
                    <a:pt x="3545" y="2532"/>
                    <a:pt x="2772" y="1952"/>
                    <a:pt x="1796" y="1244"/>
                  </a:cubicBezTo>
                  <a:cubicBezTo>
                    <a:pt x="835" y="555"/>
                    <a:pt x="45" y="0"/>
                    <a:pt x="1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061;p45">
              <a:extLst>
                <a:ext uri="{FF2B5EF4-FFF2-40B4-BE49-F238E27FC236}">
                  <a16:creationId xmlns:a16="http://schemas.microsoft.com/office/drawing/2014/main" id="{741B2404-36CF-4241-9A2E-6886092FD866}"/>
                </a:ext>
              </a:extLst>
            </p:cNvPr>
            <p:cNvSpPr/>
            <p:nvPr/>
          </p:nvSpPr>
          <p:spPr>
            <a:xfrm>
              <a:off x="1653800" y="4088675"/>
              <a:ext cx="20500" cy="26950"/>
            </a:xfrm>
            <a:custGeom>
              <a:avLst/>
              <a:gdLst/>
              <a:ahLst/>
              <a:cxnLst/>
              <a:rect l="l" t="t" r="r" b="b"/>
              <a:pathLst>
                <a:path w="820" h="1078" extrusionOk="0">
                  <a:moveTo>
                    <a:pt x="819" y="1"/>
                  </a:moveTo>
                  <a:cubicBezTo>
                    <a:pt x="663" y="157"/>
                    <a:pt x="516" y="332"/>
                    <a:pt x="396" y="516"/>
                  </a:cubicBezTo>
                  <a:cubicBezTo>
                    <a:pt x="166" y="820"/>
                    <a:pt x="0" y="1069"/>
                    <a:pt x="19" y="1078"/>
                  </a:cubicBezTo>
                  <a:cubicBezTo>
                    <a:pt x="175" y="921"/>
                    <a:pt x="322" y="746"/>
                    <a:pt x="451" y="562"/>
                  </a:cubicBezTo>
                  <a:cubicBezTo>
                    <a:pt x="589" y="387"/>
                    <a:pt x="718" y="203"/>
                    <a:pt x="8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062;p45">
              <a:extLst>
                <a:ext uri="{FF2B5EF4-FFF2-40B4-BE49-F238E27FC236}">
                  <a16:creationId xmlns:a16="http://schemas.microsoft.com/office/drawing/2014/main" id="{475A3820-0FE7-4CF4-9B8B-C98EEED71903}"/>
                </a:ext>
              </a:extLst>
            </p:cNvPr>
            <p:cNvSpPr/>
            <p:nvPr/>
          </p:nvSpPr>
          <p:spPr>
            <a:xfrm>
              <a:off x="1710650" y="4113075"/>
              <a:ext cx="22800" cy="17300"/>
            </a:xfrm>
            <a:custGeom>
              <a:avLst/>
              <a:gdLst/>
              <a:ahLst/>
              <a:cxnLst/>
              <a:rect l="l" t="t" r="r" b="b"/>
              <a:pathLst>
                <a:path w="912" h="692" extrusionOk="0">
                  <a:moveTo>
                    <a:pt x="12" y="0"/>
                  </a:moveTo>
                  <a:cubicBezTo>
                    <a:pt x="11" y="0"/>
                    <a:pt x="10" y="0"/>
                    <a:pt x="9" y="0"/>
                  </a:cubicBezTo>
                  <a:cubicBezTo>
                    <a:pt x="0" y="10"/>
                    <a:pt x="203" y="166"/>
                    <a:pt x="451" y="360"/>
                  </a:cubicBezTo>
                  <a:cubicBezTo>
                    <a:pt x="693" y="538"/>
                    <a:pt x="882" y="691"/>
                    <a:pt x="909" y="691"/>
                  </a:cubicBezTo>
                  <a:cubicBezTo>
                    <a:pt x="910" y="691"/>
                    <a:pt x="911" y="691"/>
                    <a:pt x="911" y="691"/>
                  </a:cubicBezTo>
                  <a:cubicBezTo>
                    <a:pt x="792" y="534"/>
                    <a:pt x="654" y="406"/>
                    <a:pt x="497" y="304"/>
                  </a:cubicBezTo>
                  <a:cubicBezTo>
                    <a:pt x="248" y="126"/>
                    <a:pt x="42" y="0"/>
                    <a:pt x="1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063;p45">
              <a:extLst>
                <a:ext uri="{FF2B5EF4-FFF2-40B4-BE49-F238E27FC236}">
                  <a16:creationId xmlns:a16="http://schemas.microsoft.com/office/drawing/2014/main" id="{05305B80-FDD1-4FE5-82A6-D542A758FDFC}"/>
                </a:ext>
              </a:extLst>
            </p:cNvPr>
            <p:cNvSpPr/>
            <p:nvPr/>
          </p:nvSpPr>
          <p:spPr>
            <a:xfrm>
              <a:off x="1711700" y="4139300"/>
              <a:ext cx="82500" cy="72300"/>
            </a:xfrm>
            <a:custGeom>
              <a:avLst/>
              <a:gdLst/>
              <a:ahLst/>
              <a:cxnLst/>
              <a:rect l="l" t="t" r="r" b="b"/>
              <a:pathLst>
                <a:path w="3300" h="2892" extrusionOk="0">
                  <a:moveTo>
                    <a:pt x="1569" y="1"/>
                  </a:moveTo>
                  <a:lnTo>
                    <a:pt x="1569" y="1"/>
                  </a:lnTo>
                  <a:cubicBezTo>
                    <a:pt x="1449" y="323"/>
                    <a:pt x="2039" y="627"/>
                    <a:pt x="2039" y="627"/>
                  </a:cubicBezTo>
                  <a:lnTo>
                    <a:pt x="2306" y="1161"/>
                  </a:lnTo>
                  <a:cubicBezTo>
                    <a:pt x="2306" y="1161"/>
                    <a:pt x="1596" y="1124"/>
                    <a:pt x="966" y="1124"/>
                  </a:cubicBezTo>
                  <a:cubicBezTo>
                    <a:pt x="457" y="1124"/>
                    <a:pt x="1" y="1148"/>
                    <a:pt x="13" y="1235"/>
                  </a:cubicBezTo>
                  <a:cubicBezTo>
                    <a:pt x="50" y="1419"/>
                    <a:pt x="437" y="1999"/>
                    <a:pt x="1054" y="2376"/>
                  </a:cubicBezTo>
                  <a:cubicBezTo>
                    <a:pt x="1357" y="2551"/>
                    <a:pt x="2600" y="2892"/>
                    <a:pt x="2600" y="2892"/>
                  </a:cubicBezTo>
                  <a:lnTo>
                    <a:pt x="3300" y="1308"/>
                  </a:lnTo>
                  <a:lnTo>
                    <a:pt x="2287" y="305"/>
                  </a:lnTo>
                  <a:lnTo>
                    <a:pt x="1569"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064;p45">
              <a:extLst>
                <a:ext uri="{FF2B5EF4-FFF2-40B4-BE49-F238E27FC236}">
                  <a16:creationId xmlns:a16="http://schemas.microsoft.com/office/drawing/2014/main" id="{3CAA954D-5AE8-443E-ABDD-3ACFB8BAC116}"/>
                </a:ext>
              </a:extLst>
            </p:cNvPr>
            <p:cNvSpPr/>
            <p:nvPr/>
          </p:nvSpPr>
          <p:spPr>
            <a:xfrm>
              <a:off x="1921225" y="4199250"/>
              <a:ext cx="80575" cy="57925"/>
            </a:xfrm>
            <a:custGeom>
              <a:avLst/>
              <a:gdLst/>
              <a:ahLst/>
              <a:cxnLst/>
              <a:rect l="l" t="t" r="r" b="b"/>
              <a:pathLst>
                <a:path w="3223" h="2317" extrusionOk="0">
                  <a:moveTo>
                    <a:pt x="1315" y="0"/>
                  </a:moveTo>
                  <a:cubicBezTo>
                    <a:pt x="1306" y="0"/>
                    <a:pt x="1300" y="2"/>
                    <a:pt x="1299" y="6"/>
                  </a:cubicBezTo>
                  <a:cubicBezTo>
                    <a:pt x="1271" y="70"/>
                    <a:pt x="1115" y="365"/>
                    <a:pt x="1382" y="503"/>
                  </a:cubicBezTo>
                  <a:lnTo>
                    <a:pt x="1584" y="577"/>
                  </a:lnTo>
                  <a:lnTo>
                    <a:pt x="838" y="632"/>
                  </a:lnTo>
                  <a:cubicBezTo>
                    <a:pt x="838" y="632"/>
                    <a:pt x="1" y="1249"/>
                    <a:pt x="10" y="1387"/>
                  </a:cubicBezTo>
                  <a:cubicBezTo>
                    <a:pt x="24" y="1488"/>
                    <a:pt x="90" y="1561"/>
                    <a:pt x="153" y="1561"/>
                  </a:cubicBezTo>
                  <a:cubicBezTo>
                    <a:pt x="170" y="1561"/>
                    <a:pt x="187" y="1555"/>
                    <a:pt x="203" y="1543"/>
                  </a:cubicBezTo>
                  <a:cubicBezTo>
                    <a:pt x="208" y="1539"/>
                    <a:pt x="211" y="1537"/>
                    <a:pt x="213" y="1537"/>
                  </a:cubicBezTo>
                  <a:cubicBezTo>
                    <a:pt x="245" y="1537"/>
                    <a:pt x="10" y="1967"/>
                    <a:pt x="10" y="1967"/>
                  </a:cubicBezTo>
                  <a:cubicBezTo>
                    <a:pt x="10" y="1967"/>
                    <a:pt x="10" y="2137"/>
                    <a:pt x="102" y="2137"/>
                  </a:cubicBezTo>
                  <a:cubicBezTo>
                    <a:pt x="110" y="2137"/>
                    <a:pt x="120" y="2135"/>
                    <a:pt x="130" y="2132"/>
                  </a:cubicBezTo>
                  <a:cubicBezTo>
                    <a:pt x="231" y="2077"/>
                    <a:pt x="332" y="2004"/>
                    <a:pt x="406" y="1902"/>
                  </a:cubicBezTo>
                  <a:lnTo>
                    <a:pt x="406" y="1902"/>
                  </a:lnTo>
                  <a:cubicBezTo>
                    <a:pt x="406" y="1902"/>
                    <a:pt x="249" y="2160"/>
                    <a:pt x="295" y="2206"/>
                  </a:cubicBezTo>
                  <a:cubicBezTo>
                    <a:pt x="324" y="2235"/>
                    <a:pt x="402" y="2251"/>
                    <a:pt x="473" y="2251"/>
                  </a:cubicBezTo>
                  <a:cubicBezTo>
                    <a:pt x="539" y="2251"/>
                    <a:pt x="599" y="2237"/>
                    <a:pt x="608" y="2206"/>
                  </a:cubicBezTo>
                  <a:cubicBezTo>
                    <a:pt x="636" y="2151"/>
                    <a:pt x="673" y="2040"/>
                    <a:pt x="673" y="2040"/>
                  </a:cubicBezTo>
                  <a:lnTo>
                    <a:pt x="820" y="2050"/>
                  </a:lnTo>
                  <a:lnTo>
                    <a:pt x="820" y="2252"/>
                  </a:lnTo>
                  <a:lnTo>
                    <a:pt x="3039" y="2317"/>
                  </a:lnTo>
                  <a:lnTo>
                    <a:pt x="3223" y="1009"/>
                  </a:lnTo>
                  <a:cubicBezTo>
                    <a:pt x="3223" y="963"/>
                    <a:pt x="2781" y="540"/>
                    <a:pt x="2707" y="512"/>
                  </a:cubicBezTo>
                  <a:cubicBezTo>
                    <a:pt x="2638" y="486"/>
                    <a:pt x="1469" y="0"/>
                    <a:pt x="1315"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065;p45">
              <a:extLst>
                <a:ext uri="{FF2B5EF4-FFF2-40B4-BE49-F238E27FC236}">
                  <a16:creationId xmlns:a16="http://schemas.microsoft.com/office/drawing/2014/main" id="{B350190D-63D5-47EB-9FF6-85DF7B66B951}"/>
                </a:ext>
              </a:extLst>
            </p:cNvPr>
            <p:cNvSpPr/>
            <p:nvPr/>
          </p:nvSpPr>
          <p:spPr>
            <a:xfrm>
              <a:off x="1997175" y="4070875"/>
              <a:ext cx="302000" cy="204025"/>
            </a:xfrm>
            <a:custGeom>
              <a:avLst/>
              <a:gdLst/>
              <a:ahLst/>
              <a:cxnLst/>
              <a:rect l="l" t="t" r="r" b="b"/>
              <a:pathLst>
                <a:path w="12080" h="8161" extrusionOk="0">
                  <a:moveTo>
                    <a:pt x="10269" y="0"/>
                  </a:moveTo>
                  <a:cubicBezTo>
                    <a:pt x="9736" y="0"/>
                    <a:pt x="9212" y="262"/>
                    <a:pt x="8903" y="749"/>
                  </a:cubicBezTo>
                  <a:cubicBezTo>
                    <a:pt x="8093" y="2029"/>
                    <a:pt x="6961" y="3834"/>
                    <a:pt x="6399" y="4754"/>
                  </a:cubicBezTo>
                  <a:cubicBezTo>
                    <a:pt x="6132" y="5205"/>
                    <a:pt x="5653" y="5491"/>
                    <a:pt x="5129" y="5500"/>
                  </a:cubicBezTo>
                  <a:lnTo>
                    <a:pt x="65" y="5905"/>
                  </a:lnTo>
                  <a:lnTo>
                    <a:pt x="1" y="7507"/>
                  </a:lnTo>
                  <a:lnTo>
                    <a:pt x="7550" y="8160"/>
                  </a:lnTo>
                  <a:lnTo>
                    <a:pt x="11564" y="2545"/>
                  </a:lnTo>
                  <a:cubicBezTo>
                    <a:pt x="12079" y="1827"/>
                    <a:pt x="11923" y="823"/>
                    <a:pt x="11205" y="298"/>
                  </a:cubicBezTo>
                  <a:cubicBezTo>
                    <a:pt x="10919" y="97"/>
                    <a:pt x="10592" y="0"/>
                    <a:pt x="1026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066;p45">
              <a:extLst>
                <a:ext uri="{FF2B5EF4-FFF2-40B4-BE49-F238E27FC236}">
                  <a16:creationId xmlns:a16="http://schemas.microsoft.com/office/drawing/2014/main" id="{DED5B241-0319-4B7D-9704-1ECE7B2DE02F}"/>
                </a:ext>
              </a:extLst>
            </p:cNvPr>
            <p:cNvSpPr/>
            <p:nvPr/>
          </p:nvSpPr>
          <p:spPr>
            <a:xfrm>
              <a:off x="1997175" y="4070875"/>
              <a:ext cx="302000" cy="204025"/>
            </a:xfrm>
            <a:custGeom>
              <a:avLst/>
              <a:gdLst/>
              <a:ahLst/>
              <a:cxnLst/>
              <a:rect l="l" t="t" r="r" b="b"/>
              <a:pathLst>
                <a:path w="12080" h="8161" extrusionOk="0">
                  <a:moveTo>
                    <a:pt x="10269" y="0"/>
                  </a:moveTo>
                  <a:cubicBezTo>
                    <a:pt x="9736" y="0"/>
                    <a:pt x="9212" y="262"/>
                    <a:pt x="8903" y="749"/>
                  </a:cubicBezTo>
                  <a:cubicBezTo>
                    <a:pt x="8093" y="2029"/>
                    <a:pt x="6961" y="3834"/>
                    <a:pt x="6399" y="4754"/>
                  </a:cubicBezTo>
                  <a:cubicBezTo>
                    <a:pt x="6132" y="5205"/>
                    <a:pt x="5653" y="5491"/>
                    <a:pt x="5129" y="5500"/>
                  </a:cubicBezTo>
                  <a:lnTo>
                    <a:pt x="65" y="5905"/>
                  </a:lnTo>
                  <a:lnTo>
                    <a:pt x="1" y="7507"/>
                  </a:lnTo>
                  <a:lnTo>
                    <a:pt x="7550" y="8160"/>
                  </a:lnTo>
                  <a:lnTo>
                    <a:pt x="11564" y="2545"/>
                  </a:lnTo>
                  <a:cubicBezTo>
                    <a:pt x="12079" y="1827"/>
                    <a:pt x="11923" y="823"/>
                    <a:pt x="11205" y="298"/>
                  </a:cubicBezTo>
                  <a:cubicBezTo>
                    <a:pt x="10919" y="97"/>
                    <a:pt x="10592" y="0"/>
                    <a:pt x="10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067;p45">
              <a:extLst>
                <a:ext uri="{FF2B5EF4-FFF2-40B4-BE49-F238E27FC236}">
                  <a16:creationId xmlns:a16="http://schemas.microsoft.com/office/drawing/2014/main" id="{BFA9CC26-1C6E-4E8A-8892-C56DFF05749C}"/>
                </a:ext>
              </a:extLst>
            </p:cNvPr>
            <p:cNvSpPr/>
            <p:nvPr/>
          </p:nvSpPr>
          <p:spPr>
            <a:xfrm>
              <a:off x="1996725" y="4057600"/>
              <a:ext cx="307975" cy="215325"/>
            </a:xfrm>
            <a:custGeom>
              <a:avLst/>
              <a:gdLst/>
              <a:ahLst/>
              <a:cxnLst/>
              <a:rect l="l" t="t" r="r" b="b"/>
              <a:pathLst>
                <a:path w="12319" h="8613" extrusionOk="0">
                  <a:moveTo>
                    <a:pt x="78" y="6453"/>
                  </a:moveTo>
                  <a:cubicBezTo>
                    <a:pt x="75" y="6454"/>
                    <a:pt x="74" y="6454"/>
                    <a:pt x="74" y="6454"/>
                  </a:cubicBezTo>
                  <a:lnTo>
                    <a:pt x="78" y="6454"/>
                  </a:lnTo>
                  <a:cubicBezTo>
                    <a:pt x="78" y="6454"/>
                    <a:pt x="78" y="6453"/>
                    <a:pt x="78" y="6453"/>
                  </a:cubicBezTo>
                  <a:close/>
                  <a:moveTo>
                    <a:pt x="78" y="6454"/>
                  </a:moveTo>
                  <a:cubicBezTo>
                    <a:pt x="73" y="6476"/>
                    <a:pt x="65" y="6517"/>
                    <a:pt x="65" y="6565"/>
                  </a:cubicBezTo>
                  <a:cubicBezTo>
                    <a:pt x="65" y="6633"/>
                    <a:pt x="57" y="6724"/>
                    <a:pt x="56" y="6839"/>
                  </a:cubicBezTo>
                  <a:lnTo>
                    <a:pt x="56" y="6839"/>
                  </a:lnTo>
                  <a:cubicBezTo>
                    <a:pt x="65" y="6711"/>
                    <a:pt x="65" y="6610"/>
                    <a:pt x="74" y="6537"/>
                  </a:cubicBezTo>
                  <a:cubicBezTo>
                    <a:pt x="79" y="6499"/>
                    <a:pt x="82" y="6471"/>
                    <a:pt x="82" y="6454"/>
                  </a:cubicBezTo>
                  <a:close/>
                  <a:moveTo>
                    <a:pt x="10440" y="1"/>
                  </a:moveTo>
                  <a:cubicBezTo>
                    <a:pt x="10164" y="1"/>
                    <a:pt x="9888" y="84"/>
                    <a:pt x="9658" y="231"/>
                  </a:cubicBezTo>
                  <a:cubicBezTo>
                    <a:pt x="9427" y="387"/>
                    <a:pt x="9234" y="572"/>
                    <a:pt x="9078" y="802"/>
                  </a:cubicBezTo>
                  <a:cubicBezTo>
                    <a:pt x="8930" y="1013"/>
                    <a:pt x="8792" y="1234"/>
                    <a:pt x="8672" y="1474"/>
                  </a:cubicBezTo>
                  <a:cubicBezTo>
                    <a:pt x="8544" y="1695"/>
                    <a:pt x="8415" y="1916"/>
                    <a:pt x="8295" y="2137"/>
                  </a:cubicBezTo>
                  <a:cubicBezTo>
                    <a:pt x="7789" y="3011"/>
                    <a:pt x="7292" y="3821"/>
                    <a:pt x="6804" y="4576"/>
                  </a:cubicBezTo>
                  <a:lnTo>
                    <a:pt x="6445" y="5129"/>
                  </a:lnTo>
                  <a:cubicBezTo>
                    <a:pt x="6325" y="5304"/>
                    <a:pt x="6205" y="5469"/>
                    <a:pt x="6067" y="5635"/>
                  </a:cubicBezTo>
                  <a:cubicBezTo>
                    <a:pt x="5929" y="5782"/>
                    <a:pt x="5754" y="5874"/>
                    <a:pt x="5552" y="5911"/>
                  </a:cubicBezTo>
                  <a:cubicBezTo>
                    <a:pt x="5367" y="5948"/>
                    <a:pt x="5174" y="5976"/>
                    <a:pt x="4981" y="5994"/>
                  </a:cubicBezTo>
                  <a:lnTo>
                    <a:pt x="1381" y="6325"/>
                  </a:lnTo>
                  <a:lnTo>
                    <a:pt x="405" y="6417"/>
                  </a:lnTo>
                  <a:lnTo>
                    <a:pt x="157" y="6445"/>
                  </a:lnTo>
                  <a:cubicBezTo>
                    <a:pt x="119" y="6445"/>
                    <a:pt x="95" y="6449"/>
                    <a:pt x="83" y="6452"/>
                  </a:cubicBezTo>
                  <a:lnTo>
                    <a:pt x="83" y="6452"/>
                  </a:lnTo>
                  <a:cubicBezTo>
                    <a:pt x="83" y="6441"/>
                    <a:pt x="83" y="6436"/>
                    <a:pt x="83" y="6436"/>
                  </a:cubicBezTo>
                  <a:lnTo>
                    <a:pt x="83" y="6436"/>
                  </a:lnTo>
                  <a:cubicBezTo>
                    <a:pt x="83" y="6436"/>
                    <a:pt x="81" y="6442"/>
                    <a:pt x="78" y="6453"/>
                  </a:cubicBezTo>
                  <a:lnTo>
                    <a:pt x="78" y="6453"/>
                  </a:lnTo>
                  <a:cubicBezTo>
                    <a:pt x="80" y="6453"/>
                    <a:pt x="81" y="6452"/>
                    <a:pt x="83" y="6452"/>
                  </a:cubicBezTo>
                  <a:lnTo>
                    <a:pt x="83" y="6452"/>
                  </a:lnTo>
                  <a:cubicBezTo>
                    <a:pt x="83" y="6453"/>
                    <a:pt x="83" y="6454"/>
                    <a:pt x="82" y="6454"/>
                  </a:cubicBezTo>
                  <a:lnTo>
                    <a:pt x="157" y="6454"/>
                  </a:lnTo>
                  <a:lnTo>
                    <a:pt x="415" y="6436"/>
                  </a:lnTo>
                  <a:lnTo>
                    <a:pt x="1400" y="6353"/>
                  </a:lnTo>
                  <a:lnTo>
                    <a:pt x="4981" y="6049"/>
                  </a:lnTo>
                  <a:cubicBezTo>
                    <a:pt x="5183" y="6031"/>
                    <a:pt x="5377" y="6012"/>
                    <a:pt x="5570" y="5966"/>
                  </a:cubicBezTo>
                  <a:cubicBezTo>
                    <a:pt x="5773" y="5930"/>
                    <a:pt x="5966" y="5828"/>
                    <a:pt x="6113" y="5681"/>
                  </a:cubicBezTo>
                  <a:cubicBezTo>
                    <a:pt x="6251" y="5515"/>
                    <a:pt x="6371" y="5340"/>
                    <a:pt x="6491" y="5165"/>
                  </a:cubicBezTo>
                  <a:lnTo>
                    <a:pt x="6850" y="4613"/>
                  </a:lnTo>
                  <a:cubicBezTo>
                    <a:pt x="7347" y="3858"/>
                    <a:pt x="7844" y="3048"/>
                    <a:pt x="8350" y="2173"/>
                  </a:cubicBezTo>
                  <a:lnTo>
                    <a:pt x="8728" y="1511"/>
                  </a:lnTo>
                  <a:cubicBezTo>
                    <a:pt x="8847" y="1280"/>
                    <a:pt x="8985" y="1060"/>
                    <a:pt x="9133" y="848"/>
                  </a:cubicBezTo>
                  <a:cubicBezTo>
                    <a:pt x="9280" y="627"/>
                    <a:pt x="9464" y="443"/>
                    <a:pt x="9685" y="295"/>
                  </a:cubicBezTo>
                  <a:cubicBezTo>
                    <a:pt x="9915" y="157"/>
                    <a:pt x="10173" y="84"/>
                    <a:pt x="10440" y="74"/>
                  </a:cubicBezTo>
                  <a:cubicBezTo>
                    <a:pt x="10992" y="74"/>
                    <a:pt x="11526" y="323"/>
                    <a:pt x="11876" y="756"/>
                  </a:cubicBezTo>
                  <a:cubicBezTo>
                    <a:pt x="12042" y="977"/>
                    <a:pt x="12134" y="1244"/>
                    <a:pt x="12162" y="1529"/>
                  </a:cubicBezTo>
                  <a:cubicBezTo>
                    <a:pt x="12189" y="1805"/>
                    <a:pt x="12208" y="2109"/>
                    <a:pt x="12079" y="2367"/>
                  </a:cubicBezTo>
                  <a:cubicBezTo>
                    <a:pt x="12070" y="2385"/>
                    <a:pt x="12060" y="2413"/>
                    <a:pt x="12060" y="2431"/>
                  </a:cubicBezTo>
                  <a:lnTo>
                    <a:pt x="12060" y="2413"/>
                  </a:lnTo>
                  <a:lnTo>
                    <a:pt x="9298" y="6390"/>
                  </a:lnTo>
                  <a:lnTo>
                    <a:pt x="8654" y="7320"/>
                  </a:lnTo>
                  <a:cubicBezTo>
                    <a:pt x="8544" y="7476"/>
                    <a:pt x="8442" y="7623"/>
                    <a:pt x="8341" y="7771"/>
                  </a:cubicBezTo>
                  <a:cubicBezTo>
                    <a:pt x="8231" y="7909"/>
                    <a:pt x="8102" y="8038"/>
                    <a:pt x="7964" y="8148"/>
                  </a:cubicBezTo>
                  <a:cubicBezTo>
                    <a:pt x="7687" y="8360"/>
                    <a:pt x="7365" y="8498"/>
                    <a:pt x="7025" y="8544"/>
                  </a:cubicBezTo>
                  <a:cubicBezTo>
                    <a:pt x="6920" y="8562"/>
                    <a:pt x="6811" y="8568"/>
                    <a:pt x="6703" y="8568"/>
                  </a:cubicBezTo>
                  <a:cubicBezTo>
                    <a:pt x="6641" y="8568"/>
                    <a:pt x="6579" y="8566"/>
                    <a:pt x="6518" y="8562"/>
                  </a:cubicBezTo>
                  <a:lnTo>
                    <a:pt x="6021" y="8516"/>
                  </a:lnTo>
                  <a:lnTo>
                    <a:pt x="19" y="8048"/>
                  </a:lnTo>
                  <a:lnTo>
                    <a:pt x="19" y="8048"/>
                  </a:lnTo>
                  <a:cubicBezTo>
                    <a:pt x="37" y="7537"/>
                    <a:pt x="46" y="7134"/>
                    <a:pt x="56" y="6869"/>
                  </a:cubicBezTo>
                  <a:cubicBezTo>
                    <a:pt x="56" y="6858"/>
                    <a:pt x="56" y="6848"/>
                    <a:pt x="56" y="6839"/>
                  </a:cubicBezTo>
                  <a:lnTo>
                    <a:pt x="56" y="6839"/>
                  </a:lnTo>
                  <a:cubicBezTo>
                    <a:pt x="56" y="6839"/>
                    <a:pt x="56" y="6840"/>
                    <a:pt x="56" y="6841"/>
                  </a:cubicBezTo>
                  <a:cubicBezTo>
                    <a:pt x="46" y="7117"/>
                    <a:pt x="28" y="7522"/>
                    <a:pt x="0" y="8038"/>
                  </a:cubicBezTo>
                  <a:lnTo>
                    <a:pt x="0" y="8056"/>
                  </a:lnTo>
                  <a:lnTo>
                    <a:pt x="19" y="8056"/>
                  </a:lnTo>
                  <a:lnTo>
                    <a:pt x="6040" y="8562"/>
                  </a:lnTo>
                  <a:lnTo>
                    <a:pt x="6537" y="8599"/>
                  </a:lnTo>
                  <a:cubicBezTo>
                    <a:pt x="6611" y="8608"/>
                    <a:pt x="6687" y="8612"/>
                    <a:pt x="6764" y="8612"/>
                  </a:cubicBezTo>
                  <a:cubicBezTo>
                    <a:pt x="6858" y="8612"/>
                    <a:pt x="6952" y="8605"/>
                    <a:pt x="7043" y="8590"/>
                  </a:cubicBezTo>
                  <a:cubicBezTo>
                    <a:pt x="7402" y="8544"/>
                    <a:pt x="7733" y="8397"/>
                    <a:pt x="8019" y="8185"/>
                  </a:cubicBezTo>
                  <a:cubicBezTo>
                    <a:pt x="8166" y="8065"/>
                    <a:pt x="8295" y="7936"/>
                    <a:pt x="8405" y="7789"/>
                  </a:cubicBezTo>
                  <a:cubicBezTo>
                    <a:pt x="8525" y="7642"/>
                    <a:pt x="8617" y="7495"/>
                    <a:pt x="8728" y="7338"/>
                  </a:cubicBezTo>
                  <a:lnTo>
                    <a:pt x="9372" y="6408"/>
                  </a:lnTo>
                  <a:cubicBezTo>
                    <a:pt x="10247" y="5156"/>
                    <a:pt x="11177" y="3821"/>
                    <a:pt x="12134" y="2440"/>
                  </a:cubicBezTo>
                  <a:cubicBezTo>
                    <a:pt x="12134" y="2422"/>
                    <a:pt x="12143" y="2404"/>
                    <a:pt x="12152" y="2376"/>
                  </a:cubicBezTo>
                  <a:cubicBezTo>
                    <a:pt x="12318" y="2072"/>
                    <a:pt x="12263" y="1805"/>
                    <a:pt x="12235" y="1511"/>
                  </a:cubicBezTo>
                  <a:cubicBezTo>
                    <a:pt x="12208" y="1216"/>
                    <a:pt x="12106" y="940"/>
                    <a:pt x="11931" y="700"/>
                  </a:cubicBezTo>
                  <a:cubicBezTo>
                    <a:pt x="11757" y="480"/>
                    <a:pt x="11526" y="295"/>
                    <a:pt x="11259" y="176"/>
                  </a:cubicBezTo>
                  <a:cubicBezTo>
                    <a:pt x="11002" y="56"/>
                    <a:pt x="10725" y="1"/>
                    <a:pt x="1044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068;p45">
              <a:extLst>
                <a:ext uri="{FF2B5EF4-FFF2-40B4-BE49-F238E27FC236}">
                  <a16:creationId xmlns:a16="http://schemas.microsoft.com/office/drawing/2014/main" id="{57FC9A1B-7BF1-4E03-897E-226A0AC1F9FE}"/>
                </a:ext>
              </a:extLst>
            </p:cNvPr>
            <p:cNvSpPr/>
            <p:nvPr/>
          </p:nvSpPr>
          <p:spPr>
            <a:xfrm>
              <a:off x="2216525" y="4082700"/>
              <a:ext cx="153525" cy="309575"/>
            </a:xfrm>
            <a:custGeom>
              <a:avLst/>
              <a:gdLst/>
              <a:ahLst/>
              <a:cxnLst/>
              <a:rect l="l" t="t" r="r" b="b"/>
              <a:pathLst>
                <a:path w="6141" h="12383" extrusionOk="0">
                  <a:moveTo>
                    <a:pt x="0" y="0"/>
                  </a:moveTo>
                  <a:lnTo>
                    <a:pt x="0" y="12383"/>
                  </a:lnTo>
                  <a:lnTo>
                    <a:pt x="6141" y="12383"/>
                  </a:lnTo>
                  <a:lnTo>
                    <a:pt x="6141"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069;p45">
              <a:extLst>
                <a:ext uri="{FF2B5EF4-FFF2-40B4-BE49-F238E27FC236}">
                  <a16:creationId xmlns:a16="http://schemas.microsoft.com/office/drawing/2014/main" id="{067DEE5A-4C90-451A-A191-5A1CE883A9FC}"/>
                </a:ext>
              </a:extLst>
            </p:cNvPr>
            <p:cNvSpPr/>
            <p:nvPr/>
          </p:nvSpPr>
          <p:spPr>
            <a:xfrm>
              <a:off x="2338950" y="4082475"/>
              <a:ext cx="47900" cy="309100"/>
            </a:xfrm>
            <a:custGeom>
              <a:avLst/>
              <a:gdLst/>
              <a:ahLst/>
              <a:cxnLst/>
              <a:rect l="l" t="t" r="r" b="b"/>
              <a:pathLst>
                <a:path w="1916" h="12364" extrusionOk="0">
                  <a:moveTo>
                    <a:pt x="958" y="0"/>
                  </a:moveTo>
                  <a:cubicBezTo>
                    <a:pt x="434" y="0"/>
                    <a:pt x="1" y="433"/>
                    <a:pt x="1" y="967"/>
                  </a:cubicBezTo>
                  <a:lnTo>
                    <a:pt x="1" y="11406"/>
                  </a:lnTo>
                  <a:cubicBezTo>
                    <a:pt x="1" y="11931"/>
                    <a:pt x="424" y="12364"/>
                    <a:pt x="958" y="12364"/>
                  </a:cubicBezTo>
                  <a:cubicBezTo>
                    <a:pt x="1492" y="12364"/>
                    <a:pt x="1916" y="11940"/>
                    <a:pt x="1916" y="11406"/>
                  </a:cubicBezTo>
                  <a:lnTo>
                    <a:pt x="1916" y="967"/>
                  </a:lnTo>
                  <a:cubicBezTo>
                    <a:pt x="1916" y="433"/>
                    <a:pt x="1492" y="0"/>
                    <a:pt x="958"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070;p45">
              <a:extLst>
                <a:ext uri="{FF2B5EF4-FFF2-40B4-BE49-F238E27FC236}">
                  <a16:creationId xmlns:a16="http://schemas.microsoft.com/office/drawing/2014/main" id="{5927E50E-2857-49B0-91ED-0E9CE0B572F7}"/>
                </a:ext>
              </a:extLst>
            </p:cNvPr>
            <p:cNvSpPr/>
            <p:nvPr/>
          </p:nvSpPr>
          <p:spPr>
            <a:xfrm>
              <a:off x="2355300" y="4426550"/>
              <a:ext cx="36400" cy="358125"/>
            </a:xfrm>
            <a:custGeom>
              <a:avLst/>
              <a:gdLst/>
              <a:ahLst/>
              <a:cxnLst/>
              <a:rect l="l" t="t" r="r" b="b"/>
              <a:pathLst>
                <a:path w="1456" h="14325" extrusionOk="0">
                  <a:moveTo>
                    <a:pt x="0" y="0"/>
                  </a:moveTo>
                  <a:lnTo>
                    <a:pt x="636" y="14288"/>
                  </a:lnTo>
                  <a:lnTo>
                    <a:pt x="1455" y="14325"/>
                  </a:lnTo>
                  <a:lnTo>
                    <a:pt x="875" y="9"/>
                  </a:lnTo>
                  <a:lnTo>
                    <a:pt x="0"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071;p45">
              <a:extLst>
                <a:ext uri="{FF2B5EF4-FFF2-40B4-BE49-F238E27FC236}">
                  <a16:creationId xmlns:a16="http://schemas.microsoft.com/office/drawing/2014/main" id="{315730DB-4C8F-49D2-8690-402DC560875F}"/>
                </a:ext>
              </a:extLst>
            </p:cNvPr>
            <p:cNvSpPr/>
            <p:nvPr/>
          </p:nvSpPr>
          <p:spPr>
            <a:xfrm>
              <a:off x="2139175" y="4426550"/>
              <a:ext cx="36400" cy="358125"/>
            </a:xfrm>
            <a:custGeom>
              <a:avLst/>
              <a:gdLst/>
              <a:ahLst/>
              <a:cxnLst/>
              <a:rect l="l" t="t" r="r" b="b"/>
              <a:pathLst>
                <a:path w="1456" h="14325" extrusionOk="0">
                  <a:moveTo>
                    <a:pt x="1" y="0"/>
                  </a:moveTo>
                  <a:lnTo>
                    <a:pt x="636" y="14288"/>
                  </a:lnTo>
                  <a:lnTo>
                    <a:pt x="1455" y="14325"/>
                  </a:lnTo>
                  <a:lnTo>
                    <a:pt x="866" y="9"/>
                  </a:lnTo>
                  <a:lnTo>
                    <a:pt x="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072;p45">
              <a:extLst>
                <a:ext uri="{FF2B5EF4-FFF2-40B4-BE49-F238E27FC236}">
                  <a16:creationId xmlns:a16="http://schemas.microsoft.com/office/drawing/2014/main" id="{0B29D635-2D85-421E-884A-80376DBA5277}"/>
                </a:ext>
              </a:extLst>
            </p:cNvPr>
            <p:cNvSpPr/>
            <p:nvPr/>
          </p:nvSpPr>
          <p:spPr>
            <a:xfrm>
              <a:off x="2045050" y="4392250"/>
              <a:ext cx="354000" cy="38450"/>
            </a:xfrm>
            <a:custGeom>
              <a:avLst/>
              <a:gdLst/>
              <a:ahLst/>
              <a:cxnLst/>
              <a:rect l="l" t="t" r="r" b="b"/>
              <a:pathLst>
                <a:path w="14160" h="1538" extrusionOk="0">
                  <a:moveTo>
                    <a:pt x="1538" y="1"/>
                  </a:moveTo>
                  <a:cubicBezTo>
                    <a:pt x="691" y="1"/>
                    <a:pt x="1" y="691"/>
                    <a:pt x="1" y="1538"/>
                  </a:cubicBezTo>
                  <a:lnTo>
                    <a:pt x="14160" y="1538"/>
                  </a:lnTo>
                  <a:cubicBezTo>
                    <a:pt x="14160" y="691"/>
                    <a:pt x="13469" y="1"/>
                    <a:pt x="12622"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073;p45">
              <a:extLst>
                <a:ext uri="{FF2B5EF4-FFF2-40B4-BE49-F238E27FC236}">
                  <a16:creationId xmlns:a16="http://schemas.microsoft.com/office/drawing/2014/main" id="{11E87B0F-99A7-47A1-A565-8ABA16A919A5}"/>
                </a:ext>
              </a:extLst>
            </p:cNvPr>
            <p:cNvSpPr/>
            <p:nvPr/>
          </p:nvSpPr>
          <p:spPr>
            <a:xfrm>
              <a:off x="2303750" y="4426550"/>
              <a:ext cx="36625" cy="358125"/>
            </a:xfrm>
            <a:custGeom>
              <a:avLst/>
              <a:gdLst/>
              <a:ahLst/>
              <a:cxnLst/>
              <a:rect l="l" t="t" r="r" b="b"/>
              <a:pathLst>
                <a:path w="1465" h="14325" extrusionOk="0">
                  <a:moveTo>
                    <a:pt x="0" y="0"/>
                  </a:moveTo>
                  <a:lnTo>
                    <a:pt x="645" y="14288"/>
                  </a:lnTo>
                  <a:lnTo>
                    <a:pt x="1464" y="14325"/>
                  </a:lnTo>
                  <a:lnTo>
                    <a:pt x="875" y="9"/>
                  </a:lnTo>
                  <a:lnTo>
                    <a:pt x="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074;p45">
              <a:extLst>
                <a:ext uri="{FF2B5EF4-FFF2-40B4-BE49-F238E27FC236}">
                  <a16:creationId xmlns:a16="http://schemas.microsoft.com/office/drawing/2014/main" id="{344584C3-8EB6-40E3-922A-9E2123CA98F5}"/>
                </a:ext>
              </a:extLst>
            </p:cNvPr>
            <p:cNvSpPr/>
            <p:nvPr/>
          </p:nvSpPr>
          <p:spPr>
            <a:xfrm>
              <a:off x="2073350" y="4567175"/>
              <a:ext cx="309600" cy="8075"/>
            </a:xfrm>
            <a:custGeom>
              <a:avLst/>
              <a:gdLst/>
              <a:ahLst/>
              <a:cxnLst/>
              <a:rect l="l" t="t" r="r" b="b"/>
              <a:pathLst>
                <a:path w="12384" h="323" extrusionOk="0">
                  <a:moveTo>
                    <a:pt x="1" y="0"/>
                  </a:moveTo>
                  <a:lnTo>
                    <a:pt x="1" y="322"/>
                  </a:lnTo>
                  <a:lnTo>
                    <a:pt x="12383" y="322"/>
                  </a:lnTo>
                  <a:lnTo>
                    <a:pt x="12383"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075;p45">
              <a:extLst>
                <a:ext uri="{FF2B5EF4-FFF2-40B4-BE49-F238E27FC236}">
                  <a16:creationId xmlns:a16="http://schemas.microsoft.com/office/drawing/2014/main" id="{82034693-8A0C-482F-8D36-D372AA6F934D}"/>
                </a:ext>
              </a:extLst>
            </p:cNvPr>
            <p:cNvSpPr/>
            <p:nvPr/>
          </p:nvSpPr>
          <p:spPr>
            <a:xfrm>
              <a:off x="2038150" y="4411575"/>
              <a:ext cx="58250" cy="372200"/>
            </a:xfrm>
            <a:custGeom>
              <a:avLst/>
              <a:gdLst/>
              <a:ahLst/>
              <a:cxnLst/>
              <a:rect l="l" t="t" r="r" b="b"/>
              <a:pathLst>
                <a:path w="2330" h="14888" extrusionOk="0">
                  <a:moveTo>
                    <a:pt x="1252" y="1"/>
                  </a:moveTo>
                  <a:lnTo>
                    <a:pt x="0" y="14887"/>
                  </a:lnTo>
                  <a:lnTo>
                    <a:pt x="912" y="14887"/>
                  </a:lnTo>
                  <a:lnTo>
                    <a:pt x="233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076;p45">
              <a:extLst>
                <a:ext uri="{FF2B5EF4-FFF2-40B4-BE49-F238E27FC236}">
                  <a16:creationId xmlns:a16="http://schemas.microsoft.com/office/drawing/2014/main" id="{C190A98A-9306-46F3-ADEB-A5C6BF30C890}"/>
                </a:ext>
              </a:extLst>
            </p:cNvPr>
            <p:cNvSpPr/>
            <p:nvPr/>
          </p:nvSpPr>
          <p:spPr>
            <a:xfrm>
              <a:off x="2332975" y="4095125"/>
              <a:ext cx="17525" cy="298075"/>
            </a:xfrm>
            <a:custGeom>
              <a:avLst/>
              <a:gdLst/>
              <a:ahLst/>
              <a:cxnLst/>
              <a:rect l="l" t="t" r="r" b="b"/>
              <a:pathLst>
                <a:path w="701" h="11923" extrusionOk="0">
                  <a:moveTo>
                    <a:pt x="700" y="0"/>
                  </a:moveTo>
                  <a:lnTo>
                    <a:pt x="700" y="0"/>
                  </a:lnTo>
                  <a:cubicBezTo>
                    <a:pt x="691" y="10"/>
                    <a:pt x="691" y="19"/>
                    <a:pt x="691" y="28"/>
                  </a:cubicBezTo>
                  <a:cubicBezTo>
                    <a:pt x="691" y="56"/>
                    <a:pt x="691" y="83"/>
                    <a:pt x="682" y="120"/>
                  </a:cubicBezTo>
                  <a:cubicBezTo>
                    <a:pt x="673" y="203"/>
                    <a:pt x="663" y="323"/>
                    <a:pt x="654" y="461"/>
                  </a:cubicBezTo>
                  <a:cubicBezTo>
                    <a:pt x="636" y="774"/>
                    <a:pt x="599" y="1206"/>
                    <a:pt x="562" y="1750"/>
                  </a:cubicBezTo>
                  <a:lnTo>
                    <a:pt x="286" y="5984"/>
                  </a:lnTo>
                  <a:cubicBezTo>
                    <a:pt x="185" y="7641"/>
                    <a:pt x="83" y="9142"/>
                    <a:pt x="28" y="10228"/>
                  </a:cubicBezTo>
                  <a:cubicBezTo>
                    <a:pt x="0" y="10661"/>
                    <a:pt x="56" y="11094"/>
                    <a:pt x="194" y="11508"/>
                  </a:cubicBezTo>
                  <a:cubicBezTo>
                    <a:pt x="231" y="11619"/>
                    <a:pt x="286" y="11720"/>
                    <a:pt x="350" y="11821"/>
                  </a:cubicBezTo>
                  <a:lnTo>
                    <a:pt x="396" y="11895"/>
                  </a:lnTo>
                  <a:cubicBezTo>
                    <a:pt x="406" y="11904"/>
                    <a:pt x="415" y="11913"/>
                    <a:pt x="424" y="11922"/>
                  </a:cubicBezTo>
                  <a:cubicBezTo>
                    <a:pt x="332" y="11793"/>
                    <a:pt x="267" y="11646"/>
                    <a:pt x="212" y="11508"/>
                  </a:cubicBezTo>
                  <a:cubicBezTo>
                    <a:pt x="83" y="11094"/>
                    <a:pt x="37" y="10661"/>
                    <a:pt x="74" y="10238"/>
                  </a:cubicBezTo>
                  <a:cubicBezTo>
                    <a:pt x="148" y="9151"/>
                    <a:pt x="240" y="7651"/>
                    <a:pt x="350" y="5994"/>
                  </a:cubicBezTo>
                  <a:cubicBezTo>
                    <a:pt x="452" y="4346"/>
                    <a:pt x="544" y="2845"/>
                    <a:pt x="608" y="1759"/>
                  </a:cubicBezTo>
                  <a:cubicBezTo>
                    <a:pt x="636" y="1216"/>
                    <a:pt x="663" y="783"/>
                    <a:pt x="682" y="470"/>
                  </a:cubicBezTo>
                  <a:cubicBezTo>
                    <a:pt x="682" y="323"/>
                    <a:pt x="691" y="203"/>
                    <a:pt x="691" y="120"/>
                  </a:cubicBezTo>
                  <a:lnTo>
                    <a:pt x="691" y="37"/>
                  </a:lnTo>
                  <a:cubicBezTo>
                    <a:pt x="700" y="19"/>
                    <a:pt x="700" y="10"/>
                    <a:pt x="70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077;p45">
              <a:extLst>
                <a:ext uri="{FF2B5EF4-FFF2-40B4-BE49-F238E27FC236}">
                  <a16:creationId xmlns:a16="http://schemas.microsoft.com/office/drawing/2014/main" id="{FFEAB232-C3E8-4215-8B64-143FB4B01BA8}"/>
                </a:ext>
              </a:extLst>
            </p:cNvPr>
            <p:cNvSpPr/>
            <p:nvPr/>
          </p:nvSpPr>
          <p:spPr>
            <a:xfrm>
              <a:off x="2256100" y="4391225"/>
              <a:ext cx="132825" cy="13500"/>
            </a:xfrm>
            <a:custGeom>
              <a:avLst/>
              <a:gdLst/>
              <a:ahLst/>
              <a:cxnLst/>
              <a:rect l="l" t="t" r="r" b="b"/>
              <a:pathLst>
                <a:path w="5313" h="540" extrusionOk="0">
                  <a:moveTo>
                    <a:pt x="1346" y="1"/>
                  </a:moveTo>
                  <a:cubicBezTo>
                    <a:pt x="1144" y="1"/>
                    <a:pt x="958" y="2"/>
                    <a:pt x="792" y="5"/>
                  </a:cubicBezTo>
                  <a:lnTo>
                    <a:pt x="212" y="5"/>
                  </a:lnTo>
                  <a:cubicBezTo>
                    <a:pt x="139" y="5"/>
                    <a:pt x="74" y="14"/>
                    <a:pt x="1" y="14"/>
                  </a:cubicBezTo>
                  <a:cubicBezTo>
                    <a:pt x="74" y="32"/>
                    <a:pt x="148" y="32"/>
                    <a:pt x="212" y="32"/>
                  </a:cubicBezTo>
                  <a:lnTo>
                    <a:pt x="802" y="51"/>
                  </a:lnTo>
                  <a:cubicBezTo>
                    <a:pt x="1289" y="60"/>
                    <a:pt x="1971" y="69"/>
                    <a:pt x="2726" y="78"/>
                  </a:cubicBezTo>
                  <a:lnTo>
                    <a:pt x="3784" y="78"/>
                  </a:lnTo>
                  <a:cubicBezTo>
                    <a:pt x="3820" y="77"/>
                    <a:pt x="3856" y="77"/>
                    <a:pt x="3891" y="77"/>
                  </a:cubicBezTo>
                  <a:cubicBezTo>
                    <a:pt x="4141" y="77"/>
                    <a:pt x="4390" y="105"/>
                    <a:pt x="4631" y="161"/>
                  </a:cubicBezTo>
                  <a:cubicBezTo>
                    <a:pt x="4815" y="207"/>
                    <a:pt x="4990" y="290"/>
                    <a:pt x="5147" y="401"/>
                  </a:cubicBezTo>
                  <a:cubicBezTo>
                    <a:pt x="5259" y="478"/>
                    <a:pt x="5298" y="540"/>
                    <a:pt x="5310" y="540"/>
                  </a:cubicBezTo>
                  <a:cubicBezTo>
                    <a:pt x="5311" y="540"/>
                    <a:pt x="5312" y="539"/>
                    <a:pt x="5313" y="539"/>
                  </a:cubicBezTo>
                  <a:cubicBezTo>
                    <a:pt x="5313" y="539"/>
                    <a:pt x="5303" y="520"/>
                    <a:pt x="5276" y="493"/>
                  </a:cubicBezTo>
                  <a:cubicBezTo>
                    <a:pt x="5239" y="456"/>
                    <a:pt x="5202" y="419"/>
                    <a:pt x="5165" y="382"/>
                  </a:cubicBezTo>
                  <a:cubicBezTo>
                    <a:pt x="5009" y="253"/>
                    <a:pt x="4834" y="161"/>
                    <a:pt x="4641" y="106"/>
                  </a:cubicBezTo>
                  <a:cubicBezTo>
                    <a:pt x="4393" y="48"/>
                    <a:pt x="4130" y="12"/>
                    <a:pt x="3865" y="12"/>
                  </a:cubicBezTo>
                  <a:cubicBezTo>
                    <a:pt x="3835" y="12"/>
                    <a:pt x="3805" y="13"/>
                    <a:pt x="3775" y="14"/>
                  </a:cubicBezTo>
                  <a:cubicBezTo>
                    <a:pt x="3453" y="5"/>
                    <a:pt x="3094" y="5"/>
                    <a:pt x="2716" y="5"/>
                  </a:cubicBezTo>
                  <a:cubicBezTo>
                    <a:pt x="2219" y="5"/>
                    <a:pt x="1751" y="1"/>
                    <a:pt x="134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078;p45">
              <a:extLst>
                <a:ext uri="{FF2B5EF4-FFF2-40B4-BE49-F238E27FC236}">
                  <a16:creationId xmlns:a16="http://schemas.microsoft.com/office/drawing/2014/main" id="{12FA66E2-F90B-4676-81FE-271DF9E0D666}"/>
                </a:ext>
              </a:extLst>
            </p:cNvPr>
            <p:cNvSpPr/>
            <p:nvPr/>
          </p:nvSpPr>
          <p:spPr>
            <a:xfrm>
              <a:off x="1785200" y="4731500"/>
              <a:ext cx="128450" cy="52275"/>
            </a:xfrm>
            <a:custGeom>
              <a:avLst/>
              <a:gdLst/>
              <a:ahLst/>
              <a:cxnLst/>
              <a:rect l="l" t="t" r="r" b="b"/>
              <a:pathLst>
                <a:path w="5138" h="2091" extrusionOk="0">
                  <a:moveTo>
                    <a:pt x="2523" y="0"/>
                  </a:moveTo>
                  <a:lnTo>
                    <a:pt x="2321" y="958"/>
                  </a:lnTo>
                  <a:cubicBezTo>
                    <a:pt x="2321" y="958"/>
                    <a:pt x="1" y="1022"/>
                    <a:pt x="507" y="1280"/>
                  </a:cubicBezTo>
                  <a:cubicBezTo>
                    <a:pt x="958" y="1519"/>
                    <a:pt x="3932" y="1970"/>
                    <a:pt x="4668" y="2072"/>
                  </a:cubicBezTo>
                  <a:lnTo>
                    <a:pt x="4825" y="2090"/>
                  </a:lnTo>
                  <a:lnTo>
                    <a:pt x="5138" y="599"/>
                  </a:lnTo>
                  <a:lnTo>
                    <a:pt x="25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079;p45">
              <a:extLst>
                <a:ext uri="{FF2B5EF4-FFF2-40B4-BE49-F238E27FC236}">
                  <a16:creationId xmlns:a16="http://schemas.microsoft.com/office/drawing/2014/main" id="{06F8ECD4-C31F-4794-A343-0852D3A1A26A}"/>
                </a:ext>
              </a:extLst>
            </p:cNvPr>
            <p:cNvSpPr/>
            <p:nvPr/>
          </p:nvSpPr>
          <p:spPr>
            <a:xfrm>
              <a:off x="1882325" y="4763650"/>
              <a:ext cx="27425" cy="19200"/>
            </a:xfrm>
            <a:custGeom>
              <a:avLst/>
              <a:gdLst/>
              <a:ahLst/>
              <a:cxnLst/>
              <a:rect l="l" t="t" r="r" b="b"/>
              <a:pathLst>
                <a:path w="1097" h="768" extrusionOk="0">
                  <a:moveTo>
                    <a:pt x="806" y="0"/>
                  </a:moveTo>
                  <a:cubicBezTo>
                    <a:pt x="673" y="0"/>
                    <a:pt x="541" y="36"/>
                    <a:pt x="424" y="104"/>
                  </a:cubicBezTo>
                  <a:cubicBezTo>
                    <a:pt x="222" y="215"/>
                    <a:pt x="74" y="390"/>
                    <a:pt x="1" y="602"/>
                  </a:cubicBezTo>
                  <a:lnTo>
                    <a:pt x="949" y="767"/>
                  </a:lnTo>
                  <a:lnTo>
                    <a:pt x="1096" y="58"/>
                  </a:lnTo>
                  <a:cubicBezTo>
                    <a:pt x="1003" y="19"/>
                    <a:pt x="904" y="0"/>
                    <a:pt x="8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080;p45">
              <a:extLst>
                <a:ext uri="{FF2B5EF4-FFF2-40B4-BE49-F238E27FC236}">
                  <a16:creationId xmlns:a16="http://schemas.microsoft.com/office/drawing/2014/main" id="{A1599A25-F709-4E63-9953-8609EEE67991}"/>
                </a:ext>
              </a:extLst>
            </p:cNvPr>
            <p:cNvSpPr/>
            <p:nvPr/>
          </p:nvSpPr>
          <p:spPr>
            <a:xfrm>
              <a:off x="1794175" y="4757050"/>
              <a:ext cx="111900" cy="26725"/>
            </a:xfrm>
            <a:custGeom>
              <a:avLst/>
              <a:gdLst/>
              <a:ahLst/>
              <a:cxnLst/>
              <a:rect l="l" t="t" r="r" b="b"/>
              <a:pathLst>
                <a:path w="4476" h="1069" extrusionOk="0">
                  <a:moveTo>
                    <a:pt x="820" y="0"/>
                  </a:moveTo>
                  <a:cubicBezTo>
                    <a:pt x="820" y="0"/>
                    <a:pt x="1" y="74"/>
                    <a:pt x="75" y="221"/>
                  </a:cubicBezTo>
                  <a:cubicBezTo>
                    <a:pt x="148" y="359"/>
                    <a:pt x="3131" y="930"/>
                    <a:pt x="4475" y="1068"/>
                  </a:cubicBezTo>
                  <a:lnTo>
                    <a:pt x="4475" y="1013"/>
                  </a:lnTo>
                  <a:lnTo>
                    <a:pt x="986" y="378"/>
                  </a:lnTo>
                  <a:cubicBezTo>
                    <a:pt x="986" y="378"/>
                    <a:pt x="967" y="37"/>
                    <a:pt x="8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081;p45">
              <a:extLst>
                <a:ext uri="{FF2B5EF4-FFF2-40B4-BE49-F238E27FC236}">
                  <a16:creationId xmlns:a16="http://schemas.microsoft.com/office/drawing/2014/main" id="{55D962D5-C9D1-4209-A4CD-D688372C0AD0}"/>
                </a:ext>
              </a:extLst>
            </p:cNvPr>
            <p:cNvSpPr/>
            <p:nvPr/>
          </p:nvSpPr>
          <p:spPr>
            <a:xfrm>
              <a:off x="1800400" y="4762575"/>
              <a:ext cx="105675" cy="20050"/>
            </a:xfrm>
            <a:custGeom>
              <a:avLst/>
              <a:gdLst/>
              <a:ahLst/>
              <a:cxnLst/>
              <a:rect l="l" t="t" r="r" b="b"/>
              <a:pathLst>
                <a:path w="4227" h="802" extrusionOk="0">
                  <a:moveTo>
                    <a:pt x="0" y="0"/>
                  </a:moveTo>
                  <a:lnTo>
                    <a:pt x="470" y="120"/>
                  </a:lnTo>
                  <a:cubicBezTo>
                    <a:pt x="875" y="212"/>
                    <a:pt x="1427" y="322"/>
                    <a:pt x="2035" y="442"/>
                  </a:cubicBezTo>
                  <a:cubicBezTo>
                    <a:pt x="2652" y="562"/>
                    <a:pt x="3204" y="654"/>
                    <a:pt x="3609" y="718"/>
                  </a:cubicBezTo>
                  <a:lnTo>
                    <a:pt x="4088" y="783"/>
                  </a:lnTo>
                  <a:lnTo>
                    <a:pt x="4226" y="801"/>
                  </a:lnTo>
                  <a:lnTo>
                    <a:pt x="4088" y="773"/>
                  </a:lnTo>
                  <a:lnTo>
                    <a:pt x="3618" y="691"/>
                  </a:lnTo>
                  <a:cubicBezTo>
                    <a:pt x="3213" y="626"/>
                    <a:pt x="2652" y="525"/>
                    <a:pt x="2044" y="414"/>
                  </a:cubicBezTo>
                  <a:cubicBezTo>
                    <a:pt x="1427" y="295"/>
                    <a:pt x="875" y="184"/>
                    <a:pt x="479" y="101"/>
                  </a:cubicBezTo>
                  <a:lnTo>
                    <a:pt x="0"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082;p45">
              <a:extLst>
                <a:ext uri="{FF2B5EF4-FFF2-40B4-BE49-F238E27FC236}">
                  <a16:creationId xmlns:a16="http://schemas.microsoft.com/office/drawing/2014/main" id="{63A49D03-8083-4FA3-82C4-C073AC46B2EE}"/>
                </a:ext>
              </a:extLst>
            </p:cNvPr>
            <p:cNvSpPr/>
            <p:nvPr/>
          </p:nvSpPr>
          <p:spPr>
            <a:xfrm>
              <a:off x="1814200" y="4756350"/>
              <a:ext cx="5550" cy="11075"/>
            </a:xfrm>
            <a:custGeom>
              <a:avLst/>
              <a:gdLst/>
              <a:ahLst/>
              <a:cxnLst/>
              <a:rect l="l" t="t" r="r" b="b"/>
              <a:pathLst>
                <a:path w="222" h="443" extrusionOk="0">
                  <a:moveTo>
                    <a:pt x="1" y="1"/>
                  </a:moveTo>
                  <a:lnTo>
                    <a:pt x="1" y="1"/>
                  </a:lnTo>
                  <a:cubicBezTo>
                    <a:pt x="56" y="65"/>
                    <a:pt x="93" y="129"/>
                    <a:pt x="130" y="203"/>
                  </a:cubicBezTo>
                  <a:cubicBezTo>
                    <a:pt x="157" y="286"/>
                    <a:pt x="176" y="369"/>
                    <a:pt x="176" y="442"/>
                  </a:cubicBezTo>
                  <a:cubicBezTo>
                    <a:pt x="222" y="277"/>
                    <a:pt x="148" y="93"/>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083;p45">
              <a:extLst>
                <a:ext uri="{FF2B5EF4-FFF2-40B4-BE49-F238E27FC236}">
                  <a16:creationId xmlns:a16="http://schemas.microsoft.com/office/drawing/2014/main" id="{4F250FBA-C549-42E6-AEA2-8A3AB5C42467}"/>
                </a:ext>
              </a:extLst>
            </p:cNvPr>
            <p:cNvSpPr/>
            <p:nvPr/>
          </p:nvSpPr>
          <p:spPr>
            <a:xfrm>
              <a:off x="1837225" y="4755625"/>
              <a:ext cx="2775" cy="6050"/>
            </a:xfrm>
            <a:custGeom>
              <a:avLst/>
              <a:gdLst/>
              <a:ahLst/>
              <a:cxnLst/>
              <a:rect l="l" t="t" r="r" b="b"/>
              <a:pathLst>
                <a:path w="111" h="242" extrusionOk="0">
                  <a:moveTo>
                    <a:pt x="12" y="1"/>
                  </a:moveTo>
                  <a:cubicBezTo>
                    <a:pt x="11" y="1"/>
                    <a:pt x="10" y="1"/>
                    <a:pt x="10" y="2"/>
                  </a:cubicBezTo>
                  <a:cubicBezTo>
                    <a:pt x="0" y="2"/>
                    <a:pt x="10" y="57"/>
                    <a:pt x="37" y="122"/>
                  </a:cubicBezTo>
                  <a:cubicBezTo>
                    <a:pt x="65" y="195"/>
                    <a:pt x="92" y="241"/>
                    <a:pt x="102" y="241"/>
                  </a:cubicBezTo>
                  <a:cubicBezTo>
                    <a:pt x="111" y="232"/>
                    <a:pt x="92" y="177"/>
                    <a:pt x="65" y="112"/>
                  </a:cubicBezTo>
                  <a:cubicBezTo>
                    <a:pt x="48" y="53"/>
                    <a:pt x="23" y="1"/>
                    <a:pt x="1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084;p45">
              <a:extLst>
                <a:ext uri="{FF2B5EF4-FFF2-40B4-BE49-F238E27FC236}">
                  <a16:creationId xmlns:a16="http://schemas.microsoft.com/office/drawing/2014/main" id="{6233404B-9EFA-48D2-97A1-252905AC5BA1}"/>
                </a:ext>
              </a:extLst>
            </p:cNvPr>
            <p:cNvSpPr/>
            <p:nvPr/>
          </p:nvSpPr>
          <p:spPr>
            <a:xfrm>
              <a:off x="1842050" y="4755425"/>
              <a:ext cx="3725" cy="4400"/>
            </a:xfrm>
            <a:custGeom>
              <a:avLst/>
              <a:gdLst/>
              <a:ahLst/>
              <a:cxnLst/>
              <a:rect l="l" t="t" r="r" b="b"/>
              <a:pathLst>
                <a:path w="149" h="176" extrusionOk="0">
                  <a:moveTo>
                    <a:pt x="10" y="1"/>
                  </a:moveTo>
                  <a:lnTo>
                    <a:pt x="10" y="1"/>
                  </a:lnTo>
                  <a:cubicBezTo>
                    <a:pt x="1" y="10"/>
                    <a:pt x="28" y="47"/>
                    <a:pt x="65" y="102"/>
                  </a:cubicBezTo>
                  <a:cubicBezTo>
                    <a:pt x="102" y="148"/>
                    <a:pt x="139" y="176"/>
                    <a:pt x="139" y="176"/>
                  </a:cubicBezTo>
                  <a:cubicBezTo>
                    <a:pt x="148" y="166"/>
                    <a:pt x="130" y="130"/>
                    <a:pt x="84" y="84"/>
                  </a:cubicBezTo>
                  <a:cubicBezTo>
                    <a:pt x="47" y="28"/>
                    <a:pt x="10" y="1"/>
                    <a:pt x="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085;p45">
              <a:extLst>
                <a:ext uri="{FF2B5EF4-FFF2-40B4-BE49-F238E27FC236}">
                  <a16:creationId xmlns:a16="http://schemas.microsoft.com/office/drawing/2014/main" id="{EDC2A5EB-7FFC-4353-BECB-45D3AD9754DA}"/>
                </a:ext>
              </a:extLst>
            </p:cNvPr>
            <p:cNvSpPr/>
            <p:nvPr/>
          </p:nvSpPr>
          <p:spPr>
            <a:xfrm>
              <a:off x="1843200" y="4753025"/>
              <a:ext cx="6925" cy="1500"/>
            </a:xfrm>
            <a:custGeom>
              <a:avLst/>
              <a:gdLst/>
              <a:ahLst/>
              <a:cxnLst/>
              <a:rect l="l" t="t" r="r" b="b"/>
              <a:pathLst>
                <a:path w="277" h="60" extrusionOk="0">
                  <a:moveTo>
                    <a:pt x="41" y="1"/>
                  </a:moveTo>
                  <a:cubicBezTo>
                    <a:pt x="28" y="1"/>
                    <a:pt x="14" y="2"/>
                    <a:pt x="1" y="5"/>
                  </a:cubicBezTo>
                  <a:cubicBezTo>
                    <a:pt x="47" y="32"/>
                    <a:pt x="93" y="42"/>
                    <a:pt x="139" y="51"/>
                  </a:cubicBezTo>
                  <a:cubicBezTo>
                    <a:pt x="185" y="60"/>
                    <a:pt x="231" y="60"/>
                    <a:pt x="277" y="60"/>
                  </a:cubicBezTo>
                  <a:cubicBezTo>
                    <a:pt x="231" y="32"/>
                    <a:pt x="185" y="23"/>
                    <a:pt x="139" y="14"/>
                  </a:cubicBezTo>
                  <a:cubicBezTo>
                    <a:pt x="106" y="7"/>
                    <a:pt x="74" y="1"/>
                    <a:pt x="4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086;p45">
              <a:extLst>
                <a:ext uri="{FF2B5EF4-FFF2-40B4-BE49-F238E27FC236}">
                  <a16:creationId xmlns:a16="http://schemas.microsoft.com/office/drawing/2014/main" id="{63519D80-9068-47B4-AB6F-C7D451BBDA62}"/>
                </a:ext>
              </a:extLst>
            </p:cNvPr>
            <p:cNvSpPr/>
            <p:nvPr/>
          </p:nvSpPr>
          <p:spPr>
            <a:xfrm>
              <a:off x="1844125" y="4749450"/>
              <a:ext cx="8075" cy="1500"/>
            </a:xfrm>
            <a:custGeom>
              <a:avLst/>
              <a:gdLst/>
              <a:ahLst/>
              <a:cxnLst/>
              <a:rect l="l" t="t" r="r" b="b"/>
              <a:pathLst>
                <a:path w="323" h="60" extrusionOk="0">
                  <a:moveTo>
                    <a:pt x="1" y="0"/>
                  </a:moveTo>
                  <a:cubicBezTo>
                    <a:pt x="47" y="28"/>
                    <a:pt x="102" y="46"/>
                    <a:pt x="157" y="56"/>
                  </a:cubicBezTo>
                  <a:cubicBezTo>
                    <a:pt x="172" y="58"/>
                    <a:pt x="187" y="59"/>
                    <a:pt x="201" y="59"/>
                  </a:cubicBezTo>
                  <a:cubicBezTo>
                    <a:pt x="242" y="59"/>
                    <a:pt x="282" y="51"/>
                    <a:pt x="323" y="37"/>
                  </a:cubicBezTo>
                  <a:cubicBezTo>
                    <a:pt x="268" y="28"/>
                    <a:pt x="212" y="19"/>
                    <a:pt x="166" y="19"/>
                  </a:cubicBezTo>
                  <a:cubicBezTo>
                    <a:pt x="111" y="10"/>
                    <a:pt x="56" y="0"/>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087;p45">
              <a:extLst>
                <a:ext uri="{FF2B5EF4-FFF2-40B4-BE49-F238E27FC236}">
                  <a16:creationId xmlns:a16="http://schemas.microsoft.com/office/drawing/2014/main" id="{A14F22D8-7C38-4402-91E7-30669A1404C0}"/>
                </a:ext>
              </a:extLst>
            </p:cNvPr>
            <p:cNvSpPr/>
            <p:nvPr/>
          </p:nvSpPr>
          <p:spPr>
            <a:xfrm>
              <a:off x="1826875" y="4748050"/>
              <a:ext cx="11750" cy="8325"/>
            </a:xfrm>
            <a:custGeom>
              <a:avLst/>
              <a:gdLst/>
              <a:ahLst/>
              <a:cxnLst/>
              <a:rect l="l" t="t" r="r" b="b"/>
              <a:pathLst>
                <a:path w="470" h="333" extrusionOk="0">
                  <a:moveTo>
                    <a:pt x="131" y="29"/>
                  </a:moveTo>
                  <a:cubicBezTo>
                    <a:pt x="177" y="29"/>
                    <a:pt x="224" y="41"/>
                    <a:pt x="267" y="66"/>
                  </a:cubicBezTo>
                  <a:cubicBezTo>
                    <a:pt x="313" y="93"/>
                    <a:pt x="359" y="130"/>
                    <a:pt x="396" y="185"/>
                  </a:cubicBezTo>
                  <a:cubicBezTo>
                    <a:pt x="409" y="219"/>
                    <a:pt x="423" y="253"/>
                    <a:pt x="433" y="290"/>
                  </a:cubicBezTo>
                  <a:lnTo>
                    <a:pt x="433" y="290"/>
                  </a:lnTo>
                  <a:cubicBezTo>
                    <a:pt x="405" y="282"/>
                    <a:pt x="363" y="270"/>
                    <a:pt x="313" y="250"/>
                  </a:cubicBezTo>
                  <a:cubicBezTo>
                    <a:pt x="258" y="222"/>
                    <a:pt x="203" y="194"/>
                    <a:pt x="147" y="167"/>
                  </a:cubicBezTo>
                  <a:cubicBezTo>
                    <a:pt x="120" y="148"/>
                    <a:pt x="92" y="130"/>
                    <a:pt x="65" y="112"/>
                  </a:cubicBezTo>
                  <a:cubicBezTo>
                    <a:pt x="37" y="84"/>
                    <a:pt x="28" y="56"/>
                    <a:pt x="65" y="38"/>
                  </a:cubicBezTo>
                  <a:cubicBezTo>
                    <a:pt x="86" y="32"/>
                    <a:pt x="109" y="29"/>
                    <a:pt x="131" y="29"/>
                  </a:cubicBezTo>
                  <a:close/>
                  <a:moveTo>
                    <a:pt x="125" y="0"/>
                  </a:moveTo>
                  <a:cubicBezTo>
                    <a:pt x="98" y="0"/>
                    <a:pt x="72" y="3"/>
                    <a:pt x="46" y="10"/>
                  </a:cubicBezTo>
                  <a:cubicBezTo>
                    <a:pt x="19" y="29"/>
                    <a:pt x="0" y="47"/>
                    <a:pt x="0" y="75"/>
                  </a:cubicBezTo>
                  <a:cubicBezTo>
                    <a:pt x="9" y="93"/>
                    <a:pt x="19" y="121"/>
                    <a:pt x="37" y="130"/>
                  </a:cubicBezTo>
                  <a:cubicBezTo>
                    <a:pt x="65" y="158"/>
                    <a:pt x="92" y="176"/>
                    <a:pt x="129" y="194"/>
                  </a:cubicBezTo>
                  <a:cubicBezTo>
                    <a:pt x="184" y="222"/>
                    <a:pt x="239" y="250"/>
                    <a:pt x="304" y="268"/>
                  </a:cubicBezTo>
                  <a:cubicBezTo>
                    <a:pt x="348" y="283"/>
                    <a:pt x="391" y="292"/>
                    <a:pt x="435" y="299"/>
                  </a:cubicBezTo>
                  <a:lnTo>
                    <a:pt x="435" y="299"/>
                  </a:lnTo>
                  <a:cubicBezTo>
                    <a:pt x="438" y="310"/>
                    <a:pt x="440" y="321"/>
                    <a:pt x="442" y="333"/>
                  </a:cubicBezTo>
                  <a:lnTo>
                    <a:pt x="442" y="300"/>
                  </a:lnTo>
                  <a:lnTo>
                    <a:pt x="442" y="300"/>
                  </a:lnTo>
                  <a:cubicBezTo>
                    <a:pt x="451" y="302"/>
                    <a:pt x="460" y="303"/>
                    <a:pt x="470" y="305"/>
                  </a:cubicBezTo>
                  <a:cubicBezTo>
                    <a:pt x="470" y="301"/>
                    <a:pt x="460" y="298"/>
                    <a:pt x="442" y="292"/>
                  </a:cubicBezTo>
                  <a:lnTo>
                    <a:pt x="442" y="292"/>
                  </a:lnTo>
                  <a:lnTo>
                    <a:pt x="442" y="287"/>
                  </a:lnTo>
                  <a:cubicBezTo>
                    <a:pt x="433" y="250"/>
                    <a:pt x="424" y="213"/>
                    <a:pt x="405" y="176"/>
                  </a:cubicBezTo>
                  <a:cubicBezTo>
                    <a:pt x="353" y="64"/>
                    <a:pt x="239" y="0"/>
                    <a:pt x="12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088;p45">
              <a:extLst>
                <a:ext uri="{FF2B5EF4-FFF2-40B4-BE49-F238E27FC236}">
                  <a16:creationId xmlns:a16="http://schemas.microsoft.com/office/drawing/2014/main" id="{1F8FBB3B-BA60-4A78-A418-148D09EBC0BF}"/>
                </a:ext>
              </a:extLst>
            </p:cNvPr>
            <p:cNvSpPr/>
            <p:nvPr/>
          </p:nvSpPr>
          <p:spPr>
            <a:xfrm>
              <a:off x="1837225" y="4748250"/>
              <a:ext cx="7150" cy="7425"/>
            </a:xfrm>
            <a:custGeom>
              <a:avLst/>
              <a:gdLst/>
              <a:ahLst/>
              <a:cxnLst/>
              <a:rect l="l" t="t" r="r" b="b"/>
              <a:pathLst>
                <a:path w="286" h="297" extrusionOk="0">
                  <a:moveTo>
                    <a:pt x="215" y="1"/>
                  </a:moveTo>
                  <a:cubicBezTo>
                    <a:pt x="161" y="1"/>
                    <a:pt x="115" y="27"/>
                    <a:pt x="83" y="67"/>
                  </a:cubicBezTo>
                  <a:cubicBezTo>
                    <a:pt x="46" y="94"/>
                    <a:pt x="28" y="131"/>
                    <a:pt x="10" y="177"/>
                  </a:cubicBezTo>
                  <a:cubicBezTo>
                    <a:pt x="0" y="214"/>
                    <a:pt x="0" y="251"/>
                    <a:pt x="10" y="297"/>
                  </a:cubicBezTo>
                  <a:cubicBezTo>
                    <a:pt x="19" y="251"/>
                    <a:pt x="19" y="214"/>
                    <a:pt x="28" y="186"/>
                  </a:cubicBezTo>
                  <a:cubicBezTo>
                    <a:pt x="46" y="140"/>
                    <a:pt x="74" y="113"/>
                    <a:pt x="102" y="85"/>
                  </a:cubicBezTo>
                  <a:cubicBezTo>
                    <a:pt x="125" y="55"/>
                    <a:pt x="160" y="37"/>
                    <a:pt x="198" y="37"/>
                  </a:cubicBezTo>
                  <a:cubicBezTo>
                    <a:pt x="206" y="37"/>
                    <a:pt x="213" y="38"/>
                    <a:pt x="221" y="39"/>
                  </a:cubicBezTo>
                  <a:cubicBezTo>
                    <a:pt x="267" y="48"/>
                    <a:pt x="240" y="113"/>
                    <a:pt x="212" y="140"/>
                  </a:cubicBezTo>
                  <a:cubicBezTo>
                    <a:pt x="185" y="168"/>
                    <a:pt x="148" y="205"/>
                    <a:pt x="120" y="223"/>
                  </a:cubicBezTo>
                  <a:cubicBezTo>
                    <a:pt x="65" y="269"/>
                    <a:pt x="28" y="297"/>
                    <a:pt x="28" y="297"/>
                  </a:cubicBezTo>
                  <a:cubicBezTo>
                    <a:pt x="65" y="288"/>
                    <a:pt x="102" y="269"/>
                    <a:pt x="129" y="242"/>
                  </a:cubicBezTo>
                  <a:cubicBezTo>
                    <a:pt x="166" y="223"/>
                    <a:pt x="203" y="196"/>
                    <a:pt x="231" y="159"/>
                  </a:cubicBezTo>
                  <a:cubicBezTo>
                    <a:pt x="249" y="140"/>
                    <a:pt x="267" y="113"/>
                    <a:pt x="277" y="94"/>
                  </a:cubicBezTo>
                  <a:cubicBezTo>
                    <a:pt x="286" y="58"/>
                    <a:pt x="267" y="21"/>
                    <a:pt x="240" y="2"/>
                  </a:cubicBezTo>
                  <a:cubicBezTo>
                    <a:pt x="231" y="1"/>
                    <a:pt x="223" y="1"/>
                    <a:pt x="2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089;p45">
              <a:extLst>
                <a:ext uri="{FF2B5EF4-FFF2-40B4-BE49-F238E27FC236}">
                  <a16:creationId xmlns:a16="http://schemas.microsoft.com/office/drawing/2014/main" id="{DE341A72-756E-43E7-954D-CD52E4A1BEE2}"/>
                </a:ext>
              </a:extLst>
            </p:cNvPr>
            <p:cNvSpPr/>
            <p:nvPr/>
          </p:nvSpPr>
          <p:spPr>
            <a:xfrm>
              <a:off x="1882325" y="4763350"/>
              <a:ext cx="26725" cy="15125"/>
            </a:xfrm>
            <a:custGeom>
              <a:avLst/>
              <a:gdLst/>
              <a:ahLst/>
              <a:cxnLst/>
              <a:rect l="l" t="t" r="r" b="b"/>
              <a:pathLst>
                <a:path w="1069" h="605" extrusionOk="0">
                  <a:moveTo>
                    <a:pt x="781" y="0"/>
                  </a:moveTo>
                  <a:cubicBezTo>
                    <a:pt x="653" y="0"/>
                    <a:pt x="524" y="30"/>
                    <a:pt x="406" y="89"/>
                  </a:cubicBezTo>
                  <a:cubicBezTo>
                    <a:pt x="268" y="162"/>
                    <a:pt x="148" y="273"/>
                    <a:pt x="74" y="420"/>
                  </a:cubicBezTo>
                  <a:cubicBezTo>
                    <a:pt x="47" y="457"/>
                    <a:pt x="28" y="503"/>
                    <a:pt x="19" y="549"/>
                  </a:cubicBezTo>
                  <a:cubicBezTo>
                    <a:pt x="1" y="586"/>
                    <a:pt x="1" y="604"/>
                    <a:pt x="1" y="604"/>
                  </a:cubicBezTo>
                  <a:cubicBezTo>
                    <a:pt x="10" y="604"/>
                    <a:pt x="28" y="531"/>
                    <a:pt x="93" y="429"/>
                  </a:cubicBezTo>
                  <a:cubicBezTo>
                    <a:pt x="167" y="301"/>
                    <a:pt x="286" y="190"/>
                    <a:pt x="424" y="116"/>
                  </a:cubicBezTo>
                  <a:cubicBezTo>
                    <a:pt x="545" y="52"/>
                    <a:pt x="681" y="23"/>
                    <a:pt x="818" y="23"/>
                  </a:cubicBezTo>
                  <a:cubicBezTo>
                    <a:pt x="837" y="23"/>
                    <a:pt x="856" y="23"/>
                    <a:pt x="875" y="24"/>
                  </a:cubicBezTo>
                  <a:cubicBezTo>
                    <a:pt x="995" y="34"/>
                    <a:pt x="1069" y="52"/>
                    <a:pt x="1069" y="52"/>
                  </a:cubicBezTo>
                  <a:cubicBezTo>
                    <a:pt x="1060" y="43"/>
                    <a:pt x="1041" y="43"/>
                    <a:pt x="1023" y="34"/>
                  </a:cubicBezTo>
                  <a:cubicBezTo>
                    <a:pt x="977" y="15"/>
                    <a:pt x="931" y="6"/>
                    <a:pt x="875" y="6"/>
                  </a:cubicBezTo>
                  <a:cubicBezTo>
                    <a:pt x="844" y="2"/>
                    <a:pt x="812" y="0"/>
                    <a:pt x="78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090;p45">
              <a:extLst>
                <a:ext uri="{FF2B5EF4-FFF2-40B4-BE49-F238E27FC236}">
                  <a16:creationId xmlns:a16="http://schemas.microsoft.com/office/drawing/2014/main" id="{3CD51703-F6FC-4591-AF84-41C70B8FD23F}"/>
                </a:ext>
              </a:extLst>
            </p:cNvPr>
            <p:cNvSpPr/>
            <p:nvPr/>
          </p:nvSpPr>
          <p:spPr>
            <a:xfrm>
              <a:off x="1856100" y="4767600"/>
              <a:ext cx="19125" cy="3500"/>
            </a:xfrm>
            <a:custGeom>
              <a:avLst/>
              <a:gdLst/>
              <a:ahLst/>
              <a:cxnLst/>
              <a:rect l="l" t="t" r="r" b="b"/>
              <a:pathLst>
                <a:path w="765" h="140" extrusionOk="0">
                  <a:moveTo>
                    <a:pt x="4" y="0"/>
                  </a:moveTo>
                  <a:cubicBezTo>
                    <a:pt x="2" y="0"/>
                    <a:pt x="0" y="1"/>
                    <a:pt x="0" y="2"/>
                  </a:cubicBezTo>
                  <a:cubicBezTo>
                    <a:pt x="120" y="48"/>
                    <a:pt x="249" y="85"/>
                    <a:pt x="378" y="103"/>
                  </a:cubicBezTo>
                  <a:cubicBezTo>
                    <a:pt x="507" y="131"/>
                    <a:pt x="636" y="140"/>
                    <a:pt x="764" y="140"/>
                  </a:cubicBezTo>
                  <a:cubicBezTo>
                    <a:pt x="764" y="131"/>
                    <a:pt x="590" y="112"/>
                    <a:pt x="387" y="75"/>
                  </a:cubicBezTo>
                  <a:cubicBezTo>
                    <a:pt x="194" y="42"/>
                    <a:pt x="31" y="0"/>
                    <a:pt x="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091;p45">
              <a:extLst>
                <a:ext uri="{FF2B5EF4-FFF2-40B4-BE49-F238E27FC236}">
                  <a16:creationId xmlns:a16="http://schemas.microsoft.com/office/drawing/2014/main" id="{351035DD-CB76-47F0-8C67-5A988BE8C55E}"/>
                </a:ext>
              </a:extLst>
            </p:cNvPr>
            <p:cNvSpPr/>
            <p:nvPr/>
          </p:nvSpPr>
          <p:spPr>
            <a:xfrm>
              <a:off x="1885550" y="4773325"/>
              <a:ext cx="2550" cy="3350"/>
            </a:xfrm>
            <a:custGeom>
              <a:avLst/>
              <a:gdLst/>
              <a:ahLst/>
              <a:cxnLst/>
              <a:rect l="l" t="t" r="r" b="b"/>
              <a:pathLst>
                <a:path w="102" h="134" extrusionOk="0">
                  <a:moveTo>
                    <a:pt x="95" y="0"/>
                  </a:moveTo>
                  <a:cubicBezTo>
                    <a:pt x="80" y="0"/>
                    <a:pt x="51" y="18"/>
                    <a:pt x="28" y="49"/>
                  </a:cubicBezTo>
                  <a:cubicBezTo>
                    <a:pt x="10" y="95"/>
                    <a:pt x="1" y="132"/>
                    <a:pt x="10" y="132"/>
                  </a:cubicBezTo>
                  <a:cubicBezTo>
                    <a:pt x="11" y="133"/>
                    <a:pt x="12" y="133"/>
                    <a:pt x="13" y="133"/>
                  </a:cubicBezTo>
                  <a:cubicBezTo>
                    <a:pt x="21" y="133"/>
                    <a:pt x="31" y="100"/>
                    <a:pt x="56" y="67"/>
                  </a:cubicBezTo>
                  <a:cubicBezTo>
                    <a:pt x="84" y="40"/>
                    <a:pt x="102" y="12"/>
                    <a:pt x="102" y="3"/>
                  </a:cubicBezTo>
                  <a:cubicBezTo>
                    <a:pt x="100" y="1"/>
                    <a:pt x="98" y="0"/>
                    <a:pt x="9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092;p45">
              <a:extLst>
                <a:ext uri="{FF2B5EF4-FFF2-40B4-BE49-F238E27FC236}">
                  <a16:creationId xmlns:a16="http://schemas.microsoft.com/office/drawing/2014/main" id="{810D9C95-D794-4B36-BB5F-18A445CD3313}"/>
                </a:ext>
              </a:extLst>
            </p:cNvPr>
            <p:cNvSpPr/>
            <p:nvPr/>
          </p:nvSpPr>
          <p:spPr>
            <a:xfrm>
              <a:off x="1891075" y="4768325"/>
              <a:ext cx="3025" cy="2175"/>
            </a:xfrm>
            <a:custGeom>
              <a:avLst/>
              <a:gdLst/>
              <a:ahLst/>
              <a:cxnLst/>
              <a:rect l="l" t="t" r="r" b="b"/>
              <a:pathLst>
                <a:path w="121" h="87" extrusionOk="0">
                  <a:moveTo>
                    <a:pt x="120" y="0"/>
                  </a:moveTo>
                  <a:cubicBezTo>
                    <a:pt x="111" y="0"/>
                    <a:pt x="84" y="10"/>
                    <a:pt x="47" y="28"/>
                  </a:cubicBezTo>
                  <a:cubicBezTo>
                    <a:pt x="19" y="56"/>
                    <a:pt x="1" y="74"/>
                    <a:pt x="1" y="83"/>
                  </a:cubicBezTo>
                  <a:cubicBezTo>
                    <a:pt x="3" y="85"/>
                    <a:pt x="6" y="87"/>
                    <a:pt x="11" y="87"/>
                  </a:cubicBezTo>
                  <a:cubicBezTo>
                    <a:pt x="24" y="87"/>
                    <a:pt x="44" y="76"/>
                    <a:pt x="65" y="56"/>
                  </a:cubicBezTo>
                  <a:cubicBezTo>
                    <a:pt x="102" y="37"/>
                    <a:pt x="120" y="10"/>
                    <a:pt x="12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093;p45">
              <a:extLst>
                <a:ext uri="{FF2B5EF4-FFF2-40B4-BE49-F238E27FC236}">
                  <a16:creationId xmlns:a16="http://schemas.microsoft.com/office/drawing/2014/main" id="{B56BF671-3158-4444-B86E-D798A2B5653C}"/>
                </a:ext>
              </a:extLst>
            </p:cNvPr>
            <p:cNvSpPr/>
            <p:nvPr/>
          </p:nvSpPr>
          <p:spPr>
            <a:xfrm>
              <a:off x="1897300" y="4766425"/>
              <a:ext cx="4350" cy="1300"/>
            </a:xfrm>
            <a:custGeom>
              <a:avLst/>
              <a:gdLst/>
              <a:ahLst/>
              <a:cxnLst/>
              <a:rect l="l" t="t" r="r" b="b"/>
              <a:pathLst>
                <a:path w="174" h="52" extrusionOk="0">
                  <a:moveTo>
                    <a:pt x="103" y="1"/>
                  </a:moveTo>
                  <a:cubicBezTo>
                    <a:pt x="96" y="1"/>
                    <a:pt x="90" y="1"/>
                    <a:pt x="83" y="3"/>
                  </a:cubicBezTo>
                  <a:cubicBezTo>
                    <a:pt x="28" y="3"/>
                    <a:pt x="0" y="39"/>
                    <a:pt x="9" y="49"/>
                  </a:cubicBezTo>
                  <a:cubicBezTo>
                    <a:pt x="9" y="50"/>
                    <a:pt x="11" y="51"/>
                    <a:pt x="13" y="51"/>
                  </a:cubicBezTo>
                  <a:cubicBezTo>
                    <a:pt x="23" y="51"/>
                    <a:pt x="53" y="38"/>
                    <a:pt x="83" y="30"/>
                  </a:cubicBezTo>
                  <a:cubicBezTo>
                    <a:pt x="106" y="26"/>
                    <a:pt x="127" y="26"/>
                    <a:pt x="142" y="26"/>
                  </a:cubicBezTo>
                  <a:cubicBezTo>
                    <a:pt x="157" y="26"/>
                    <a:pt x="166" y="26"/>
                    <a:pt x="166" y="21"/>
                  </a:cubicBezTo>
                  <a:cubicBezTo>
                    <a:pt x="174" y="21"/>
                    <a:pt x="141" y="1"/>
                    <a:pt x="1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094;p45">
              <a:extLst>
                <a:ext uri="{FF2B5EF4-FFF2-40B4-BE49-F238E27FC236}">
                  <a16:creationId xmlns:a16="http://schemas.microsoft.com/office/drawing/2014/main" id="{659905CF-4C0F-4420-9C64-09B6AF0E2283}"/>
                </a:ext>
              </a:extLst>
            </p:cNvPr>
            <p:cNvSpPr/>
            <p:nvPr/>
          </p:nvSpPr>
          <p:spPr>
            <a:xfrm>
              <a:off x="1904650" y="4766475"/>
              <a:ext cx="2100" cy="950"/>
            </a:xfrm>
            <a:custGeom>
              <a:avLst/>
              <a:gdLst/>
              <a:ahLst/>
              <a:cxnLst/>
              <a:rect l="l" t="t" r="r" b="b"/>
              <a:pathLst>
                <a:path w="84" h="38" extrusionOk="0">
                  <a:moveTo>
                    <a:pt x="38" y="1"/>
                  </a:moveTo>
                  <a:cubicBezTo>
                    <a:pt x="19" y="10"/>
                    <a:pt x="1" y="19"/>
                    <a:pt x="1" y="28"/>
                  </a:cubicBezTo>
                  <a:cubicBezTo>
                    <a:pt x="1" y="37"/>
                    <a:pt x="19" y="37"/>
                    <a:pt x="47" y="37"/>
                  </a:cubicBezTo>
                  <a:cubicBezTo>
                    <a:pt x="65" y="28"/>
                    <a:pt x="84" y="19"/>
                    <a:pt x="84" y="10"/>
                  </a:cubicBezTo>
                  <a:cubicBezTo>
                    <a:pt x="74" y="1"/>
                    <a:pt x="65" y="1"/>
                    <a:pt x="3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095;p45">
              <a:extLst>
                <a:ext uri="{FF2B5EF4-FFF2-40B4-BE49-F238E27FC236}">
                  <a16:creationId xmlns:a16="http://schemas.microsoft.com/office/drawing/2014/main" id="{F928868B-4C72-4577-8918-ACC79CA965B0}"/>
                </a:ext>
              </a:extLst>
            </p:cNvPr>
            <p:cNvSpPr/>
            <p:nvPr/>
          </p:nvSpPr>
          <p:spPr>
            <a:xfrm>
              <a:off x="1845050" y="4743225"/>
              <a:ext cx="66525" cy="18225"/>
            </a:xfrm>
            <a:custGeom>
              <a:avLst/>
              <a:gdLst/>
              <a:ahLst/>
              <a:cxnLst/>
              <a:rect l="l" t="t" r="r" b="b"/>
              <a:pathLst>
                <a:path w="2661" h="729" extrusionOk="0">
                  <a:moveTo>
                    <a:pt x="19" y="1"/>
                  </a:moveTo>
                  <a:lnTo>
                    <a:pt x="0" y="111"/>
                  </a:lnTo>
                  <a:lnTo>
                    <a:pt x="2615" y="728"/>
                  </a:lnTo>
                  <a:lnTo>
                    <a:pt x="2661" y="516"/>
                  </a:lnTo>
                  <a:lnTo>
                    <a:pt x="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096;p45">
              <a:extLst>
                <a:ext uri="{FF2B5EF4-FFF2-40B4-BE49-F238E27FC236}">
                  <a16:creationId xmlns:a16="http://schemas.microsoft.com/office/drawing/2014/main" id="{BA1DBC46-912F-4ADF-831F-CD50C1A35403}"/>
                </a:ext>
              </a:extLst>
            </p:cNvPr>
            <p:cNvSpPr/>
            <p:nvPr/>
          </p:nvSpPr>
          <p:spPr>
            <a:xfrm>
              <a:off x="1927900" y="4743225"/>
              <a:ext cx="123625" cy="45775"/>
            </a:xfrm>
            <a:custGeom>
              <a:avLst/>
              <a:gdLst/>
              <a:ahLst/>
              <a:cxnLst/>
              <a:rect l="l" t="t" r="r" b="b"/>
              <a:pathLst>
                <a:path w="4945" h="1831" extrusionOk="0">
                  <a:moveTo>
                    <a:pt x="4880" y="1"/>
                  </a:moveTo>
                  <a:lnTo>
                    <a:pt x="2201" y="65"/>
                  </a:lnTo>
                  <a:lnTo>
                    <a:pt x="2238" y="1041"/>
                  </a:lnTo>
                  <a:cubicBezTo>
                    <a:pt x="2238" y="1041"/>
                    <a:pt x="1" y="1667"/>
                    <a:pt x="562" y="1805"/>
                  </a:cubicBezTo>
                  <a:cubicBezTo>
                    <a:pt x="641" y="1823"/>
                    <a:pt x="783" y="1830"/>
                    <a:pt x="969" y="1830"/>
                  </a:cubicBezTo>
                  <a:cubicBezTo>
                    <a:pt x="1953" y="1830"/>
                    <a:pt x="4168" y="1619"/>
                    <a:pt x="4788" y="1557"/>
                  </a:cubicBezTo>
                  <a:lnTo>
                    <a:pt x="4944" y="1529"/>
                  </a:lnTo>
                  <a:lnTo>
                    <a:pt x="488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097;p45">
              <a:extLst>
                <a:ext uri="{FF2B5EF4-FFF2-40B4-BE49-F238E27FC236}">
                  <a16:creationId xmlns:a16="http://schemas.microsoft.com/office/drawing/2014/main" id="{E2C33D4E-E165-47C1-A6FB-BC08C6AD775B}"/>
                </a:ext>
              </a:extLst>
            </p:cNvPr>
            <p:cNvSpPr/>
            <p:nvPr/>
          </p:nvSpPr>
          <p:spPr>
            <a:xfrm>
              <a:off x="2027550" y="4762200"/>
              <a:ext cx="23975" cy="20175"/>
            </a:xfrm>
            <a:custGeom>
              <a:avLst/>
              <a:gdLst/>
              <a:ahLst/>
              <a:cxnLst/>
              <a:rect l="l" t="t" r="r" b="b"/>
              <a:pathLst>
                <a:path w="959" h="807" extrusionOk="0">
                  <a:moveTo>
                    <a:pt x="836" y="0"/>
                  </a:moveTo>
                  <a:cubicBezTo>
                    <a:pt x="636" y="0"/>
                    <a:pt x="438" y="75"/>
                    <a:pt x="295" y="218"/>
                  </a:cubicBezTo>
                  <a:cubicBezTo>
                    <a:pt x="121" y="374"/>
                    <a:pt x="19" y="586"/>
                    <a:pt x="1" y="807"/>
                  </a:cubicBezTo>
                  <a:lnTo>
                    <a:pt x="958" y="733"/>
                  </a:lnTo>
                  <a:lnTo>
                    <a:pt x="931" y="6"/>
                  </a:lnTo>
                  <a:cubicBezTo>
                    <a:pt x="899" y="2"/>
                    <a:pt x="867"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098;p45">
              <a:extLst>
                <a:ext uri="{FF2B5EF4-FFF2-40B4-BE49-F238E27FC236}">
                  <a16:creationId xmlns:a16="http://schemas.microsoft.com/office/drawing/2014/main" id="{256A92F4-A491-4374-BD7C-A63ABE407051}"/>
                </a:ext>
              </a:extLst>
            </p:cNvPr>
            <p:cNvSpPr/>
            <p:nvPr/>
          </p:nvSpPr>
          <p:spPr>
            <a:xfrm>
              <a:off x="1937100" y="4777975"/>
              <a:ext cx="114425" cy="10675"/>
            </a:xfrm>
            <a:custGeom>
              <a:avLst/>
              <a:gdLst/>
              <a:ahLst/>
              <a:cxnLst/>
              <a:rect l="l" t="t" r="r" b="b"/>
              <a:pathLst>
                <a:path w="4577" h="427" extrusionOk="0">
                  <a:moveTo>
                    <a:pt x="790" y="1"/>
                  </a:moveTo>
                  <a:cubicBezTo>
                    <a:pt x="788" y="1"/>
                    <a:pt x="785" y="1"/>
                    <a:pt x="783" y="1"/>
                  </a:cubicBezTo>
                  <a:cubicBezTo>
                    <a:pt x="783" y="1"/>
                    <a:pt x="1" y="268"/>
                    <a:pt x="102" y="388"/>
                  </a:cubicBezTo>
                  <a:cubicBezTo>
                    <a:pt x="127" y="415"/>
                    <a:pt x="304" y="427"/>
                    <a:pt x="577" y="427"/>
                  </a:cubicBezTo>
                  <a:cubicBezTo>
                    <a:pt x="1506" y="427"/>
                    <a:pt x="3552" y="288"/>
                    <a:pt x="4576" y="139"/>
                  </a:cubicBezTo>
                  <a:lnTo>
                    <a:pt x="4576" y="84"/>
                  </a:lnTo>
                  <a:lnTo>
                    <a:pt x="1032" y="314"/>
                  </a:lnTo>
                  <a:cubicBezTo>
                    <a:pt x="1032" y="314"/>
                    <a:pt x="934" y="1"/>
                    <a:pt x="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099;p45">
              <a:extLst>
                <a:ext uri="{FF2B5EF4-FFF2-40B4-BE49-F238E27FC236}">
                  <a16:creationId xmlns:a16="http://schemas.microsoft.com/office/drawing/2014/main" id="{C6529A7C-5767-4E1D-8712-882DFB838F2D}"/>
                </a:ext>
              </a:extLst>
            </p:cNvPr>
            <p:cNvSpPr/>
            <p:nvPr/>
          </p:nvSpPr>
          <p:spPr>
            <a:xfrm>
              <a:off x="1940800" y="4779825"/>
              <a:ext cx="111650" cy="6700"/>
            </a:xfrm>
            <a:custGeom>
              <a:avLst/>
              <a:gdLst/>
              <a:ahLst/>
              <a:cxnLst/>
              <a:rect l="l" t="t" r="r" b="b"/>
              <a:pathLst>
                <a:path w="4466" h="268" extrusionOk="0">
                  <a:moveTo>
                    <a:pt x="4419" y="1"/>
                  </a:moveTo>
                  <a:lnTo>
                    <a:pt x="4290" y="10"/>
                  </a:lnTo>
                  <a:lnTo>
                    <a:pt x="3802" y="56"/>
                  </a:lnTo>
                  <a:cubicBezTo>
                    <a:pt x="3397" y="93"/>
                    <a:pt x="2836" y="129"/>
                    <a:pt x="2210" y="166"/>
                  </a:cubicBezTo>
                  <a:cubicBezTo>
                    <a:pt x="1593" y="203"/>
                    <a:pt x="1022" y="231"/>
                    <a:pt x="617" y="240"/>
                  </a:cubicBezTo>
                  <a:lnTo>
                    <a:pt x="129" y="258"/>
                  </a:lnTo>
                  <a:lnTo>
                    <a:pt x="0" y="268"/>
                  </a:lnTo>
                  <a:lnTo>
                    <a:pt x="129" y="268"/>
                  </a:lnTo>
                  <a:lnTo>
                    <a:pt x="617" y="258"/>
                  </a:lnTo>
                  <a:cubicBezTo>
                    <a:pt x="1022" y="249"/>
                    <a:pt x="1593" y="222"/>
                    <a:pt x="2210" y="194"/>
                  </a:cubicBezTo>
                  <a:cubicBezTo>
                    <a:pt x="2836" y="157"/>
                    <a:pt x="3397" y="120"/>
                    <a:pt x="3812" y="74"/>
                  </a:cubicBezTo>
                  <a:lnTo>
                    <a:pt x="4290" y="28"/>
                  </a:lnTo>
                  <a:lnTo>
                    <a:pt x="4419" y="19"/>
                  </a:lnTo>
                  <a:lnTo>
                    <a:pt x="4465" y="10"/>
                  </a:lnTo>
                  <a:lnTo>
                    <a:pt x="4419"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100;p45">
              <a:extLst>
                <a:ext uri="{FF2B5EF4-FFF2-40B4-BE49-F238E27FC236}">
                  <a16:creationId xmlns:a16="http://schemas.microsoft.com/office/drawing/2014/main" id="{82BB040A-96B7-4EB8-9999-6C5E8DC5F6B4}"/>
                </a:ext>
              </a:extLst>
            </p:cNvPr>
            <p:cNvSpPr/>
            <p:nvPr/>
          </p:nvSpPr>
          <p:spPr>
            <a:xfrm>
              <a:off x="1955975" y="4777075"/>
              <a:ext cx="7175" cy="9900"/>
            </a:xfrm>
            <a:custGeom>
              <a:avLst/>
              <a:gdLst/>
              <a:ahLst/>
              <a:cxnLst/>
              <a:rect l="l" t="t" r="r" b="b"/>
              <a:pathLst>
                <a:path w="287" h="396" extrusionOk="0">
                  <a:moveTo>
                    <a:pt x="1" y="0"/>
                  </a:moveTo>
                  <a:lnTo>
                    <a:pt x="1" y="0"/>
                  </a:lnTo>
                  <a:cubicBezTo>
                    <a:pt x="65" y="55"/>
                    <a:pt x="130" y="111"/>
                    <a:pt x="176" y="175"/>
                  </a:cubicBezTo>
                  <a:cubicBezTo>
                    <a:pt x="222" y="249"/>
                    <a:pt x="259" y="322"/>
                    <a:pt x="277" y="396"/>
                  </a:cubicBezTo>
                  <a:cubicBezTo>
                    <a:pt x="286" y="313"/>
                    <a:pt x="259" y="221"/>
                    <a:pt x="203" y="157"/>
                  </a:cubicBezTo>
                  <a:cubicBezTo>
                    <a:pt x="157" y="83"/>
                    <a:pt x="84" y="28"/>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101;p45">
              <a:extLst>
                <a:ext uri="{FF2B5EF4-FFF2-40B4-BE49-F238E27FC236}">
                  <a16:creationId xmlns:a16="http://schemas.microsoft.com/office/drawing/2014/main" id="{F6DB487F-7C8E-439E-AEDC-7DFD828B0818}"/>
                </a:ext>
              </a:extLst>
            </p:cNvPr>
            <p:cNvSpPr/>
            <p:nvPr/>
          </p:nvSpPr>
          <p:spPr>
            <a:xfrm>
              <a:off x="1978075" y="4770850"/>
              <a:ext cx="4175" cy="5325"/>
            </a:xfrm>
            <a:custGeom>
              <a:avLst/>
              <a:gdLst/>
              <a:ahLst/>
              <a:cxnLst/>
              <a:rect l="l" t="t" r="r" b="b"/>
              <a:pathLst>
                <a:path w="167" h="213" extrusionOk="0">
                  <a:moveTo>
                    <a:pt x="10" y="1"/>
                  </a:moveTo>
                  <a:cubicBezTo>
                    <a:pt x="1" y="1"/>
                    <a:pt x="28" y="56"/>
                    <a:pt x="74" y="111"/>
                  </a:cubicBezTo>
                  <a:cubicBezTo>
                    <a:pt x="111" y="175"/>
                    <a:pt x="148" y="212"/>
                    <a:pt x="157" y="212"/>
                  </a:cubicBezTo>
                  <a:cubicBezTo>
                    <a:pt x="166" y="203"/>
                    <a:pt x="139" y="157"/>
                    <a:pt x="93" y="93"/>
                  </a:cubicBezTo>
                  <a:cubicBezTo>
                    <a:pt x="56" y="37"/>
                    <a:pt x="19" y="1"/>
                    <a:pt x="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102;p45">
              <a:extLst>
                <a:ext uri="{FF2B5EF4-FFF2-40B4-BE49-F238E27FC236}">
                  <a16:creationId xmlns:a16="http://schemas.microsoft.com/office/drawing/2014/main" id="{196ED20E-C7B7-4844-9521-45F6077FC779}"/>
                </a:ext>
              </a:extLst>
            </p:cNvPr>
            <p:cNvSpPr/>
            <p:nvPr/>
          </p:nvSpPr>
          <p:spPr>
            <a:xfrm>
              <a:off x="1982675" y="4769475"/>
              <a:ext cx="4625" cy="3525"/>
            </a:xfrm>
            <a:custGeom>
              <a:avLst/>
              <a:gdLst/>
              <a:ahLst/>
              <a:cxnLst/>
              <a:rect l="l" t="t" r="r" b="b"/>
              <a:pathLst>
                <a:path w="185" h="141" extrusionOk="0">
                  <a:moveTo>
                    <a:pt x="10" y="0"/>
                  </a:moveTo>
                  <a:cubicBezTo>
                    <a:pt x="1" y="10"/>
                    <a:pt x="38" y="46"/>
                    <a:pt x="93" y="83"/>
                  </a:cubicBezTo>
                  <a:cubicBezTo>
                    <a:pt x="133" y="115"/>
                    <a:pt x="173" y="140"/>
                    <a:pt x="183" y="140"/>
                  </a:cubicBezTo>
                  <a:cubicBezTo>
                    <a:pt x="184" y="140"/>
                    <a:pt x="185" y="140"/>
                    <a:pt x="185" y="138"/>
                  </a:cubicBezTo>
                  <a:cubicBezTo>
                    <a:pt x="185" y="138"/>
                    <a:pt x="157" y="102"/>
                    <a:pt x="111" y="65"/>
                  </a:cubicBezTo>
                  <a:cubicBezTo>
                    <a:pt x="56" y="19"/>
                    <a:pt x="19" y="0"/>
                    <a:pt x="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103;p45">
              <a:extLst>
                <a:ext uri="{FF2B5EF4-FFF2-40B4-BE49-F238E27FC236}">
                  <a16:creationId xmlns:a16="http://schemas.microsoft.com/office/drawing/2014/main" id="{1D2F844B-2172-4F00-8EE1-9B97327F715D}"/>
                </a:ext>
              </a:extLst>
            </p:cNvPr>
            <p:cNvSpPr/>
            <p:nvPr/>
          </p:nvSpPr>
          <p:spPr>
            <a:xfrm>
              <a:off x="1983375" y="4766325"/>
              <a:ext cx="6925" cy="1050"/>
            </a:xfrm>
            <a:custGeom>
              <a:avLst/>
              <a:gdLst/>
              <a:ahLst/>
              <a:cxnLst/>
              <a:rect l="l" t="t" r="r" b="b"/>
              <a:pathLst>
                <a:path w="277" h="42" extrusionOk="0">
                  <a:moveTo>
                    <a:pt x="196" y="1"/>
                  </a:moveTo>
                  <a:cubicBezTo>
                    <a:pt x="177" y="1"/>
                    <a:pt x="157" y="3"/>
                    <a:pt x="138" y="7"/>
                  </a:cubicBezTo>
                  <a:cubicBezTo>
                    <a:pt x="92" y="7"/>
                    <a:pt x="46" y="16"/>
                    <a:pt x="0" y="34"/>
                  </a:cubicBezTo>
                  <a:cubicBezTo>
                    <a:pt x="23" y="39"/>
                    <a:pt x="46" y="41"/>
                    <a:pt x="69" y="41"/>
                  </a:cubicBezTo>
                  <a:cubicBezTo>
                    <a:pt x="92" y="41"/>
                    <a:pt x="115" y="39"/>
                    <a:pt x="138" y="34"/>
                  </a:cubicBezTo>
                  <a:cubicBezTo>
                    <a:pt x="151" y="37"/>
                    <a:pt x="163" y="38"/>
                    <a:pt x="175" y="38"/>
                  </a:cubicBezTo>
                  <a:cubicBezTo>
                    <a:pt x="209" y="38"/>
                    <a:pt x="243" y="29"/>
                    <a:pt x="276" y="16"/>
                  </a:cubicBezTo>
                  <a:cubicBezTo>
                    <a:pt x="250" y="5"/>
                    <a:pt x="223" y="1"/>
                    <a:pt x="19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104;p45">
              <a:extLst>
                <a:ext uri="{FF2B5EF4-FFF2-40B4-BE49-F238E27FC236}">
                  <a16:creationId xmlns:a16="http://schemas.microsoft.com/office/drawing/2014/main" id="{33783434-CBE5-45CE-9E67-E9AD3A14AF7F}"/>
                </a:ext>
              </a:extLst>
            </p:cNvPr>
            <p:cNvSpPr/>
            <p:nvPr/>
          </p:nvSpPr>
          <p:spPr>
            <a:xfrm>
              <a:off x="1983375" y="4762325"/>
              <a:ext cx="7850" cy="1425"/>
            </a:xfrm>
            <a:custGeom>
              <a:avLst/>
              <a:gdLst/>
              <a:ahLst/>
              <a:cxnLst/>
              <a:rect l="l" t="t" r="r" b="b"/>
              <a:pathLst>
                <a:path w="314" h="57" extrusionOk="0">
                  <a:moveTo>
                    <a:pt x="313" y="1"/>
                  </a:moveTo>
                  <a:cubicBezTo>
                    <a:pt x="258" y="1"/>
                    <a:pt x="212" y="10"/>
                    <a:pt x="157" y="19"/>
                  </a:cubicBezTo>
                  <a:cubicBezTo>
                    <a:pt x="102" y="19"/>
                    <a:pt x="56" y="29"/>
                    <a:pt x="0" y="38"/>
                  </a:cubicBezTo>
                  <a:cubicBezTo>
                    <a:pt x="34" y="49"/>
                    <a:pt x="69" y="57"/>
                    <a:pt x="103" y="57"/>
                  </a:cubicBezTo>
                  <a:cubicBezTo>
                    <a:pt x="124" y="57"/>
                    <a:pt x="145" y="54"/>
                    <a:pt x="166" y="47"/>
                  </a:cubicBezTo>
                  <a:cubicBezTo>
                    <a:pt x="221" y="47"/>
                    <a:pt x="267" y="29"/>
                    <a:pt x="3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105;p45">
              <a:extLst>
                <a:ext uri="{FF2B5EF4-FFF2-40B4-BE49-F238E27FC236}">
                  <a16:creationId xmlns:a16="http://schemas.microsoft.com/office/drawing/2014/main" id="{102B2530-249E-4743-9DC3-D44C0F3D2D36}"/>
                </a:ext>
              </a:extLst>
            </p:cNvPr>
            <p:cNvSpPr/>
            <p:nvPr/>
          </p:nvSpPr>
          <p:spPr>
            <a:xfrm>
              <a:off x="1966575" y="4765225"/>
              <a:ext cx="12900" cy="6575"/>
            </a:xfrm>
            <a:custGeom>
              <a:avLst/>
              <a:gdLst/>
              <a:ahLst/>
              <a:cxnLst/>
              <a:rect l="l" t="t" r="r" b="b"/>
              <a:pathLst>
                <a:path w="516" h="263" extrusionOk="0">
                  <a:moveTo>
                    <a:pt x="172" y="25"/>
                  </a:moveTo>
                  <a:cubicBezTo>
                    <a:pt x="200" y="25"/>
                    <a:pt x="229" y="31"/>
                    <a:pt x="258" y="41"/>
                  </a:cubicBezTo>
                  <a:cubicBezTo>
                    <a:pt x="313" y="51"/>
                    <a:pt x="369" y="78"/>
                    <a:pt x="405" y="124"/>
                  </a:cubicBezTo>
                  <a:cubicBezTo>
                    <a:pt x="429" y="148"/>
                    <a:pt x="449" y="175"/>
                    <a:pt x="465" y="207"/>
                  </a:cubicBezTo>
                  <a:lnTo>
                    <a:pt x="465" y="207"/>
                  </a:lnTo>
                  <a:cubicBezTo>
                    <a:pt x="437" y="205"/>
                    <a:pt x="397" y="202"/>
                    <a:pt x="350" y="198"/>
                  </a:cubicBezTo>
                  <a:cubicBezTo>
                    <a:pt x="286" y="189"/>
                    <a:pt x="230" y="180"/>
                    <a:pt x="166" y="161"/>
                  </a:cubicBezTo>
                  <a:cubicBezTo>
                    <a:pt x="138" y="152"/>
                    <a:pt x="102" y="143"/>
                    <a:pt x="65" y="134"/>
                  </a:cubicBezTo>
                  <a:cubicBezTo>
                    <a:pt x="37" y="115"/>
                    <a:pt x="28" y="87"/>
                    <a:pt x="56" y="60"/>
                  </a:cubicBezTo>
                  <a:cubicBezTo>
                    <a:pt x="89" y="38"/>
                    <a:pt x="129" y="25"/>
                    <a:pt x="172" y="25"/>
                  </a:cubicBezTo>
                  <a:close/>
                  <a:moveTo>
                    <a:pt x="184" y="0"/>
                  </a:moveTo>
                  <a:cubicBezTo>
                    <a:pt x="130" y="0"/>
                    <a:pt x="76" y="14"/>
                    <a:pt x="28" y="41"/>
                  </a:cubicBezTo>
                  <a:cubicBezTo>
                    <a:pt x="9" y="51"/>
                    <a:pt x="0" y="78"/>
                    <a:pt x="9" y="106"/>
                  </a:cubicBezTo>
                  <a:cubicBezTo>
                    <a:pt x="19" y="134"/>
                    <a:pt x="37" y="143"/>
                    <a:pt x="56" y="161"/>
                  </a:cubicBezTo>
                  <a:cubicBezTo>
                    <a:pt x="92" y="170"/>
                    <a:pt x="120" y="189"/>
                    <a:pt x="157" y="189"/>
                  </a:cubicBezTo>
                  <a:cubicBezTo>
                    <a:pt x="221" y="207"/>
                    <a:pt x="286" y="216"/>
                    <a:pt x="341" y="226"/>
                  </a:cubicBezTo>
                  <a:cubicBezTo>
                    <a:pt x="388" y="226"/>
                    <a:pt x="431" y="226"/>
                    <a:pt x="472" y="222"/>
                  </a:cubicBezTo>
                  <a:lnTo>
                    <a:pt x="472" y="222"/>
                  </a:lnTo>
                  <a:cubicBezTo>
                    <a:pt x="478" y="235"/>
                    <a:pt x="483" y="248"/>
                    <a:pt x="488" y="262"/>
                  </a:cubicBezTo>
                  <a:cubicBezTo>
                    <a:pt x="496" y="246"/>
                    <a:pt x="490" y="230"/>
                    <a:pt x="489" y="220"/>
                  </a:cubicBezTo>
                  <a:lnTo>
                    <a:pt x="489" y="220"/>
                  </a:lnTo>
                  <a:cubicBezTo>
                    <a:pt x="498" y="219"/>
                    <a:pt x="507" y="218"/>
                    <a:pt x="516" y="216"/>
                  </a:cubicBezTo>
                  <a:cubicBezTo>
                    <a:pt x="516" y="213"/>
                    <a:pt x="505" y="210"/>
                    <a:pt x="485" y="208"/>
                  </a:cubicBezTo>
                  <a:lnTo>
                    <a:pt x="485" y="208"/>
                  </a:lnTo>
                  <a:cubicBezTo>
                    <a:pt x="468" y="166"/>
                    <a:pt x="450" y="132"/>
                    <a:pt x="424" y="106"/>
                  </a:cubicBezTo>
                  <a:cubicBezTo>
                    <a:pt x="361" y="37"/>
                    <a:pt x="272" y="0"/>
                    <a:pt x="18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106;p45">
              <a:extLst>
                <a:ext uri="{FF2B5EF4-FFF2-40B4-BE49-F238E27FC236}">
                  <a16:creationId xmlns:a16="http://schemas.microsoft.com/office/drawing/2014/main" id="{2F1F50E1-8ACC-4E7B-AA3B-09E7DFD3E065}"/>
                </a:ext>
              </a:extLst>
            </p:cNvPr>
            <p:cNvSpPr/>
            <p:nvPr/>
          </p:nvSpPr>
          <p:spPr>
            <a:xfrm>
              <a:off x="1977625" y="4762575"/>
              <a:ext cx="6000" cy="8300"/>
            </a:xfrm>
            <a:custGeom>
              <a:avLst/>
              <a:gdLst/>
              <a:ahLst/>
              <a:cxnLst/>
              <a:rect l="l" t="t" r="r" b="b"/>
              <a:pathLst>
                <a:path w="240" h="332" extrusionOk="0">
                  <a:moveTo>
                    <a:pt x="184" y="0"/>
                  </a:moveTo>
                  <a:cubicBezTo>
                    <a:pt x="120" y="0"/>
                    <a:pt x="74" y="37"/>
                    <a:pt x="46" y="92"/>
                  </a:cubicBezTo>
                  <a:cubicBezTo>
                    <a:pt x="19" y="129"/>
                    <a:pt x="9" y="166"/>
                    <a:pt x="0" y="212"/>
                  </a:cubicBezTo>
                  <a:cubicBezTo>
                    <a:pt x="0" y="258"/>
                    <a:pt x="9" y="295"/>
                    <a:pt x="28" y="332"/>
                  </a:cubicBezTo>
                  <a:cubicBezTo>
                    <a:pt x="28" y="295"/>
                    <a:pt x="28" y="258"/>
                    <a:pt x="28" y="221"/>
                  </a:cubicBezTo>
                  <a:cubicBezTo>
                    <a:pt x="28" y="175"/>
                    <a:pt x="46" y="138"/>
                    <a:pt x="65" y="101"/>
                  </a:cubicBezTo>
                  <a:cubicBezTo>
                    <a:pt x="90" y="76"/>
                    <a:pt x="124" y="27"/>
                    <a:pt x="165" y="27"/>
                  </a:cubicBezTo>
                  <a:cubicBezTo>
                    <a:pt x="168" y="27"/>
                    <a:pt x="172" y="27"/>
                    <a:pt x="175" y="28"/>
                  </a:cubicBezTo>
                  <a:cubicBezTo>
                    <a:pt x="221" y="37"/>
                    <a:pt x="212" y="101"/>
                    <a:pt x="184" y="138"/>
                  </a:cubicBezTo>
                  <a:cubicBezTo>
                    <a:pt x="166" y="175"/>
                    <a:pt x="147" y="203"/>
                    <a:pt x="120" y="240"/>
                  </a:cubicBezTo>
                  <a:cubicBezTo>
                    <a:pt x="74" y="295"/>
                    <a:pt x="46" y="322"/>
                    <a:pt x="46" y="322"/>
                  </a:cubicBezTo>
                  <a:cubicBezTo>
                    <a:pt x="83" y="313"/>
                    <a:pt x="111" y="286"/>
                    <a:pt x="138" y="249"/>
                  </a:cubicBezTo>
                  <a:cubicBezTo>
                    <a:pt x="166" y="221"/>
                    <a:pt x="193" y="184"/>
                    <a:pt x="212" y="147"/>
                  </a:cubicBezTo>
                  <a:cubicBezTo>
                    <a:pt x="230" y="120"/>
                    <a:pt x="230" y="92"/>
                    <a:pt x="240" y="74"/>
                  </a:cubicBezTo>
                  <a:cubicBezTo>
                    <a:pt x="240" y="37"/>
                    <a:pt x="212" y="0"/>
                    <a:pt x="18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107;p45">
              <a:extLst>
                <a:ext uri="{FF2B5EF4-FFF2-40B4-BE49-F238E27FC236}">
                  <a16:creationId xmlns:a16="http://schemas.microsoft.com/office/drawing/2014/main" id="{7B8FF61F-DEF3-416A-B200-2687A9974249}"/>
                </a:ext>
              </a:extLst>
            </p:cNvPr>
            <p:cNvSpPr/>
            <p:nvPr/>
          </p:nvSpPr>
          <p:spPr>
            <a:xfrm>
              <a:off x="2027550" y="4762100"/>
              <a:ext cx="22600" cy="20050"/>
            </a:xfrm>
            <a:custGeom>
              <a:avLst/>
              <a:gdLst/>
              <a:ahLst/>
              <a:cxnLst/>
              <a:rect l="l" t="t" r="r" b="b"/>
              <a:pathLst>
                <a:path w="904" h="802" extrusionOk="0">
                  <a:moveTo>
                    <a:pt x="701" y="1"/>
                  </a:moveTo>
                  <a:cubicBezTo>
                    <a:pt x="544" y="19"/>
                    <a:pt x="388" y="93"/>
                    <a:pt x="268" y="203"/>
                  </a:cubicBezTo>
                  <a:cubicBezTo>
                    <a:pt x="148" y="305"/>
                    <a:pt x="56" y="443"/>
                    <a:pt x="19" y="599"/>
                  </a:cubicBezTo>
                  <a:cubicBezTo>
                    <a:pt x="10" y="645"/>
                    <a:pt x="1" y="700"/>
                    <a:pt x="1" y="746"/>
                  </a:cubicBezTo>
                  <a:cubicBezTo>
                    <a:pt x="1" y="765"/>
                    <a:pt x="1" y="783"/>
                    <a:pt x="1" y="802"/>
                  </a:cubicBezTo>
                  <a:cubicBezTo>
                    <a:pt x="10" y="802"/>
                    <a:pt x="10" y="728"/>
                    <a:pt x="38" y="608"/>
                  </a:cubicBezTo>
                  <a:cubicBezTo>
                    <a:pt x="84" y="461"/>
                    <a:pt x="167" y="323"/>
                    <a:pt x="286" y="222"/>
                  </a:cubicBezTo>
                  <a:cubicBezTo>
                    <a:pt x="406" y="120"/>
                    <a:pt x="553" y="47"/>
                    <a:pt x="710" y="28"/>
                  </a:cubicBezTo>
                  <a:cubicBezTo>
                    <a:pt x="820" y="10"/>
                    <a:pt x="903" y="10"/>
                    <a:pt x="903" y="10"/>
                  </a:cubicBezTo>
                  <a:cubicBezTo>
                    <a:pt x="885" y="1"/>
                    <a:pt x="866" y="1"/>
                    <a:pt x="8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108;p45">
              <a:extLst>
                <a:ext uri="{FF2B5EF4-FFF2-40B4-BE49-F238E27FC236}">
                  <a16:creationId xmlns:a16="http://schemas.microsoft.com/office/drawing/2014/main" id="{B83BCB45-46E2-4CD1-907C-DBC423ACFBF0}"/>
                </a:ext>
              </a:extLst>
            </p:cNvPr>
            <p:cNvSpPr/>
            <p:nvPr/>
          </p:nvSpPr>
          <p:spPr>
            <a:xfrm>
              <a:off x="1999250" y="4776550"/>
              <a:ext cx="19600" cy="1700"/>
            </a:xfrm>
            <a:custGeom>
              <a:avLst/>
              <a:gdLst/>
              <a:ahLst/>
              <a:cxnLst/>
              <a:rect l="l" t="t" r="r" b="b"/>
              <a:pathLst>
                <a:path w="784" h="68" extrusionOk="0">
                  <a:moveTo>
                    <a:pt x="763" y="0"/>
                  </a:moveTo>
                  <a:cubicBezTo>
                    <a:pt x="711" y="0"/>
                    <a:pt x="568" y="15"/>
                    <a:pt x="387" y="30"/>
                  </a:cubicBezTo>
                  <a:cubicBezTo>
                    <a:pt x="175" y="40"/>
                    <a:pt x="1" y="40"/>
                    <a:pt x="1" y="49"/>
                  </a:cubicBezTo>
                  <a:cubicBezTo>
                    <a:pt x="80" y="60"/>
                    <a:pt x="163" y="68"/>
                    <a:pt x="246" y="68"/>
                  </a:cubicBezTo>
                  <a:cubicBezTo>
                    <a:pt x="297" y="68"/>
                    <a:pt x="347" y="65"/>
                    <a:pt x="396" y="58"/>
                  </a:cubicBezTo>
                  <a:cubicBezTo>
                    <a:pt x="525" y="58"/>
                    <a:pt x="654" y="40"/>
                    <a:pt x="783" y="3"/>
                  </a:cubicBezTo>
                  <a:cubicBezTo>
                    <a:pt x="781" y="1"/>
                    <a:pt x="774" y="0"/>
                    <a:pt x="76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109;p45">
              <a:extLst>
                <a:ext uri="{FF2B5EF4-FFF2-40B4-BE49-F238E27FC236}">
                  <a16:creationId xmlns:a16="http://schemas.microsoft.com/office/drawing/2014/main" id="{D73A6A10-B0A3-4FE6-A636-E4E19BB2C728}"/>
                </a:ext>
              </a:extLst>
            </p:cNvPr>
            <p:cNvSpPr/>
            <p:nvPr/>
          </p:nvSpPr>
          <p:spPr>
            <a:xfrm>
              <a:off x="2029850" y="4775675"/>
              <a:ext cx="2100" cy="3950"/>
            </a:xfrm>
            <a:custGeom>
              <a:avLst/>
              <a:gdLst/>
              <a:ahLst/>
              <a:cxnLst/>
              <a:rect l="l" t="t" r="r" b="b"/>
              <a:pathLst>
                <a:path w="84" h="158" extrusionOk="0">
                  <a:moveTo>
                    <a:pt x="75" y="1"/>
                  </a:moveTo>
                  <a:cubicBezTo>
                    <a:pt x="75" y="1"/>
                    <a:pt x="38" y="19"/>
                    <a:pt x="19" y="65"/>
                  </a:cubicBezTo>
                  <a:cubicBezTo>
                    <a:pt x="1" y="121"/>
                    <a:pt x="10" y="157"/>
                    <a:pt x="19" y="157"/>
                  </a:cubicBezTo>
                  <a:cubicBezTo>
                    <a:pt x="29" y="157"/>
                    <a:pt x="38" y="121"/>
                    <a:pt x="47" y="84"/>
                  </a:cubicBezTo>
                  <a:cubicBezTo>
                    <a:pt x="65" y="38"/>
                    <a:pt x="84" y="10"/>
                    <a:pt x="7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110;p45">
              <a:extLst>
                <a:ext uri="{FF2B5EF4-FFF2-40B4-BE49-F238E27FC236}">
                  <a16:creationId xmlns:a16="http://schemas.microsoft.com/office/drawing/2014/main" id="{63F842AF-C4FD-465B-9952-4D0D85FA8902}"/>
                </a:ext>
              </a:extLst>
            </p:cNvPr>
            <p:cNvSpPr/>
            <p:nvPr/>
          </p:nvSpPr>
          <p:spPr>
            <a:xfrm>
              <a:off x="2033775" y="4769425"/>
              <a:ext cx="2550" cy="2650"/>
            </a:xfrm>
            <a:custGeom>
              <a:avLst/>
              <a:gdLst/>
              <a:ahLst/>
              <a:cxnLst/>
              <a:rect l="l" t="t" r="r" b="b"/>
              <a:pathLst>
                <a:path w="102" h="106" extrusionOk="0">
                  <a:moveTo>
                    <a:pt x="100" y="1"/>
                  </a:moveTo>
                  <a:cubicBezTo>
                    <a:pt x="92" y="1"/>
                    <a:pt x="61" y="24"/>
                    <a:pt x="37" y="48"/>
                  </a:cubicBezTo>
                  <a:cubicBezTo>
                    <a:pt x="10" y="76"/>
                    <a:pt x="0" y="104"/>
                    <a:pt x="0" y="104"/>
                  </a:cubicBezTo>
                  <a:cubicBezTo>
                    <a:pt x="2" y="105"/>
                    <a:pt x="4" y="106"/>
                    <a:pt x="7" y="106"/>
                  </a:cubicBezTo>
                  <a:cubicBezTo>
                    <a:pt x="19" y="106"/>
                    <a:pt x="42" y="89"/>
                    <a:pt x="65" y="67"/>
                  </a:cubicBezTo>
                  <a:cubicBezTo>
                    <a:pt x="93" y="39"/>
                    <a:pt x="102" y="2"/>
                    <a:pt x="102" y="2"/>
                  </a:cubicBezTo>
                  <a:cubicBezTo>
                    <a:pt x="102" y="1"/>
                    <a:pt x="101" y="1"/>
                    <a:pt x="10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111;p45">
              <a:extLst>
                <a:ext uri="{FF2B5EF4-FFF2-40B4-BE49-F238E27FC236}">
                  <a16:creationId xmlns:a16="http://schemas.microsoft.com/office/drawing/2014/main" id="{7B9977AF-0955-48AA-9A04-264F74890F02}"/>
                </a:ext>
              </a:extLst>
            </p:cNvPr>
            <p:cNvSpPr/>
            <p:nvPr/>
          </p:nvSpPr>
          <p:spPr>
            <a:xfrm>
              <a:off x="2039300" y="4766050"/>
              <a:ext cx="3925" cy="1825"/>
            </a:xfrm>
            <a:custGeom>
              <a:avLst/>
              <a:gdLst/>
              <a:ahLst/>
              <a:cxnLst/>
              <a:rect l="l" t="t" r="r" b="b"/>
              <a:pathLst>
                <a:path w="157" h="73" extrusionOk="0">
                  <a:moveTo>
                    <a:pt x="109" y="0"/>
                  </a:moveTo>
                  <a:cubicBezTo>
                    <a:pt x="96" y="0"/>
                    <a:pt x="80" y="2"/>
                    <a:pt x="65" y="8"/>
                  </a:cubicBezTo>
                  <a:cubicBezTo>
                    <a:pt x="19" y="27"/>
                    <a:pt x="0" y="64"/>
                    <a:pt x="10" y="73"/>
                  </a:cubicBezTo>
                  <a:cubicBezTo>
                    <a:pt x="19" y="73"/>
                    <a:pt x="46" y="54"/>
                    <a:pt x="83" y="36"/>
                  </a:cubicBezTo>
                  <a:cubicBezTo>
                    <a:pt x="120" y="18"/>
                    <a:pt x="157" y="18"/>
                    <a:pt x="157" y="8"/>
                  </a:cubicBezTo>
                  <a:cubicBezTo>
                    <a:pt x="157" y="8"/>
                    <a:pt x="136" y="0"/>
                    <a:pt x="10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112;p45">
              <a:extLst>
                <a:ext uri="{FF2B5EF4-FFF2-40B4-BE49-F238E27FC236}">
                  <a16:creationId xmlns:a16="http://schemas.microsoft.com/office/drawing/2014/main" id="{54168B64-686F-4E95-A89B-F8A018F47EBD}"/>
                </a:ext>
              </a:extLst>
            </p:cNvPr>
            <p:cNvSpPr/>
            <p:nvPr/>
          </p:nvSpPr>
          <p:spPr>
            <a:xfrm>
              <a:off x="2045975" y="4764700"/>
              <a:ext cx="2100" cy="1050"/>
            </a:xfrm>
            <a:custGeom>
              <a:avLst/>
              <a:gdLst/>
              <a:ahLst/>
              <a:cxnLst/>
              <a:rect l="l" t="t" r="r" b="b"/>
              <a:pathLst>
                <a:path w="84" h="42" extrusionOk="0">
                  <a:moveTo>
                    <a:pt x="71" y="0"/>
                  </a:moveTo>
                  <a:cubicBezTo>
                    <a:pt x="63" y="0"/>
                    <a:pt x="51" y="3"/>
                    <a:pt x="37" y="7"/>
                  </a:cubicBezTo>
                  <a:cubicBezTo>
                    <a:pt x="19" y="16"/>
                    <a:pt x="0" y="26"/>
                    <a:pt x="10" y="35"/>
                  </a:cubicBezTo>
                  <a:cubicBezTo>
                    <a:pt x="10" y="39"/>
                    <a:pt x="14" y="42"/>
                    <a:pt x="22" y="42"/>
                  </a:cubicBezTo>
                  <a:cubicBezTo>
                    <a:pt x="30" y="42"/>
                    <a:pt x="42" y="39"/>
                    <a:pt x="56" y="35"/>
                  </a:cubicBezTo>
                  <a:cubicBezTo>
                    <a:pt x="74" y="26"/>
                    <a:pt x="83" y="7"/>
                    <a:pt x="83" y="7"/>
                  </a:cubicBezTo>
                  <a:cubicBezTo>
                    <a:pt x="83" y="3"/>
                    <a:pt x="79" y="0"/>
                    <a:pt x="7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113;p45">
              <a:extLst>
                <a:ext uri="{FF2B5EF4-FFF2-40B4-BE49-F238E27FC236}">
                  <a16:creationId xmlns:a16="http://schemas.microsoft.com/office/drawing/2014/main" id="{F1ED0770-E59D-4A4D-B4A3-4F1386388F21}"/>
                </a:ext>
              </a:extLst>
            </p:cNvPr>
            <p:cNvSpPr/>
            <p:nvPr/>
          </p:nvSpPr>
          <p:spPr>
            <a:xfrm>
              <a:off x="1983150" y="4753125"/>
              <a:ext cx="67450" cy="6475"/>
            </a:xfrm>
            <a:custGeom>
              <a:avLst/>
              <a:gdLst/>
              <a:ahLst/>
              <a:cxnLst/>
              <a:rect l="l" t="t" r="r" b="b"/>
              <a:pathLst>
                <a:path w="2698" h="259" extrusionOk="0">
                  <a:moveTo>
                    <a:pt x="2688" y="1"/>
                  </a:moveTo>
                  <a:lnTo>
                    <a:pt x="0" y="157"/>
                  </a:lnTo>
                  <a:lnTo>
                    <a:pt x="9" y="258"/>
                  </a:lnTo>
                  <a:lnTo>
                    <a:pt x="2698" y="222"/>
                  </a:lnTo>
                  <a:lnTo>
                    <a:pt x="268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114;p45">
              <a:extLst>
                <a:ext uri="{FF2B5EF4-FFF2-40B4-BE49-F238E27FC236}">
                  <a16:creationId xmlns:a16="http://schemas.microsoft.com/office/drawing/2014/main" id="{01F0CC74-C1FC-428E-AF6C-B2B210552C6A}"/>
                </a:ext>
              </a:extLst>
            </p:cNvPr>
            <p:cNvSpPr/>
            <p:nvPr/>
          </p:nvSpPr>
          <p:spPr>
            <a:xfrm>
              <a:off x="1937100" y="4308025"/>
              <a:ext cx="335825" cy="450425"/>
            </a:xfrm>
            <a:custGeom>
              <a:avLst/>
              <a:gdLst/>
              <a:ahLst/>
              <a:cxnLst/>
              <a:rect l="l" t="t" r="r" b="b"/>
              <a:pathLst>
                <a:path w="13433" h="18017" extrusionOk="0">
                  <a:moveTo>
                    <a:pt x="10468" y="0"/>
                  </a:moveTo>
                  <a:cubicBezTo>
                    <a:pt x="10422" y="111"/>
                    <a:pt x="4042" y="138"/>
                    <a:pt x="1566" y="1215"/>
                  </a:cubicBezTo>
                  <a:cubicBezTo>
                    <a:pt x="599" y="1630"/>
                    <a:pt x="1" y="2605"/>
                    <a:pt x="56" y="3655"/>
                  </a:cubicBezTo>
                  <a:lnTo>
                    <a:pt x="1363" y="18016"/>
                  </a:lnTo>
                  <a:lnTo>
                    <a:pt x="4659" y="17740"/>
                  </a:lnTo>
                  <a:lnTo>
                    <a:pt x="4006" y="5036"/>
                  </a:lnTo>
                  <a:cubicBezTo>
                    <a:pt x="4006" y="4511"/>
                    <a:pt x="4346" y="4060"/>
                    <a:pt x="4853" y="3922"/>
                  </a:cubicBezTo>
                  <a:cubicBezTo>
                    <a:pt x="7062" y="3314"/>
                    <a:pt x="13433" y="3158"/>
                    <a:pt x="13433" y="3158"/>
                  </a:cubicBezTo>
                  <a:lnTo>
                    <a:pt x="1046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115;p45">
              <a:extLst>
                <a:ext uri="{FF2B5EF4-FFF2-40B4-BE49-F238E27FC236}">
                  <a16:creationId xmlns:a16="http://schemas.microsoft.com/office/drawing/2014/main" id="{BDD9EF57-51B4-4040-871D-3A3391EC5145}"/>
                </a:ext>
              </a:extLst>
            </p:cNvPr>
            <p:cNvSpPr/>
            <p:nvPr/>
          </p:nvSpPr>
          <p:spPr>
            <a:xfrm>
              <a:off x="1826625" y="4266825"/>
              <a:ext cx="481750" cy="488850"/>
            </a:xfrm>
            <a:custGeom>
              <a:avLst/>
              <a:gdLst/>
              <a:ahLst/>
              <a:cxnLst/>
              <a:rect l="l" t="t" r="r" b="b"/>
              <a:pathLst>
                <a:path w="19270" h="19554" extrusionOk="0">
                  <a:moveTo>
                    <a:pt x="13138" y="0"/>
                  </a:moveTo>
                  <a:cubicBezTo>
                    <a:pt x="13138" y="0"/>
                    <a:pt x="12779" y="773"/>
                    <a:pt x="12687" y="912"/>
                  </a:cubicBezTo>
                  <a:cubicBezTo>
                    <a:pt x="12613" y="1013"/>
                    <a:pt x="7799" y="1878"/>
                    <a:pt x="5138" y="2357"/>
                  </a:cubicBezTo>
                  <a:cubicBezTo>
                    <a:pt x="4098" y="2541"/>
                    <a:pt x="3297" y="3351"/>
                    <a:pt x="3113" y="4382"/>
                  </a:cubicBezTo>
                  <a:lnTo>
                    <a:pt x="1" y="18928"/>
                  </a:lnTo>
                  <a:lnTo>
                    <a:pt x="3508" y="19554"/>
                  </a:lnTo>
                  <a:lnTo>
                    <a:pt x="6639" y="6629"/>
                  </a:lnTo>
                  <a:cubicBezTo>
                    <a:pt x="6758" y="6131"/>
                    <a:pt x="7200" y="5763"/>
                    <a:pt x="7716" y="5745"/>
                  </a:cubicBezTo>
                  <a:cubicBezTo>
                    <a:pt x="10017" y="5662"/>
                    <a:pt x="16149" y="5395"/>
                    <a:pt x="17548" y="4953"/>
                  </a:cubicBezTo>
                  <a:cubicBezTo>
                    <a:pt x="19269" y="4410"/>
                    <a:pt x="18634" y="1731"/>
                    <a:pt x="18634" y="1731"/>
                  </a:cubicBezTo>
                  <a:lnTo>
                    <a:pt x="1313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116;p45">
              <a:extLst>
                <a:ext uri="{FF2B5EF4-FFF2-40B4-BE49-F238E27FC236}">
                  <a16:creationId xmlns:a16="http://schemas.microsoft.com/office/drawing/2014/main" id="{4AA545A7-ADE5-42E8-BFF8-BDF19070F0E6}"/>
                </a:ext>
              </a:extLst>
            </p:cNvPr>
            <p:cNvSpPr/>
            <p:nvPr/>
          </p:nvSpPr>
          <p:spPr>
            <a:xfrm>
              <a:off x="1955525" y="4402150"/>
              <a:ext cx="203475" cy="185525"/>
            </a:xfrm>
            <a:custGeom>
              <a:avLst/>
              <a:gdLst/>
              <a:ahLst/>
              <a:cxnLst/>
              <a:rect l="l" t="t" r="r" b="b"/>
              <a:pathLst>
                <a:path w="8139" h="7421" extrusionOk="0">
                  <a:moveTo>
                    <a:pt x="8001" y="0"/>
                  </a:moveTo>
                  <a:lnTo>
                    <a:pt x="7614" y="19"/>
                  </a:lnTo>
                  <a:lnTo>
                    <a:pt x="6178" y="120"/>
                  </a:lnTo>
                  <a:lnTo>
                    <a:pt x="4060" y="267"/>
                  </a:lnTo>
                  <a:lnTo>
                    <a:pt x="2808" y="369"/>
                  </a:lnTo>
                  <a:cubicBezTo>
                    <a:pt x="2578" y="369"/>
                    <a:pt x="2357" y="405"/>
                    <a:pt x="2145" y="470"/>
                  </a:cubicBezTo>
                  <a:cubicBezTo>
                    <a:pt x="2035" y="507"/>
                    <a:pt x="1924" y="571"/>
                    <a:pt x="1832" y="645"/>
                  </a:cubicBezTo>
                  <a:cubicBezTo>
                    <a:pt x="1740" y="718"/>
                    <a:pt x="1667" y="811"/>
                    <a:pt x="1611" y="921"/>
                  </a:cubicBezTo>
                  <a:cubicBezTo>
                    <a:pt x="1519" y="1133"/>
                    <a:pt x="1446" y="1354"/>
                    <a:pt x="1400" y="1575"/>
                  </a:cubicBezTo>
                  <a:cubicBezTo>
                    <a:pt x="1344" y="1796"/>
                    <a:pt x="1298" y="2007"/>
                    <a:pt x="1243" y="2219"/>
                  </a:cubicBezTo>
                  <a:cubicBezTo>
                    <a:pt x="1142" y="2643"/>
                    <a:pt x="1041" y="3057"/>
                    <a:pt x="949" y="3443"/>
                  </a:cubicBezTo>
                  <a:cubicBezTo>
                    <a:pt x="755" y="4226"/>
                    <a:pt x="580" y="4926"/>
                    <a:pt x="442" y="5515"/>
                  </a:cubicBezTo>
                  <a:cubicBezTo>
                    <a:pt x="304" y="6104"/>
                    <a:pt x="194" y="6574"/>
                    <a:pt x="111" y="6905"/>
                  </a:cubicBezTo>
                  <a:cubicBezTo>
                    <a:pt x="74" y="7071"/>
                    <a:pt x="46" y="7200"/>
                    <a:pt x="28" y="7292"/>
                  </a:cubicBezTo>
                  <a:cubicBezTo>
                    <a:pt x="19" y="7328"/>
                    <a:pt x="10" y="7365"/>
                    <a:pt x="0" y="7393"/>
                  </a:cubicBezTo>
                  <a:cubicBezTo>
                    <a:pt x="0" y="7402"/>
                    <a:pt x="0" y="7411"/>
                    <a:pt x="0" y="7420"/>
                  </a:cubicBezTo>
                  <a:cubicBezTo>
                    <a:pt x="10" y="7411"/>
                    <a:pt x="10" y="7402"/>
                    <a:pt x="19" y="7393"/>
                  </a:cubicBezTo>
                  <a:cubicBezTo>
                    <a:pt x="19" y="7365"/>
                    <a:pt x="28" y="7328"/>
                    <a:pt x="46" y="7292"/>
                  </a:cubicBezTo>
                  <a:lnTo>
                    <a:pt x="138" y="6914"/>
                  </a:lnTo>
                  <a:cubicBezTo>
                    <a:pt x="231" y="6583"/>
                    <a:pt x="350" y="6113"/>
                    <a:pt x="498" y="5524"/>
                  </a:cubicBezTo>
                  <a:cubicBezTo>
                    <a:pt x="645" y="4935"/>
                    <a:pt x="820" y="4235"/>
                    <a:pt x="1013" y="3462"/>
                  </a:cubicBezTo>
                  <a:cubicBezTo>
                    <a:pt x="1105" y="3075"/>
                    <a:pt x="1206" y="2661"/>
                    <a:pt x="1317" y="2237"/>
                  </a:cubicBezTo>
                  <a:cubicBezTo>
                    <a:pt x="1363" y="2035"/>
                    <a:pt x="1418" y="1814"/>
                    <a:pt x="1473" y="1593"/>
                  </a:cubicBezTo>
                  <a:cubicBezTo>
                    <a:pt x="1519" y="1372"/>
                    <a:pt x="1584" y="1160"/>
                    <a:pt x="1685" y="958"/>
                  </a:cubicBezTo>
                  <a:cubicBezTo>
                    <a:pt x="1786" y="755"/>
                    <a:pt x="1961" y="608"/>
                    <a:pt x="2173" y="544"/>
                  </a:cubicBezTo>
                  <a:cubicBezTo>
                    <a:pt x="2376" y="479"/>
                    <a:pt x="2597" y="442"/>
                    <a:pt x="2817" y="433"/>
                  </a:cubicBezTo>
                  <a:lnTo>
                    <a:pt x="4069" y="341"/>
                  </a:lnTo>
                  <a:lnTo>
                    <a:pt x="6187" y="175"/>
                  </a:lnTo>
                  <a:lnTo>
                    <a:pt x="7623" y="56"/>
                  </a:lnTo>
                  <a:lnTo>
                    <a:pt x="8010" y="19"/>
                  </a:lnTo>
                  <a:lnTo>
                    <a:pt x="8111" y="10"/>
                  </a:lnTo>
                  <a:lnTo>
                    <a:pt x="813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117;p45">
              <a:extLst>
                <a:ext uri="{FF2B5EF4-FFF2-40B4-BE49-F238E27FC236}">
                  <a16:creationId xmlns:a16="http://schemas.microsoft.com/office/drawing/2014/main" id="{5E253EE4-3A5D-49B8-BD11-152FB9A8501D}"/>
                </a:ext>
              </a:extLst>
            </p:cNvPr>
            <p:cNvSpPr/>
            <p:nvPr/>
          </p:nvSpPr>
          <p:spPr>
            <a:xfrm>
              <a:off x="1896150" y="4323200"/>
              <a:ext cx="83325" cy="94400"/>
            </a:xfrm>
            <a:custGeom>
              <a:avLst/>
              <a:gdLst/>
              <a:ahLst/>
              <a:cxnLst/>
              <a:rect l="l" t="t" r="r" b="b"/>
              <a:pathLst>
                <a:path w="3333" h="3776" extrusionOk="0">
                  <a:moveTo>
                    <a:pt x="3333" y="1"/>
                  </a:moveTo>
                  <a:cubicBezTo>
                    <a:pt x="3314" y="1"/>
                    <a:pt x="3296" y="1"/>
                    <a:pt x="3278" y="10"/>
                  </a:cubicBezTo>
                  <a:cubicBezTo>
                    <a:pt x="3241" y="10"/>
                    <a:pt x="3186" y="10"/>
                    <a:pt x="3112" y="19"/>
                  </a:cubicBezTo>
                  <a:cubicBezTo>
                    <a:pt x="2909" y="37"/>
                    <a:pt x="2707" y="65"/>
                    <a:pt x="2504" y="102"/>
                  </a:cubicBezTo>
                  <a:cubicBezTo>
                    <a:pt x="2210" y="157"/>
                    <a:pt x="1915" y="249"/>
                    <a:pt x="1648" y="378"/>
                  </a:cubicBezTo>
                  <a:cubicBezTo>
                    <a:pt x="1307" y="535"/>
                    <a:pt x="1013" y="774"/>
                    <a:pt x="783" y="1078"/>
                  </a:cubicBezTo>
                  <a:cubicBezTo>
                    <a:pt x="562" y="1372"/>
                    <a:pt x="396" y="1704"/>
                    <a:pt x="286" y="2063"/>
                  </a:cubicBezTo>
                  <a:cubicBezTo>
                    <a:pt x="194" y="2348"/>
                    <a:pt x="129" y="2643"/>
                    <a:pt x="83" y="2947"/>
                  </a:cubicBezTo>
                  <a:cubicBezTo>
                    <a:pt x="46" y="3204"/>
                    <a:pt x="28" y="3407"/>
                    <a:pt x="9" y="3554"/>
                  </a:cubicBezTo>
                  <a:cubicBezTo>
                    <a:pt x="0" y="3628"/>
                    <a:pt x="0" y="3702"/>
                    <a:pt x="0" y="3775"/>
                  </a:cubicBezTo>
                  <a:cubicBezTo>
                    <a:pt x="19" y="3702"/>
                    <a:pt x="37" y="3628"/>
                    <a:pt x="37" y="3554"/>
                  </a:cubicBezTo>
                  <a:cubicBezTo>
                    <a:pt x="65" y="3416"/>
                    <a:pt x="92" y="3204"/>
                    <a:pt x="129" y="2956"/>
                  </a:cubicBezTo>
                  <a:cubicBezTo>
                    <a:pt x="184" y="2661"/>
                    <a:pt x="249" y="2367"/>
                    <a:pt x="341" y="2081"/>
                  </a:cubicBezTo>
                  <a:cubicBezTo>
                    <a:pt x="451" y="1731"/>
                    <a:pt x="626" y="1409"/>
                    <a:pt x="838" y="1115"/>
                  </a:cubicBezTo>
                  <a:cubicBezTo>
                    <a:pt x="1059" y="820"/>
                    <a:pt x="1344" y="590"/>
                    <a:pt x="1676" y="424"/>
                  </a:cubicBezTo>
                  <a:cubicBezTo>
                    <a:pt x="1943" y="295"/>
                    <a:pt x="2228" y="203"/>
                    <a:pt x="2513" y="139"/>
                  </a:cubicBezTo>
                  <a:cubicBezTo>
                    <a:pt x="2771" y="93"/>
                    <a:pt x="2974" y="56"/>
                    <a:pt x="3112" y="37"/>
                  </a:cubicBezTo>
                  <a:cubicBezTo>
                    <a:pt x="3186" y="37"/>
                    <a:pt x="3259" y="19"/>
                    <a:pt x="3333"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118;p45">
              <a:extLst>
                <a:ext uri="{FF2B5EF4-FFF2-40B4-BE49-F238E27FC236}">
                  <a16:creationId xmlns:a16="http://schemas.microsoft.com/office/drawing/2014/main" id="{A45CBF20-CF24-4FE6-B168-574494C03199}"/>
                </a:ext>
              </a:extLst>
            </p:cNvPr>
            <p:cNvSpPr/>
            <p:nvPr/>
          </p:nvSpPr>
          <p:spPr>
            <a:xfrm>
              <a:off x="2190975" y="3899500"/>
              <a:ext cx="41900" cy="41675"/>
            </a:xfrm>
            <a:custGeom>
              <a:avLst/>
              <a:gdLst/>
              <a:ahLst/>
              <a:cxnLst/>
              <a:rect l="l" t="t" r="r" b="b"/>
              <a:pathLst>
                <a:path w="1676" h="1667" extrusionOk="0">
                  <a:moveTo>
                    <a:pt x="838" y="0"/>
                  </a:moveTo>
                  <a:cubicBezTo>
                    <a:pt x="378" y="0"/>
                    <a:pt x="0" y="378"/>
                    <a:pt x="0" y="838"/>
                  </a:cubicBezTo>
                  <a:cubicBezTo>
                    <a:pt x="0" y="1298"/>
                    <a:pt x="378" y="1667"/>
                    <a:pt x="838" y="1667"/>
                  </a:cubicBezTo>
                  <a:cubicBezTo>
                    <a:pt x="1298" y="1667"/>
                    <a:pt x="1676" y="1298"/>
                    <a:pt x="1676" y="838"/>
                  </a:cubicBezTo>
                  <a:cubicBezTo>
                    <a:pt x="1676" y="378"/>
                    <a:pt x="1298" y="0"/>
                    <a:pt x="83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119;p45">
              <a:extLst>
                <a:ext uri="{FF2B5EF4-FFF2-40B4-BE49-F238E27FC236}">
                  <a16:creationId xmlns:a16="http://schemas.microsoft.com/office/drawing/2014/main" id="{3ACEDA37-89EF-467E-9961-8D4FB05FD7A9}"/>
                </a:ext>
              </a:extLst>
            </p:cNvPr>
            <p:cNvSpPr/>
            <p:nvPr/>
          </p:nvSpPr>
          <p:spPr>
            <a:xfrm>
              <a:off x="2190975" y="3899500"/>
              <a:ext cx="41900" cy="41675"/>
            </a:xfrm>
            <a:custGeom>
              <a:avLst/>
              <a:gdLst/>
              <a:ahLst/>
              <a:cxnLst/>
              <a:rect l="l" t="t" r="r" b="b"/>
              <a:pathLst>
                <a:path w="1676" h="1667" extrusionOk="0">
                  <a:moveTo>
                    <a:pt x="838" y="0"/>
                  </a:moveTo>
                  <a:cubicBezTo>
                    <a:pt x="378" y="0"/>
                    <a:pt x="0" y="378"/>
                    <a:pt x="0" y="838"/>
                  </a:cubicBezTo>
                  <a:cubicBezTo>
                    <a:pt x="0" y="1298"/>
                    <a:pt x="378" y="1667"/>
                    <a:pt x="838" y="1667"/>
                  </a:cubicBezTo>
                  <a:cubicBezTo>
                    <a:pt x="1298" y="1667"/>
                    <a:pt x="1676" y="1298"/>
                    <a:pt x="1676" y="838"/>
                  </a:cubicBezTo>
                  <a:cubicBezTo>
                    <a:pt x="1676" y="378"/>
                    <a:pt x="1298" y="0"/>
                    <a:pt x="8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120;p45">
              <a:extLst>
                <a:ext uri="{FF2B5EF4-FFF2-40B4-BE49-F238E27FC236}">
                  <a16:creationId xmlns:a16="http://schemas.microsoft.com/office/drawing/2014/main" id="{A136DF17-7A6F-435E-BBD9-9BBD2CF637F4}"/>
                </a:ext>
              </a:extLst>
            </p:cNvPr>
            <p:cNvSpPr/>
            <p:nvPr/>
          </p:nvSpPr>
          <p:spPr>
            <a:xfrm>
              <a:off x="2190975" y="3907325"/>
              <a:ext cx="46500" cy="54500"/>
            </a:xfrm>
            <a:custGeom>
              <a:avLst/>
              <a:gdLst/>
              <a:ahLst/>
              <a:cxnLst/>
              <a:rect l="l" t="t" r="r" b="b"/>
              <a:pathLst>
                <a:path w="1860" h="2180" extrusionOk="0">
                  <a:moveTo>
                    <a:pt x="1823" y="0"/>
                  </a:moveTo>
                  <a:cubicBezTo>
                    <a:pt x="1805" y="46"/>
                    <a:pt x="1795" y="83"/>
                    <a:pt x="1795" y="129"/>
                  </a:cubicBezTo>
                  <a:cubicBezTo>
                    <a:pt x="1777" y="258"/>
                    <a:pt x="1777" y="387"/>
                    <a:pt x="1786" y="516"/>
                  </a:cubicBezTo>
                  <a:cubicBezTo>
                    <a:pt x="1786" y="681"/>
                    <a:pt x="1805" y="866"/>
                    <a:pt x="1786" y="1077"/>
                  </a:cubicBezTo>
                  <a:cubicBezTo>
                    <a:pt x="1786" y="1307"/>
                    <a:pt x="1722" y="1528"/>
                    <a:pt x="1611" y="1722"/>
                  </a:cubicBezTo>
                  <a:cubicBezTo>
                    <a:pt x="1482" y="1915"/>
                    <a:pt x="1289" y="2044"/>
                    <a:pt x="1068" y="2081"/>
                  </a:cubicBezTo>
                  <a:cubicBezTo>
                    <a:pt x="976" y="2099"/>
                    <a:pt x="882" y="2108"/>
                    <a:pt x="789" y="2108"/>
                  </a:cubicBezTo>
                  <a:cubicBezTo>
                    <a:pt x="695" y="2108"/>
                    <a:pt x="603" y="2099"/>
                    <a:pt x="516" y="2081"/>
                  </a:cubicBezTo>
                  <a:cubicBezTo>
                    <a:pt x="215" y="2029"/>
                    <a:pt x="26" y="1969"/>
                    <a:pt x="3" y="1969"/>
                  </a:cubicBezTo>
                  <a:cubicBezTo>
                    <a:pt x="1" y="1969"/>
                    <a:pt x="0" y="1970"/>
                    <a:pt x="0" y="1970"/>
                  </a:cubicBezTo>
                  <a:cubicBezTo>
                    <a:pt x="46" y="1998"/>
                    <a:pt x="83" y="2016"/>
                    <a:pt x="129" y="2026"/>
                  </a:cubicBezTo>
                  <a:cubicBezTo>
                    <a:pt x="249" y="2072"/>
                    <a:pt x="378" y="2108"/>
                    <a:pt x="507" y="2136"/>
                  </a:cubicBezTo>
                  <a:cubicBezTo>
                    <a:pt x="622" y="2165"/>
                    <a:pt x="740" y="2179"/>
                    <a:pt x="860" y="2179"/>
                  </a:cubicBezTo>
                  <a:cubicBezTo>
                    <a:pt x="932" y="2179"/>
                    <a:pt x="1005" y="2174"/>
                    <a:pt x="1077" y="2164"/>
                  </a:cubicBezTo>
                  <a:cubicBezTo>
                    <a:pt x="1188" y="2145"/>
                    <a:pt x="1298" y="2099"/>
                    <a:pt x="1400" y="2044"/>
                  </a:cubicBezTo>
                  <a:cubicBezTo>
                    <a:pt x="1510" y="1970"/>
                    <a:pt x="1593" y="1878"/>
                    <a:pt x="1667" y="1777"/>
                  </a:cubicBezTo>
                  <a:cubicBezTo>
                    <a:pt x="1786" y="1574"/>
                    <a:pt x="1851" y="1335"/>
                    <a:pt x="1851" y="1096"/>
                  </a:cubicBezTo>
                  <a:cubicBezTo>
                    <a:pt x="1860" y="902"/>
                    <a:pt x="1851" y="709"/>
                    <a:pt x="1832" y="525"/>
                  </a:cubicBezTo>
                  <a:cubicBezTo>
                    <a:pt x="1823" y="359"/>
                    <a:pt x="1823" y="230"/>
                    <a:pt x="1823" y="138"/>
                  </a:cubicBezTo>
                  <a:cubicBezTo>
                    <a:pt x="1823" y="92"/>
                    <a:pt x="1823" y="46"/>
                    <a:pt x="18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121;p45">
              <a:extLst>
                <a:ext uri="{FF2B5EF4-FFF2-40B4-BE49-F238E27FC236}">
                  <a16:creationId xmlns:a16="http://schemas.microsoft.com/office/drawing/2014/main" id="{46377A81-33D3-415F-9C06-B418E573272B}"/>
                </a:ext>
              </a:extLst>
            </p:cNvPr>
            <p:cNvSpPr/>
            <p:nvPr/>
          </p:nvSpPr>
          <p:spPr>
            <a:xfrm>
              <a:off x="2209150" y="3861275"/>
              <a:ext cx="97600" cy="194775"/>
            </a:xfrm>
            <a:custGeom>
              <a:avLst/>
              <a:gdLst/>
              <a:ahLst/>
              <a:cxnLst/>
              <a:rect l="l" t="t" r="r" b="b"/>
              <a:pathLst>
                <a:path w="3904" h="7791" extrusionOk="0">
                  <a:moveTo>
                    <a:pt x="1685" y="1"/>
                  </a:moveTo>
                  <a:cubicBezTo>
                    <a:pt x="1130" y="1"/>
                    <a:pt x="573" y="126"/>
                    <a:pt x="56" y="378"/>
                  </a:cubicBezTo>
                  <a:cubicBezTo>
                    <a:pt x="56" y="378"/>
                    <a:pt x="1" y="2772"/>
                    <a:pt x="74" y="3803"/>
                  </a:cubicBezTo>
                  <a:cubicBezTo>
                    <a:pt x="157" y="4834"/>
                    <a:pt x="1216" y="4935"/>
                    <a:pt x="1216" y="4935"/>
                  </a:cubicBezTo>
                  <a:lnTo>
                    <a:pt x="1216" y="6454"/>
                  </a:lnTo>
                  <a:cubicBezTo>
                    <a:pt x="1207" y="7197"/>
                    <a:pt x="1806" y="7791"/>
                    <a:pt x="2540" y="7791"/>
                  </a:cubicBezTo>
                  <a:cubicBezTo>
                    <a:pt x="2562" y="7791"/>
                    <a:pt x="2584" y="7790"/>
                    <a:pt x="2606" y="7789"/>
                  </a:cubicBezTo>
                  <a:cubicBezTo>
                    <a:pt x="3306" y="7753"/>
                    <a:pt x="3858" y="7173"/>
                    <a:pt x="3858" y="6473"/>
                  </a:cubicBezTo>
                  <a:lnTo>
                    <a:pt x="3904" y="737"/>
                  </a:lnTo>
                  <a:lnTo>
                    <a:pt x="3738" y="627"/>
                  </a:lnTo>
                  <a:cubicBezTo>
                    <a:pt x="3120" y="211"/>
                    <a:pt x="2404" y="1"/>
                    <a:pt x="1685"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122;p45">
              <a:extLst>
                <a:ext uri="{FF2B5EF4-FFF2-40B4-BE49-F238E27FC236}">
                  <a16:creationId xmlns:a16="http://schemas.microsoft.com/office/drawing/2014/main" id="{F716D911-544D-4465-A199-29557B9D87BF}"/>
                </a:ext>
              </a:extLst>
            </p:cNvPr>
            <p:cNvSpPr/>
            <p:nvPr/>
          </p:nvSpPr>
          <p:spPr>
            <a:xfrm>
              <a:off x="2239525" y="3972900"/>
              <a:ext cx="33875" cy="18225"/>
            </a:xfrm>
            <a:custGeom>
              <a:avLst/>
              <a:gdLst/>
              <a:ahLst/>
              <a:cxnLst/>
              <a:rect l="l" t="t" r="r" b="b"/>
              <a:pathLst>
                <a:path w="1355" h="729" extrusionOk="0">
                  <a:moveTo>
                    <a:pt x="1354" y="1"/>
                  </a:moveTo>
                  <a:cubicBezTo>
                    <a:pt x="958" y="277"/>
                    <a:pt x="489" y="443"/>
                    <a:pt x="1" y="461"/>
                  </a:cubicBezTo>
                  <a:lnTo>
                    <a:pt x="19" y="728"/>
                  </a:lnTo>
                  <a:cubicBezTo>
                    <a:pt x="38" y="729"/>
                    <a:pt x="57" y="729"/>
                    <a:pt x="75" y="729"/>
                  </a:cubicBezTo>
                  <a:cubicBezTo>
                    <a:pt x="1088" y="729"/>
                    <a:pt x="1354" y="1"/>
                    <a:pt x="1354"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123;p45">
              <a:extLst>
                <a:ext uri="{FF2B5EF4-FFF2-40B4-BE49-F238E27FC236}">
                  <a16:creationId xmlns:a16="http://schemas.microsoft.com/office/drawing/2014/main" id="{F90A3A8B-B335-46FE-8A11-EF9D3409DD72}"/>
                </a:ext>
              </a:extLst>
            </p:cNvPr>
            <p:cNvSpPr/>
            <p:nvPr/>
          </p:nvSpPr>
          <p:spPr>
            <a:xfrm>
              <a:off x="2216975" y="3909150"/>
              <a:ext cx="7400" cy="6975"/>
            </a:xfrm>
            <a:custGeom>
              <a:avLst/>
              <a:gdLst/>
              <a:ahLst/>
              <a:cxnLst/>
              <a:rect l="l" t="t" r="r" b="b"/>
              <a:pathLst>
                <a:path w="296" h="279" extrusionOk="0">
                  <a:moveTo>
                    <a:pt x="148" y="1"/>
                  </a:moveTo>
                  <a:cubicBezTo>
                    <a:pt x="74" y="1"/>
                    <a:pt x="1" y="56"/>
                    <a:pt x="1" y="139"/>
                  </a:cubicBezTo>
                  <a:cubicBezTo>
                    <a:pt x="1" y="213"/>
                    <a:pt x="65" y="277"/>
                    <a:pt x="139" y="277"/>
                  </a:cubicBezTo>
                  <a:cubicBezTo>
                    <a:pt x="145" y="278"/>
                    <a:pt x="151" y="278"/>
                    <a:pt x="156" y="278"/>
                  </a:cubicBezTo>
                  <a:cubicBezTo>
                    <a:pt x="231" y="278"/>
                    <a:pt x="287" y="225"/>
                    <a:pt x="295" y="148"/>
                  </a:cubicBezTo>
                  <a:cubicBezTo>
                    <a:pt x="295" y="75"/>
                    <a:pt x="231" y="10"/>
                    <a:pt x="1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124;p45">
              <a:extLst>
                <a:ext uri="{FF2B5EF4-FFF2-40B4-BE49-F238E27FC236}">
                  <a16:creationId xmlns:a16="http://schemas.microsoft.com/office/drawing/2014/main" id="{580B54E9-9CD3-4917-B9EE-D67523F5449B}"/>
                </a:ext>
              </a:extLst>
            </p:cNvPr>
            <p:cNvSpPr/>
            <p:nvPr/>
          </p:nvSpPr>
          <p:spPr>
            <a:xfrm>
              <a:off x="2215825" y="3904675"/>
              <a:ext cx="15225" cy="3875"/>
            </a:xfrm>
            <a:custGeom>
              <a:avLst/>
              <a:gdLst/>
              <a:ahLst/>
              <a:cxnLst/>
              <a:rect l="l" t="t" r="r" b="b"/>
              <a:pathLst>
                <a:path w="609" h="155" extrusionOk="0">
                  <a:moveTo>
                    <a:pt x="304" y="0"/>
                  </a:moveTo>
                  <a:cubicBezTo>
                    <a:pt x="224" y="0"/>
                    <a:pt x="143" y="23"/>
                    <a:pt x="74" y="69"/>
                  </a:cubicBezTo>
                  <a:cubicBezTo>
                    <a:pt x="19" y="106"/>
                    <a:pt x="1" y="143"/>
                    <a:pt x="10" y="152"/>
                  </a:cubicBezTo>
                  <a:cubicBezTo>
                    <a:pt x="12" y="154"/>
                    <a:pt x="14" y="155"/>
                    <a:pt x="18" y="155"/>
                  </a:cubicBezTo>
                  <a:cubicBezTo>
                    <a:pt x="51" y="155"/>
                    <a:pt x="155" y="88"/>
                    <a:pt x="304" y="88"/>
                  </a:cubicBezTo>
                  <a:cubicBezTo>
                    <a:pt x="445" y="88"/>
                    <a:pt x="556" y="155"/>
                    <a:pt x="584" y="155"/>
                  </a:cubicBezTo>
                  <a:cubicBezTo>
                    <a:pt x="587" y="155"/>
                    <a:pt x="589" y="154"/>
                    <a:pt x="590" y="152"/>
                  </a:cubicBezTo>
                  <a:cubicBezTo>
                    <a:pt x="608" y="134"/>
                    <a:pt x="581" y="106"/>
                    <a:pt x="534" y="69"/>
                  </a:cubicBezTo>
                  <a:cubicBezTo>
                    <a:pt x="465" y="23"/>
                    <a:pt x="385" y="0"/>
                    <a:pt x="30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125;p45">
              <a:extLst>
                <a:ext uri="{FF2B5EF4-FFF2-40B4-BE49-F238E27FC236}">
                  <a16:creationId xmlns:a16="http://schemas.microsoft.com/office/drawing/2014/main" id="{EBA5A5E6-FB24-4044-84FA-4F459B32F651}"/>
                </a:ext>
              </a:extLst>
            </p:cNvPr>
            <p:cNvSpPr/>
            <p:nvPr/>
          </p:nvSpPr>
          <p:spPr>
            <a:xfrm>
              <a:off x="2255875" y="3910075"/>
              <a:ext cx="7375" cy="6950"/>
            </a:xfrm>
            <a:custGeom>
              <a:avLst/>
              <a:gdLst/>
              <a:ahLst/>
              <a:cxnLst/>
              <a:rect l="l" t="t" r="r" b="b"/>
              <a:pathLst>
                <a:path w="295" h="278" extrusionOk="0">
                  <a:moveTo>
                    <a:pt x="148" y="1"/>
                  </a:moveTo>
                  <a:cubicBezTo>
                    <a:pt x="74" y="1"/>
                    <a:pt x="0" y="56"/>
                    <a:pt x="0" y="139"/>
                  </a:cubicBezTo>
                  <a:cubicBezTo>
                    <a:pt x="0" y="212"/>
                    <a:pt x="65" y="277"/>
                    <a:pt x="139" y="277"/>
                  </a:cubicBezTo>
                  <a:cubicBezTo>
                    <a:pt x="145" y="278"/>
                    <a:pt x="150" y="278"/>
                    <a:pt x="156" y="278"/>
                  </a:cubicBezTo>
                  <a:cubicBezTo>
                    <a:pt x="230" y="278"/>
                    <a:pt x="286" y="225"/>
                    <a:pt x="295" y="148"/>
                  </a:cubicBezTo>
                  <a:cubicBezTo>
                    <a:pt x="295" y="74"/>
                    <a:pt x="231" y="10"/>
                    <a:pt x="1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126;p45">
              <a:extLst>
                <a:ext uri="{FF2B5EF4-FFF2-40B4-BE49-F238E27FC236}">
                  <a16:creationId xmlns:a16="http://schemas.microsoft.com/office/drawing/2014/main" id="{7A17A7C5-3D4A-4833-A74D-3B81E0F40436}"/>
                </a:ext>
              </a:extLst>
            </p:cNvPr>
            <p:cNvSpPr/>
            <p:nvPr/>
          </p:nvSpPr>
          <p:spPr>
            <a:xfrm>
              <a:off x="2254950" y="3905425"/>
              <a:ext cx="15225" cy="3825"/>
            </a:xfrm>
            <a:custGeom>
              <a:avLst/>
              <a:gdLst/>
              <a:ahLst/>
              <a:cxnLst/>
              <a:rect l="l" t="t" r="r" b="b"/>
              <a:pathLst>
                <a:path w="609" h="153" extrusionOk="0">
                  <a:moveTo>
                    <a:pt x="327" y="1"/>
                  </a:moveTo>
                  <a:cubicBezTo>
                    <a:pt x="317" y="1"/>
                    <a:pt x="306" y="1"/>
                    <a:pt x="295" y="3"/>
                  </a:cubicBezTo>
                  <a:cubicBezTo>
                    <a:pt x="212" y="3"/>
                    <a:pt x="139" y="21"/>
                    <a:pt x="65" y="76"/>
                  </a:cubicBezTo>
                  <a:cubicBezTo>
                    <a:pt x="19" y="104"/>
                    <a:pt x="1" y="141"/>
                    <a:pt x="10" y="150"/>
                  </a:cubicBezTo>
                  <a:cubicBezTo>
                    <a:pt x="12" y="152"/>
                    <a:pt x="14" y="153"/>
                    <a:pt x="18" y="153"/>
                  </a:cubicBezTo>
                  <a:cubicBezTo>
                    <a:pt x="51" y="153"/>
                    <a:pt x="154" y="85"/>
                    <a:pt x="295" y="85"/>
                  </a:cubicBezTo>
                  <a:cubicBezTo>
                    <a:pt x="443" y="94"/>
                    <a:pt x="546" y="153"/>
                    <a:pt x="580" y="153"/>
                  </a:cubicBezTo>
                  <a:cubicBezTo>
                    <a:pt x="585" y="153"/>
                    <a:pt x="588" y="152"/>
                    <a:pt x="590" y="150"/>
                  </a:cubicBezTo>
                  <a:cubicBezTo>
                    <a:pt x="608" y="131"/>
                    <a:pt x="581" y="104"/>
                    <a:pt x="525" y="67"/>
                  </a:cubicBezTo>
                  <a:cubicBezTo>
                    <a:pt x="469" y="27"/>
                    <a:pt x="399" y="1"/>
                    <a:pt x="32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127;p45">
              <a:extLst>
                <a:ext uri="{FF2B5EF4-FFF2-40B4-BE49-F238E27FC236}">
                  <a16:creationId xmlns:a16="http://schemas.microsoft.com/office/drawing/2014/main" id="{E588F5BF-808D-4A55-9568-01B3987496DC}"/>
                </a:ext>
              </a:extLst>
            </p:cNvPr>
            <p:cNvSpPr/>
            <p:nvPr/>
          </p:nvSpPr>
          <p:spPr>
            <a:xfrm>
              <a:off x="2230325" y="3905700"/>
              <a:ext cx="12225" cy="32625"/>
            </a:xfrm>
            <a:custGeom>
              <a:avLst/>
              <a:gdLst/>
              <a:ahLst/>
              <a:cxnLst/>
              <a:rect l="l" t="t" r="r" b="b"/>
              <a:pathLst>
                <a:path w="489" h="1305" extrusionOk="0">
                  <a:moveTo>
                    <a:pt x="488" y="1"/>
                  </a:moveTo>
                  <a:lnTo>
                    <a:pt x="488" y="1"/>
                  </a:lnTo>
                  <a:cubicBezTo>
                    <a:pt x="350" y="249"/>
                    <a:pt x="240" y="507"/>
                    <a:pt x="148" y="765"/>
                  </a:cubicBezTo>
                  <a:lnTo>
                    <a:pt x="37" y="1078"/>
                  </a:lnTo>
                  <a:cubicBezTo>
                    <a:pt x="10" y="1124"/>
                    <a:pt x="1" y="1179"/>
                    <a:pt x="19" y="1225"/>
                  </a:cubicBezTo>
                  <a:cubicBezTo>
                    <a:pt x="28" y="1262"/>
                    <a:pt x="56" y="1280"/>
                    <a:pt x="83" y="1290"/>
                  </a:cubicBezTo>
                  <a:cubicBezTo>
                    <a:pt x="102" y="1290"/>
                    <a:pt x="129" y="1299"/>
                    <a:pt x="148" y="1299"/>
                  </a:cubicBezTo>
                  <a:cubicBezTo>
                    <a:pt x="186" y="1303"/>
                    <a:pt x="224" y="1305"/>
                    <a:pt x="262" y="1305"/>
                  </a:cubicBezTo>
                  <a:cubicBezTo>
                    <a:pt x="315" y="1305"/>
                    <a:pt x="366" y="1300"/>
                    <a:pt x="415" y="1290"/>
                  </a:cubicBezTo>
                  <a:cubicBezTo>
                    <a:pt x="332" y="1271"/>
                    <a:pt x="249" y="1253"/>
                    <a:pt x="157" y="1253"/>
                  </a:cubicBezTo>
                  <a:cubicBezTo>
                    <a:pt x="120" y="1253"/>
                    <a:pt x="83" y="1234"/>
                    <a:pt x="74" y="1207"/>
                  </a:cubicBezTo>
                  <a:cubicBezTo>
                    <a:pt x="74" y="1170"/>
                    <a:pt x="83" y="1133"/>
                    <a:pt x="102" y="1096"/>
                  </a:cubicBezTo>
                  <a:lnTo>
                    <a:pt x="212" y="792"/>
                  </a:lnTo>
                  <a:cubicBezTo>
                    <a:pt x="323" y="535"/>
                    <a:pt x="415" y="268"/>
                    <a:pt x="48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128;p45">
              <a:extLst>
                <a:ext uri="{FF2B5EF4-FFF2-40B4-BE49-F238E27FC236}">
                  <a16:creationId xmlns:a16="http://schemas.microsoft.com/office/drawing/2014/main" id="{475D981D-AF8F-4022-98D4-F5D82A8B6DC1}"/>
                </a:ext>
              </a:extLst>
            </p:cNvPr>
            <p:cNvSpPr/>
            <p:nvPr/>
          </p:nvSpPr>
          <p:spPr>
            <a:xfrm>
              <a:off x="2239750" y="3940700"/>
              <a:ext cx="13375" cy="11300"/>
            </a:xfrm>
            <a:custGeom>
              <a:avLst/>
              <a:gdLst/>
              <a:ahLst/>
              <a:cxnLst/>
              <a:rect l="l" t="t" r="r" b="b"/>
              <a:pathLst>
                <a:path w="535" h="452" extrusionOk="0">
                  <a:moveTo>
                    <a:pt x="507" y="0"/>
                  </a:moveTo>
                  <a:cubicBezTo>
                    <a:pt x="480" y="0"/>
                    <a:pt x="480" y="166"/>
                    <a:pt x="332" y="285"/>
                  </a:cubicBezTo>
                  <a:cubicBezTo>
                    <a:pt x="185" y="405"/>
                    <a:pt x="1" y="387"/>
                    <a:pt x="1" y="414"/>
                  </a:cubicBezTo>
                  <a:cubicBezTo>
                    <a:pt x="1" y="433"/>
                    <a:pt x="47" y="442"/>
                    <a:pt x="121" y="451"/>
                  </a:cubicBezTo>
                  <a:cubicBezTo>
                    <a:pt x="213" y="451"/>
                    <a:pt x="314" y="414"/>
                    <a:pt x="397" y="350"/>
                  </a:cubicBezTo>
                  <a:cubicBezTo>
                    <a:pt x="470" y="295"/>
                    <a:pt x="517" y="212"/>
                    <a:pt x="526" y="111"/>
                  </a:cubicBezTo>
                  <a:cubicBezTo>
                    <a:pt x="535" y="46"/>
                    <a:pt x="517" y="0"/>
                    <a:pt x="5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129;p45">
              <a:extLst>
                <a:ext uri="{FF2B5EF4-FFF2-40B4-BE49-F238E27FC236}">
                  <a16:creationId xmlns:a16="http://schemas.microsoft.com/office/drawing/2014/main" id="{EC5BFA9E-76AB-4701-8029-655206705094}"/>
                </a:ext>
              </a:extLst>
            </p:cNvPr>
            <p:cNvSpPr/>
            <p:nvPr/>
          </p:nvSpPr>
          <p:spPr>
            <a:xfrm>
              <a:off x="2254025" y="3891025"/>
              <a:ext cx="18450" cy="5150"/>
            </a:xfrm>
            <a:custGeom>
              <a:avLst/>
              <a:gdLst/>
              <a:ahLst/>
              <a:cxnLst/>
              <a:rect l="l" t="t" r="r" b="b"/>
              <a:pathLst>
                <a:path w="738" h="206" extrusionOk="0">
                  <a:moveTo>
                    <a:pt x="305" y="0"/>
                  </a:moveTo>
                  <a:cubicBezTo>
                    <a:pt x="235" y="0"/>
                    <a:pt x="168" y="15"/>
                    <a:pt x="102" y="35"/>
                  </a:cubicBezTo>
                  <a:cubicBezTo>
                    <a:pt x="38" y="63"/>
                    <a:pt x="1" y="100"/>
                    <a:pt x="1" y="118"/>
                  </a:cubicBezTo>
                  <a:cubicBezTo>
                    <a:pt x="19" y="155"/>
                    <a:pt x="176" y="137"/>
                    <a:pt x="369" y="164"/>
                  </a:cubicBezTo>
                  <a:cubicBezTo>
                    <a:pt x="503" y="178"/>
                    <a:pt x="618" y="206"/>
                    <a:pt x="681" y="206"/>
                  </a:cubicBezTo>
                  <a:cubicBezTo>
                    <a:pt x="704" y="206"/>
                    <a:pt x="721" y="202"/>
                    <a:pt x="728" y="192"/>
                  </a:cubicBezTo>
                  <a:cubicBezTo>
                    <a:pt x="737" y="173"/>
                    <a:pt x="710" y="137"/>
                    <a:pt x="654" y="100"/>
                  </a:cubicBezTo>
                  <a:cubicBezTo>
                    <a:pt x="572" y="45"/>
                    <a:pt x="479" y="17"/>
                    <a:pt x="387" y="8"/>
                  </a:cubicBezTo>
                  <a:cubicBezTo>
                    <a:pt x="359" y="3"/>
                    <a:pt x="332" y="0"/>
                    <a:pt x="3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130;p45">
              <a:extLst>
                <a:ext uri="{FF2B5EF4-FFF2-40B4-BE49-F238E27FC236}">
                  <a16:creationId xmlns:a16="http://schemas.microsoft.com/office/drawing/2014/main" id="{85D673EA-3BAF-4C00-A37A-85E09DABDA1A}"/>
                </a:ext>
              </a:extLst>
            </p:cNvPr>
            <p:cNvSpPr/>
            <p:nvPr/>
          </p:nvSpPr>
          <p:spPr>
            <a:xfrm>
              <a:off x="2217200" y="3893225"/>
              <a:ext cx="14075" cy="4400"/>
            </a:xfrm>
            <a:custGeom>
              <a:avLst/>
              <a:gdLst/>
              <a:ahLst/>
              <a:cxnLst/>
              <a:rect l="l" t="t" r="r" b="b"/>
              <a:pathLst>
                <a:path w="563" h="176" extrusionOk="0">
                  <a:moveTo>
                    <a:pt x="309" y="1"/>
                  </a:moveTo>
                  <a:cubicBezTo>
                    <a:pt x="299" y="1"/>
                    <a:pt x="288" y="1"/>
                    <a:pt x="277" y="3"/>
                  </a:cubicBezTo>
                  <a:cubicBezTo>
                    <a:pt x="203" y="3"/>
                    <a:pt x="130" y="30"/>
                    <a:pt x="65" y="76"/>
                  </a:cubicBezTo>
                  <a:cubicBezTo>
                    <a:pt x="19" y="104"/>
                    <a:pt x="1" y="141"/>
                    <a:pt x="19" y="159"/>
                  </a:cubicBezTo>
                  <a:cubicBezTo>
                    <a:pt x="28" y="171"/>
                    <a:pt x="47" y="176"/>
                    <a:pt x="72" y="176"/>
                  </a:cubicBezTo>
                  <a:cubicBezTo>
                    <a:pt x="122" y="176"/>
                    <a:pt x="200" y="159"/>
                    <a:pt x="286" y="159"/>
                  </a:cubicBezTo>
                  <a:cubicBezTo>
                    <a:pt x="363" y="159"/>
                    <a:pt x="434" y="169"/>
                    <a:pt x="484" y="169"/>
                  </a:cubicBezTo>
                  <a:cubicBezTo>
                    <a:pt x="518" y="169"/>
                    <a:pt x="542" y="165"/>
                    <a:pt x="553" y="150"/>
                  </a:cubicBezTo>
                  <a:cubicBezTo>
                    <a:pt x="562" y="132"/>
                    <a:pt x="544" y="95"/>
                    <a:pt x="498" y="58"/>
                  </a:cubicBezTo>
                  <a:cubicBezTo>
                    <a:pt x="442" y="26"/>
                    <a:pt x="379" y="1"/>
                    <a:pt x="30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131;p45">
              <a:extLst>
                <a:ext uri="{FF2B5EF4-FFF2-40B4-BE49-F238E27FC236}">
                  <a16:creationId xmlns:a16="http://schemas.microsoft.com/office/drawing/2014/main" id="{DC786891-5FDB-4BA8-AC07-505B15AC4AA7}"/>
                </a:ext>
              </a:extLst>
            </p:cNvPr>
            <p:cNvSpPr/>
            <p:nvPr/>
          </p:nvSpPr>
          <p:spPr>
            <a:xfrm>
              <a:off x="2209375" y="3832700"/>
              <a:ext cx="107975" cy="92475"/>
            </a:xfrm>
            <a:custGeom>
              <a:avLst/>
              <a:gdLst/>
              <a:ahLst/>
              <a:cxnLst/>
              <a:rect l="l" t="t" r="r" b="b"/>
              <a:pathLst>
                <a:path w="4319" h="3699" extrusionOk="0">
                  <a:moveTo>
                    <a:pt x="1260" y="1"/>
                  </a:moveTo>
                  <a:cubicBezTo>
                    <a:pt x="1148" y="1"/>
                    <a:pt x="1037" y="30"/>
                    <a:pt x="940" y="94"/>
                  </a:cubicBezTo>
                  <a:cubicBezTo>
                    <a:pt x="848" y="159"/>
                    <a:pt x="820" y="279"/>
                    <a:pt x="866" y="389"/>
                  </a:cubicBezTo>
                  <a:lnTo>
                    <a:pt x="857" y="389"/>
                  </a:lnTo>
                  <a:cubicBezTo>
                    <a:pt x="771" y="316"/>
                    <a:pt x="666" y="281"/>
                    <a:pt x="561" y="281"/>
                  </a:cubicBezTo>
                  <a:cubicBezTo>
                    <a:pt x="440" y="281"/>
                    <a:pt x="320" y="328"/>
                    <a:pt x="231" y="417"/>
                  </a:cubicBezTo>
                  <a:cubicBezTo>
                    <a:pt x="130" y="555"/>
                    <a:pt x="111" y="730"/>
                    <a:pt x="176" y="877"/>
                  </a:cubicBezTo>
                  <a:cubicBezTo>
                    <a:pt x="93" y="1015"/>
                    <a:pt x="38" y="1172"/>
                    <a:pt x="19" y="1328"/>
                  </a:cubicBezTo>
                  <a:cubicBezTo>
                    <a:pt x="1" y="1420"/>
                    <a:pt x="1" y="1512"/>
                    <a:pt x="10" y="1595"/>
                  </a:cubicBezTo>
                  <a:cubicBezTo>
                    <a:pt x="18" y="1611"/>
                    <a:pt x="28" y="1618"/>
                    <a:pt x="40" y="1618"/>
                  </a:cubicBezTo>
                  <a:cubicBezTo>
                    <a:pt x="69" y="1618"/>
                    <a:pt x="113" y="1579"/>
                    <a:pt x="185" y="1540"/>
                  </a:cubicBezTo>
                  <a:cubicBezTo>
                    <a:pt x="231" y="1503"/>
                    <a:pt x="277" y="1485"/>
                    <a:pt x="332" y="1457"/>
                  </a:cubicBezTo>
                  <a:cubicBezTo>
                    <a:pt x="389" y="1430"/>
                    <a:pt x="447" y="1419"/>
                    <a:pt x="508" y="1419"/>
                  </a:cubicBezTo>
                  <a:cubicBezTo>
                    <a:pt x="714" y="1419"/>
                    <a:pt x="940" y="1542"/>
                    <a:pt x="1161" y="1549"/>
                  </a:cubicBezTo>
                  <a:cubicBezTo>
                    <a:pt x="1171" y="1550"/>
                    <a:pt x="1181" y="1550"/>
                    <a:pt x="1191" y="1550"/>
                  </a:cubicBezTo>
                  <a:cubicBezTo>
                    <a:pt x="1373" y="1550"/>
                    <a:pt x="1548" y="1473"/>
                    <a:pt x="1732" y="1439"/>
                  </a:cubicBezTo>
                  <a:cubicBezTo>
                    <a:pt x="1809" y="1423"/>
                    <a:pt x="1886" y="1416"/>
                    <a:pt x="1962" y="1416"/>
                  </a:cubicBezTo>
                  <a:cubicBezTo>
                    <a:pt x="2536" y="1416"/>
                    <a:pt x="3041" y="1829"/>
                    <a:pt x="3131" y="2414"/>
                  </a:cubicBezTo>
                  <a:cubicBezTo>
                    <a:pt x="3186" y="2727"/>
                    <a:pt x="3112" y="3050"/>
                    <a:pt x="3131" y="3372"/>
                  </a:cubicBezTo>
                  <a:cubicBezTo>
                    <a:pt x="3131" y="3455"/>
                    <a:pt x="3158" y="3538"/>
                    <a:pt x="3195" y="3602"/>
                  </a:cubicBezTo>
                  <a:cubicBezTo>
                    <a:pt x="3233" y="3663"/>
                    <a:pt x="3297" y="3699"/>
                    <a:pt x="3359" y="3699"/>
                  </a:cubicBezTo>
                  <a:cubicBezTo>
                    <a:pt x="3372" y="3699"/>
                    <a:pt x="3385" y="3697"/>
                    <a:pt x="3398" y="3694"/>
                  </a:cubicBezTo>
                  <a:cubicBezTo>
                    <a:pt x="3490" y="3657"/>
                    <a:pt x="3554" y="3565"/>
                    <a:pt x="3545" y="3464"/>
                  </a:cubicBezTo>
                  <a:cubicBezTo>
                    <a:pt x="3545" y="3363"/>
                    <a:pt x="3554" y="3271"/>
                    <a:pt x="3582" y="3179"/>
                  </a:cubicBezTo>
                  <a:cubicBezTo>
                    <a:pt x="3598" y="3143"/>
                    <a:pt x="3631" y="3128"/>
                    <a:pt x="3675" y="3128"/>
                  </a:cubicBezTo>
                  <a:cubicBezTo>
                    <a:pt x="3835" y="3128"/>
                    <a:pt x="4134" y="3324"/>
                    <a:pt x="4236" y="3418"/>
                  </a:cubicBezTo>
                  <a:cubicBezTo>
                    <a:pt x="4318" y="2718"/>
                    <a:pt x="4318" y="2295"/>
                    <a:pt x="4208" y="1880"/>
                  </a:cubicBezTo>
                  <a:cubicBezTo>
                    <a:pt x="4098" y="1466"/>
                    <a:pt x="3913" y="1070"/>
                    <a:pt x="3591" y="794"/>
                  </a:cubicBezTo>
                  <a:cubicBezTo>
                    <a:pt x="3306" y="582"/>
                    <a:pt x="2965" y="435"/>
                    <a:pt x="2615" y="371"/>
                  </a:cubicBezTo>
                  <a:lnTo>
                    <a:pt x="2532" y="361"/>
                  </a:lnTo>
                  <a:cubicBezTo>
                    <a:pt x="2100" y="196"/>
                    <a:pt x="1538" y="2"/>
                    <a:pt x="1308" y="2"/>
                  </a:cubicBezTo>
                  <a:cubicBezTo>
                    <a:pt x="1292" y="1"/>
                    <a:pt x="1276" y="1"/>
                    <a:pt x="126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132;p45">
              <a:extLst>
                <a:ext uri="{FF2B5EF4-FFF2-40B4-BE49-F238E27FC236}">
                  <a16:creationId xmlns:a16="http://schemas.microsoft.com/office/drawing/2014/main" id="{DFB84997-EBA7-4DA4-9538-F3EBAF95A81D}"/>
                </a:ext>
              </a:extLst>
            </p:cNvPr>
            <p:cNvSpPr/>
            <p:nvPr/>
          </p:nvSpPr>
          <p:spPr>
            <a:xfrm>
              <a:off x="2294900" y="3908050"/>
              <a:ext cx="21425" cy="29150"/>
            </a:xfrm>
            <a:custGeom>
              <a:avLst/>
              <a:gdLst/>
              <a:ahLst/>
              <a:cxnLst/>
              <a:rect l="l" t="t" r="r" b="b"/>
              <a:pathLst>
                <a:path w="857" h="1166" extrusionOk="0">
                  <a:moveTo>
                    <a:pt x="281" y="1"/>
                  </a:moveTo>
                  <a:cubicBezTo>
                    <a:pt x="233" y="1"/>
                    <a:pt x="202" y="6"/>
                    <a:pt x="198" y="8"/>
                  </a:cubicBezTo>
                  <a:cubicBezTo>
                    <a:pt x="198" y="8"/>
                    <a:pt x="4" y="1067"/>
                    <a:pt x="4" y="1085"/>
                  </a:cubicBezTo>
                  <a:cubicBezTo>
                    <a:pt x="0" y="1094"/>
                    <a:pt x="161" y="1166"/>
                    <a:pt x="340" y="1166"/>
                  </a:cubicBezTo>
                  <a:cubicBezTo>
                    <a:pt x="546" y="1166"/>
                    <a:pt x="776" y="1070"/>
                    <a:pt x="805" y="671"/>
                  </a:cubicBezTo>
                  <a:cubicBezTo>
                    <a:pt x="856" y="74"/>
                    <a:pt x="459" y="1"/>
                    <a:pt x="281"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133;p45">
              <a:extLst>
                <a:ext uri="{FF2B5EF4-FFF2-40B4-BE49-F238E27FC236}">
                  <a16:creationId xmlns:a16="http://schemas.microsoft.com/office/drawing/2014/main" id="{0226B155-F087-41E7-A233-84D20B717628}"/>
                </a:ext>
              </a:extLst>
            </p:cNvPr>
            <p:cNvSpPr/>
            <p:nvPr/>
          </p:nvSpPr>
          <p:spPr>
            <a:xfrm>
              <a:off x="2300975" y="3914450"/>
              <a:ext cx="9475" cy="16425"/>
            </a:xfrm>
            <a:custGeom>
              <a:avLst/>
              <a:gdLst/>
              <a:ahLst/>
              <a:cxnLst/>
              <a:rect l="l" t="t" r="r" b="b"/>
              <a:pathLst>
                <a:path w="379" h="657" extrusionOk="0">
                  <a:moveTo>
                    <a:pt x="213" y="1"/>
                  </a:moveTo>
                  <a:cubicBezTo>
                    <a:pt x="185" y="1"/>
                    <a:pt x="157" y="1"/>
                    <a:pt x="139" y="19"/>
                  </a:cubicBezTo>
                  <a:cubicBezTo>
                    <a:pt x="120" y="28"/>
                    <a:pt x="111" y="47"/>
                    <a:pt x="102" y="65"/>
                  </a:cubicBezTo>
                  <a:cubicBezTo>
                    <a:pt x="93" y="93"/>
                    <a:pt x="102" y="111"/>
                    <a:pt x="111" y="111"/>
                  </a:cubicBezTo>
                  <a:cubicBezTo>
                    <a:pt x="111" y="102"/>
                    <a:pt x="111" y="93"/>
                    <a:pt x="120" y="74"/>
                  </a:cubicBezTo>
                  <a:cubicBezTo>
                    <a:pt x="136" y="52"/>
                    <a:pt x="163" y="35"/>
                    <a:pt x="188" y="35"/>
                  </a:cubicBezTo>
                  <a:cubicBezTo>
                    <a:pt x="193" y="35"/>
                    <a:pt x="198" y="36"/>
                    <a:pt x="203" y="37"/>
                  </a:cubicBezTo>
                  <a:cubicBezTo>
                    <a:pt x="249" y="56"/>
                    <a:pt x="286" y="102"/>
                    <a:pt x="295" y="148"/>
                  </a:cubicBezTo>
                  <a:cubicBezTo>
                    <a:pt x="314" y="212"/>
                    <a:pt x="323" y="277"/>
                    <a:pt x="314" y="341"/>
                  </a:cubicBezTo>
                  <a:cubicBezTo>
                    <a:pt x="314" y="461"/>
                    <a:pt x="249" y="562"/>
                    <a:pt x="139" y="617"/>
                  </a:cubicBezTo>
                  <a:cubicBezTo>
                    <a:pt x="127" y="621"/>
                    <a:pt x="114" y="623"/>
                    <a:pt x="101" y="623"/>
                  </a:cubicBezTo>
                  <a:cubicBezTo>
                    <a:pt x="81" y="623"/>
                    <a:pt x="59" y="619"/>
                    <a:pt x="38" y="608"/>
                  </a:cubicBezTo>
                  <a:cubicBezTo>
                    <a:pt x="19" y="590"/>
                    <a:pt x="10" y="590"/>
                    <a:pt x="10" y="590"/>
                  </a:cubicBezTo>
                  <a:cubicBezTo>
                    <a:pt x="1" y="590"/>
                    <a:pt x="10" y="599"/>
                    <a:pt x="38" y="627"/>
                  </a:cubicBezTo>
                  <a:cubicBezTo>
                    <a:pt x="60" y="642"/>
                    <a:pt x="95" y="657"/>
                    <a:pt x="127" y="657"/>
                  </a:cubicBezTo>
                  <a:cubicBezTo>
                    <a:pt x="134" y="657"/>
                    <a:pt x="141" y="656"/>
                    <a:pt x="148" y="654"/>
                  </a:cubicBezTo>
                  <a:cubicBezTo>
                    <a:pt x="277" y="599"/>
                    <a:pt x="369" y="479"/>
                    <a:pt x="369" y="341"/>
                  </a:cubicBezTo>
                  <a:cubicBezTo>
                    <a:pt x="378" y="277"/>
                    <a:pt x="369" y="203"/>
                    <a:pt x="341" y="129"/>
                  </a:cubicBezTo>
                  <a:cubicBezTo>
                    <a:pt x="323" y="74"/>
                    <a:pt x="277" y="19"/>
                    <a:pt x="213"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134;p45">
              <a:extLst>
                <a:ext uri="{FF2B5EF4-FFF2-40B4-BE49-F238E27FC236}">
                  <a16:creationId xmlns:a16="http://schemas.microsoft.com/office/drawing/2014/main" id="{A4C6A316-F51B-4654-88C8-43628401E053}"/>
                </a:ext>
              </a:extLst>
            </p:cNvPr>
            <p:cNvSpPr/>
            <p:nvPr/>
          </p:nvSpPr>
          <p:spPr>
            <a:xfrm>
              <a:off x="2200400" y="3879925"/>
              <a:ext cx="94400" cy="43750"/>
            </a:xfrm>
            <a:custGeom>
              <a:avLst/>
              <a:gdLst/>
              <a:ahLst/>
              <a:cxnLst/>
              <a:rect l="l" t="t" r="r" b="b"/>
              <a:pathLst>
                <a:path w="3776" h="1750" extrusionOk="0">
                  <a:moveTo>
                    <a:pt x="3564" y="1"/>
                  </a:moveTo>
                  <a:lnTo>
                    <a:pt x="433" y="19"/>
                  </a:lnTo>
                  <a:cubicBezTo>
                    <a:pt x="194" y="38"/>
                    <a:pt x="10" y="231"/>
                    <a:pt x="1" y="470"/>
                  </a:cubicBezTo>
                  <a:lnTo>
                    <a:pt x="1" y="1317"/>
                  </a:lnTo>
                  <a:cubicBezTo>
                    <a:pt x="1" y="1529"/>
                    <a:pt x="176" y="1713"/>
                    <a:pt x="397" y="1713"/>
                  </a:cubicBezTo>
                  <a:lnTo>
                    <a:pt x="1372" y="1713"/>
                  </a:lnTo>
                  <a:cubicBezTo>
                    <a:pt x="1372" y="1713"/>
                    <a:pt x="1449" y="1554"/>
                    <a:pt x="1565" y="1554"/>
                  </a:cubicBezTo>
                  <a:cubicBezTo>
                    <a:pt x="1583" y="1554"/>
                    <a:pt x="1602" y="1557"/>
                    <a:pt x="1621" y="1566"/>
                  </a:cubicBezTo>
                  <a:cubicBezTo>
                    <a:pt x="1649" y="1575"/>
                    <a:pt x="1685" y="1593"/>
                    <a:pt x="1713" y="1612"/>
                  </a:cubicBezTo>
                  <a:cubicBezTo>
                    <a:pt x="1824" y="1695"/>
                    <a:pt x="1971" y="1741"/>
                    <a:pt x="2109" y="1750"/>
                  </a:cubicBezTo>
                  <a:lnTo>
                    <a:pt x="3112" y="1750"/>
                  </a:lnTo>
                  <a:cubicBezTo>
                    <a:pt x="3481" y="1750"/>
                    <a:pt x="3775" y="1446"/>
                    <a:pt x="3775" y="1078"/>
                  </a:cubicBezTo>
                  <a:lnTo>
                    <a:pt x="3775" y="222"/>
                  </a:lnTo>
                  <a:cubicBezTo>
                    <a:pt x="3775" y="102"/>
                    <a:pt x="3683" y="1"/>
                    <a:pt x="3564"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135;p45">
              <a:extLst>
                <a:ext uri="{FF2B5EF4-FFF2-40B4-BE49-F238E27FC236}">
                  <a16:creationId xmlns:a16="http://schemas.microsoft.com/office/drawing/2014/main" id="{4E7B036C-0CD5-435F-BB33-984D64B3DECE}"/>
                </a:ext>
              </a:extLst>
            </p:cNvPr>
            <p:cNvSpPr/>
            <p:nvPr/>
          </p:nvSpPr>
          <p:spPr>
            <a:xfrm>
              <a:off x="2204325" y="3884300"/>
              <a:ext cx="86550" cy="34825"/>
            </a:xfrm>
            <a:custGeom>
              <a:avLst/>
              <a:gdLst/>
              <a:ahLst/>
              <a:cxnLst/>
              <a:rect l="l" t="t" r="r" b="b"/>
              <a:pathLst>
                <a:path w="3462" h="1393" extrusionOk="0">
                  <a:moveTo>
                    <a:pt x="221" y="1"/>
                  </a:moveTo>
                  <a:cubicBezTo>
                    <a:pt x="101" y="1"/>
                    <a:pt x="0" y="102"/>
                    <a:pt x="0" y="222"/>
                  </a:cubicBezTo>
                  <a:lnTo>
                    <a:pt x="0" y="1078"/>
                  </a:lnTo>
                  <a:cubicBezTo>
                    <a:pt x="0" y="1234"/>
                    <a:pt x="129" y="1363"/>
                    <a:pt x="286" y="1363"/>
                  </a:cubicBezTo>
                  <a:lnTo>
                    <a:pt x="1179" y="1363"/>
                  </a:lnTo>
                  <a:cubicBezTo>
                    <a:pt x="1179" y="1363"/>
                    <a:pt x="1254" y="1212"/>
                    <a:pt x="1363" y="1212"/>
                  </a:cubicBezTo>
                  <a:cubicBezTo>
                    <a:pt x="1381" y="1212"/>
                    <a:pt x="1399" y="1216"/>
                    <a:pt x="1418" y="1225"/>
                  </a:cubicBezTo>
                  <a:cubicBezTo>
                    <a:pt x="1455" y="1243"/>
                    <a:pt x="1501" y="1262"/>
                    <a:pt x="1528" y="1289"/>
                  </a:cubicBezTo>
                  <a:cubicBezTo>
                    <a:pt x="1611" y="1356"/>
                    <a:pt x="1709" y="1392"/>
                    <a:pt x="1808" y="1392"/>
                  </a:cubicBezTo>
                  <a:cubicBezTo>
                    <a:pt x="1819" y="1392"/>
                    <a:pt x="1830" y="1392"/>
                    <a:pt x="1841" y="1391"/>
                  </a:cubicBezTo>
                  <a:lnTo>
                    <a:pt x="2955" y="1391"/>
                  </a:lnTo>
                  <a:cubicBezTo>
                    <a:pt x="3241" y="1391"/>
                    <a:pt x="3462" y="1170"/>
                    <a:pt x="3462" y="894"/>
                  </a:cubicBezTo>
                  <a:lnTo>
                    <a:pt x="3462" y="286"/>
                  </a:lnTo>
                  <a:cubicBezTo>
                    <a:pt x="3462" y="129"/>
                    <a:pt x="3342" y="10"/>
                    <a:pt x="3195" y="10"/>
                  </a:cubicBezTo>
                  <a:lnTo>
                    <a:pt x="22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136;p45">
              <a:extLst>
                <a:ext uri="{FF2B5EF4-FFF2-40B4-BE49-F238E27FC236}">
                  <a16:creationId xmlns:a16="http://schemas.microsoft.com/office/drawing/2014/main" id="{8845396F-9516-4D70-89BC-2555F265F018}"/>
                </a:ext>
              </a:extLst>
            </p:cNvPr>
            <p:cNvSpPr/>
            <p:nvPr/>
          </p:nvSpPr>
          <p:spPr>
            <a:xfrm>
              <a:off x="2290850" y="3880150"/>
              <a:ext cx="26050" cy="27875"/>
            </a:xfrm>
            <a:custGeom>
              <a:avLst/>
              <a:gdLst/>
              <a:ahLst/>
              <a:cxnLst/>
              <a:rect l="l" t="t" r="r" b="b"/>
              <a:pathLst>
                <a:path w="1042" h="1115" extrusionOk="0">
                  <a:moveTo>
                    <a:pt x="1" y="1"/>
                  </a:moveTo>
                  <a:lnTo>
                    <a:pt x="102" y="1115"/>
                  </a:lnTo>
                  <a:lnTo>
                    <a:pt x="1023" y="977"/>
                  </a:lnTo>
                  <a:lnTo>
                    <a:pt x="1041" y="406"/>
                  </a:lnTo>
                  <a:lnTo>
                    <a:pt x="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137;p45">
              <a:extLst>
                <a:ext uri="{FF2B5EF4-FFF2-40B4-BE49-F238E27FC236}">
                  <a16:creationId xmlns:a16="http://schemas.microsoft.com/office/drawing/2014/main" id="{17F2164A-A35C-456C-A652-10322E2B7B5D}"/>
                </a:ext>
              </a:extLst>
            </p:cNvPr>
            <p:cNvSpPr/>
            <p:nvPr/>
          </p:nvSpPr>
          <p:spPr>
            <a:xfrm>
              <a:off x="2183150" y="3948475"/>
              <a:ext cx="18200" cy="14175"/>
            </a:xfrm>
            <a:custGeom>
              <a:avLst/>
              <a:gdLst/>
              <a:ahLst/>
              <a:cxnLst/>
              <a:rect l="l" t="t" r="r" b="b"/>
              <a:pathLst>
                <a:path w="728" h="567" extrusionOk="0">
                  <a:moveTo>
                    <a:pt x="282" y="1"/>
                  </a:moveTo>
                  <a:cubicBezTo>
                    <a:pt x="186" y="1"/>
                    <a:pt x="97" y="59"/>
                    <a:pt x="55" y="149"/>
                  </a:cubicBezTo>
                  <a:cubicBezTo>
                    <a:pt x="0" y="278"/>
                    <a:pt x="55" y="426"/>
                    <a:pt x="184" y="481"/>
                  </a:cubicBezTo>
                  <a:lnTo>
                    <a:pt x="350" y="545"/>
                  </a:lnTo>
                  <a:cubicBezTo>
                    <a:pt x="384" y="560"/>
                    <a:pt x="418" y="567"/>
                    <a:pt x="451" y="567"/>
                  </a:cubicBezTo>
                  <a:cubicBezTo>
                    <a:pt x="546" y="567"/>
                    <a:pt x="632" y="512"/>
                    <a:pt x="672" y="416"/>
                  </a:cubicBezTo>
                  <a:cubicBezTo>
                    <a:pt x="728" y="287"/>
                    <a:pt x="672" y="149"/>
                    <a:pt x="543" y="94"/>
                  </a:cubicBezTo>
                  <a:lnTo>
                    <a:pt x="378" y="21"/>
                  </a:lnTo>
                  <a:cubicBezTo>
                    <a:pt x="346" y="7"/>
                    <a:pt x="313" y="1"/>
                    <a:pt x="28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138;p45">
              <a:extLst>
                <a:ext uri="{FF2B5EF4-FFF2-40B4-BE49-F238E27FC236}">
                  <a16:creationId xmlns:a16="http://schemas.microsoft.com/office/drawing/2014/main" id="{1FABFA02-25FC-4F28-8B40-0C43D5105640}"/>
                </a:ext>
              </a:extLst>
            </p:cNvPr>
            <p:cNvSpPr/>
            <p:nvPr/>
          </p:nvSpPr>
          <p:spPr>
            <a:xfrm>
              <a:off x="2273600" y="3841725"/>
              <a:ext cx="40750" cy="62175"/>
            </a:xfrm>
            <a:custGeom>
              <a:avLst/>
              <a:gdLst/>
              <a:ahLst/>
              <a:cxnLst/>
              <a:rect l="l" t="t" r="r" b="b"/>
              <a:pathLst>
                <a:path w="1630" h="2487" extrusionOk="0">
                  <a:moveTo>
                    <a:pt x="0" y="0"/>
                  </a:moveTo>
                  <a:lnTo>
                    <a:pt x="0" y="0"/>
                  </a:lnTo>
                  <a:cubicBezTo>
                    <a:pt x="1473" y="341"/>
                    <a:pt x="1289" y="2440"/>
                    <a:pt x="1289" y="2440"/>
                  </a:cubicBezTo>
                  <a:lnTo>
                    <a:pt x="1630" y="2486"/>
                  </a:lnTo>
                  <a:cubicBezTo>
                    <a:pt x="1630" y="415"/>
                    <a:pt x="958" y="286"/>
                    <a:pt x="654" y="166"/>
                  </a:cubicBezTo>
                  <a:cubicBezTo>
                    <a:pt x="433" y="93"/>
                    <a:pt x="221" y="37"/>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139;p45">
              <a:extLst>
                <a:ext uri="{FF2B5EF4-FFF2-40B4-BE49-F238E27FC236}">
                  <a16:creationId xmlns:a16="http://schemas.microsoft.com/office/drawing/2014/main" id="{FD141C0D-D674-47AB-8CF4-0D04D84E0E50}"/>
                </a:ext>
              </a:extLst>
            </p:cNvPr>
            <p:cNvSpPr/>
            <p:nvPr/>
          </p:nvSpPr>
          <p:spPr>
            <a:xfrm>
              <a:off x="2288325" y="3900875"/>
              <a:ext cx="41675" cy="41900"/>
            </a:xfrm>
            <a:custGeom>
              <a:avLst/>
              <a:gdLst/>
              <a:ahLst/>
              <a:cxnLst/>
              <a:rect l="l" t="t" r="r" b="b"/>
              <a:pathLst>
                <a:path w="1667" h="1676" extrusionOk="0">
                  <a:moveTo>
                    <a:pt x="829" y="0"/>
                  </a:moveTo>
                  <a:cubicBezTo>
                    <a:pt x="369" y="0"/>
                    <a:pt x="0" y="378"/>
                    <a:pt x="0" y="838"/>
                  </a:cubicBezTo>
                  <a:cubicBezTo>
                    <a:pt x="0" y="1299"/>
                    <a:pt x="369" y="1676"/>
                    <a:pt x="829" y="1676"/>
                  </a:cubicBezTo>
                  <a:cubicBezTo>
                    <a:pt x="1289" y="1676"/>
                    <a:pt x="1667" y="1299"/>
                    <a:pt x="1667" y="838"/>
                  </a:cubicBezTo>
                  <a:cubicBezTo>
                    <a:pt x="1667" y="378"/>
                    <a:pt x="1289" y="0"/>
                    <a:pt x="82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140;p45">
              <a:extLst>
                <a:ext uri="{FF2B5EF4-FFF2-40B4-BE49-F238E27FC236}">
                  <a16:creationId xmlns:a16="http://schemas.microsoft.com/office/drawing/2014/main" id="{B2124493-D0DE-42C5-8310-43EE81A44406}"/>
                </a:ext>
              </a:extLst>
            </p:cNvPr>
            <p:cNvSpPr/>
            <p:nvPr/>
          </p:nvSpPr>
          <p:spPr>
            <a:xfrm>
              <a:off x="2295925" y="3910300"/>
              <a:ext cx="25800" cy="26325"/>
            </a:xfrm>
            <a:custGeom>
              <a:avLst/>
              <a:gdLst/>
              <a:ahLst/>
              <a:cxnLst/>
              <a:rect l="l" t="t" r="r" b="b"/>
              <a:pathLst>
                <a:path w="1032" h="1053" extrusionOk="0">
                  <a:moveTo>
                    <a:pt x="341" y="1"/>
                  </a:moveTo>
                  <a:cubicBezTo>
                    <a:pt x="338" y="6"/>
                    <a:pt x="335" y="10"/>
                    <a:pt x="332" y="15"/>
                  </a:cubicBezTo>
                  <a:lnTo>
                    <a:pt x="332" y="15"/>
                  </a:lnTo>
                  <a:cubicBezTo>
                    <a:pt x="335" y="13"/>
                    <a:pt x="338" y="12"/>
                    <a:pt x="341" y="10"/>
                  </a:cubicBezTo>
                  <a:lnTo>
                    <a:pt x="341" y="1"/>
                  </a:lnTo>
                  <a:close/>
                  <a:moveTo>
                    <a:pt x="332" y="15"/>
                  </a:moveTo>
                  <a:lnTo>
                    <a:pt x="332" y="15"/>
                  </a:lnTo>
                  <a:cubicBezTo>
                    <a:pt x="181" y="99"/>
                    <a:pt x="82" y="244"/>
                    <a:pt x="37" y="415"/>
                  </a:cubicBezTo>
                  <a:cubicBezTo>
                    <a:pt x="0" y="590"/>
                    <a:pt x="46" y="765"/>
                    <a:pt x="166" y="894"/>
                  </a:cubicBezTo>
                  <a:cubicBezTo>
                    <a:pt x="261" y="996"/>
                    <a:pt x="397" y="1052"/>
                    <a:pt x="532" y="1052"/>
                  </a:cubicBezTo>
                  <a:cubicBezTo>
                    <a:pt x="567" y="1052"/>
                    <a:pt x="602" y="1049"/>
                    <a:pt x="636" y="1041"/>
                  </a:cubicBezTo>
                  <a:cubicBezTo>
                    <a:pt x="838" y="968"/>
                    <a:pt x="995" y="793"/>
                    <a:pt x="1031" y="581"/>
                  </a:cubicBezTo>
                  <a:lnTo>
                    <a:pt x="1031" y="581"/>
                  </a:lnTo>
                  <a:cubicBezTo>
                    <a:pt x="976" y="664"/>
                    <a:pt x="902" y="737"/>
                    <a:pt x="810" y="783"/>
                  </a:cubicBezTo>
                  <a:cubicBezTo>
                    <a:pt x="757" y="810"/>
                    <a:pt x="700" y="825"/>
                    <a:pt x="642" y="825"/>
                  </a:cubicBezTo>
                  <a:cubicBezTo>
                    <a:pt x="600" y="825"/>
                    <a:pt x="558" y="817"/>
                    <a:pt x="516" y="802"/>
                  </a:cubicBezTo>
                  <a:cubicBezTo>
                    <a:pt x="442" y="774"/>
                    <a:pt x="378" y="728"/>
                    <a:pt x="322" y="673"/>
                  </a:cubicBezTo>
                  <a:cubicBezTo>
                    <a:pt x="258" y="618"/>
                    <a:pt x="212" y="544"/>
                    <a:pt x="184" y="461"/>
                  </a:cubicBezTo>
                  <a:cubicBezTo>
                    <a:pt x="166" y="378"/>
                    <a:pt x="175" y="295"/>
                    <a:pt x="212" y="222"/>
                  </a:cubicBezTo>
                  <a:cubicBezTo>
                    <a:pt x="247" y="144"/>
                    <a:pt x="289" y="83"/>
                    <a:pt x="332" y="1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141;p45">
              <a:extLst>
                <a:ext uri="{FF2B5EF4-FFF2-40B4-BE49-F238E27FC236}">
                  <a16:creationId xmlns:a16="http://schemas.microsoft.com/office/drawing/2014/main" id="{5453AAB2-CF18-43D1-B5A9-81DD77CB0CBC}"/>
                </a:ext>
              </a:extLst>
            </p:cNvPr>
            <p:cNvSpPr/>
            <p:nvPr/>
          </p:nvSpPr>
          <p:spPr>
            <a:xfrm>
              <a:off x="2296850" y="3908450"/>
              <a:ext cx="26025" cy="23750"/>
            </a:xfrm>
            <a:custGeom>
              <a:avLst/>
              <a:gdLst/>
              <a:ahLst/>
              <a:cxnLst/>
              <a:rect l="l" t="t" r="r" b="b"/>
              <a:pathLst>
                <a:path w="1041" h="950" extrusionOk="0">
                  <a:moveTo>
                    <a:pt x="590" y="57"/>
                  </a:moveTo>
                  <a:cubicBezTo>
                    <a:pt x="674" y="57"/>
                    <a:pt x="760" y="83"/>
                    <a:pt x="838" y="139"/>
                  </a:cubicBezTo>
                  <a:cubicBezTo>
                    <a:pt x="921" y="195"/>
                    <a:pt x="976" y="277"/>
                    <a:pt x="1004" y="369"/>
                  </a:cubicBezTo>
                  <a:cubicBezTo>
                    <a:pt x="1012" y="405"/>
                    <a:pt x="1021" y="440"/>
                    <a:pt x="1030" y="475"/>
                  </a:cubicBezTo>
                  <a:lnTo>
                    <a:pt x="1030" y="475"/>
                  </a:lnTo>
                  <a:cubicBezTo>
                    <a:pt x="1021" y="511"/>
                    <a:pt x="1012" y="546"/>
                    <a:pt x="1004" y="581"/>
                  </a:cubicBezTo>
                  <a:cubicBezTo>
                    <a:pt x="976" y="673"/>
                    <a:pt x="921" y="756"/>
                    <a:pt x="838" y="811"/>
                  </a:cubicBezTo>
                  <a:cubicBezTo>
                    <a:pt x="761" y="868"/>
                    <a:pt x="675" y="894"/>
                    <a:pt x="591" y="894"/>
                  </a:cubicBezTo>
                  <a:cubicBezTo>
                    <a:pt x="376" y="894"/>
                    <a:pt x="175" y="723"/>
                    <a:pt x="175" y="471"/>
                  </a:cubicBezTo>
                  <a:cubicBezTo>
                    <a:pt x="175" y="226"/>
                    <a:pt x="375" y="57"/>
                    <a:pt x="590" y="57"/>
                  </a:cubicBezTo>
                  <a:close/>
                  <a:moveTo>
                    <a:pt x="580" y="1"/>
                  </a:moveTo>
                  <a:cubicBezTo>
                    <a:pt x="527" y="1"/>
                    <a:pt x="474" y="10"/>
                    <a:pt x="424" y="29"/>
                  </a:cubicBezTo>
                  <a:cubicBezTo>
                    <a:pt x="0" y="176"/>
                    <a:pt x="0" y="775"/>
                    <a:pt x="424" y="922"/>
                  </a:cubicBezTo>
                  <a:cubicBezTo>
                    <a:pt x="474" y="941"/>
                    <a:pt x="527" y="950"/>
                    <a:pt x="580" y="950"/>
                  </a:cubicBezTo>
                  <a:cubicBezTo>
                    <a:pt x="684" y="950"/>
                    <a:pt x="790" y="915"/>
                    <a:pt x="875" y="848"/>
                  </a:cubicBezTo>
                  <a:cubicBezTo>
                    <a:pt x="958" y="784"/>
                    <a:pt x="1013" y="692"/>
                    <a:pt x="1031" y="590"/>
                  </a:cubicBezTo>
                  <a:cubicBezTo>
                    <a:pt x="1040" y="555"/>
                    <a:pt x="1040" y="511"/>
                    <a:pt x="1032" y="475"/>
                  </a:cubicBezTo>
                  <a:lnTo>
                    <a:pt x="1032" y="475"/>
                  </a:lnTo>
                  <a:cubicBezTo>
                    <a:pt x="1040" y="439"/>
                    <a:pt x="1040" y="396"/>
                    <a:pt x="1031" y="369"/>
                  </a:cubicBezTo>
                  <a:cubicBezTo>
                    <a:pt x="1013" y="259"/>
                    <a:pt x="948" y="167"/>
                    <a:pt x="875" y="103"/>
                  </a:cubicBezTo>
                  <a:cubicBezTo>
                    <a:pt x="790" y="36"/>
                    <a:pt x="684" y="1"/>
                    <a:pt x="58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142;p45">
              <a:extLst>
                <a:ext uri="{FF2B5EF4-FFF2-40B4-BE49-F238E27FC236}">
                  <a16:creationId xmlns:a16="http://schemas.microsoft.com/office/drawing/2014/main" id="{6A394FB8-0791-49E5-BAF1-291CFEF3DD8B}"/>
                </a:ext>
              </a:extLst>
            </p:cNvPr>
            <p:cNvSpPr/>
            <p:nvPr/>
          </p:nvSpPr>
          <p:spPr>
            <a:xfrm>
              <a:off x="2308800" y="3916650"/>
              <a:ext cx="6700" cy="6450"/>
            </a:xfrm>
            <a:custGeom>
              <a:avLst/>
              <a:gdLst/>
              <a:ahLst/>
              <a:cxnLst/>
              <a:rect l="l" t="t" r="r" b="b"/>
              <a:pathLst>
                <a:path w="268" h="258" extrusionOk="0">
                  <a:moveTo>
                    <a:pt x="242" y="1"/>
                  </a:moveTo>
                  <a:cubicBezTo>
                    <a:pt x="221" y="1"/>
                    <a:pt x="166" y="43"/>
                    <a:pt x="111" y="106"/>
                  </a:cubicBezTo>
                  <a:cubicBezTo>
                    <a:pt x="38" y="180"/>
                    <a:pt x="1" y="244"/>
                    <a:pt x="10" y="253"/>
                  </a:cubicBezTo>
                  <a:cubicBezTo>
                    <a:pt x="13" y="256"/>
                    <a:pt x="17" y="257"/>
                    <a:pt x="21" y="257"/>
                  </a:cubicBezTo>
                  <a:cubicBezTo>
                    <a:pt x="48" y="257"/>
                    <a:pt x="103" y="215"/>
                    <a:pt x="157" y="152"/>
                  </a:cubicBezTo>
                  <a:cubicBezTo>
                    <a:pt x="222" y="78"/>
                    <a:pt x="268" y="14"/>
                    <a:pt x="249" y="5"/>
                  </a:cubicBezTo>
                  <a:cubicBezTo>
                    <a:pt x="248" y="2"/>
                    <a:pt x="245" y="1"/>
                    <a:pt x="24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143;p45">
              <a:extLst>
                <a:ext uri="{FF2B5EF4-FFF2-40B4-BE49-F238E27FC236}">
                  <a16:creationId xmlns:a16="http://schemas.microsoft.com/office/drawing/2014/main" id="{B511ED58-3384-4289-8F3A-6B109E55F426}"/>
                </a:ext>
              </a:extLst>
            </p:cNvPr>
            <p:cNvSpPr/>
            <p:nvPr/>
          </p:nvSpPr>
          <p:spPr>
            <a:xfrm>
              <a:off x="2308800" y="3916725"/>
              <a:ext cx="6475" cy="6150"/>
            </a:xfrm>
            <a:custGeom>
              <a:avLst/>
              <a:gdLst/>
              <a:ahLst/>
              <a:cxnLst/>
              <a:rect l="l" t="t" r="r" b="b"/>
              <a:pathLst>
                <a:path w="259" h="246" extrusionOk="0">
                  <a:moveTo>
                    <a:pt x="24" y="0"/>
                  </a:moveTo>
                  <a:cubicBezTo>
                    <a:pt x="22" y="0"/>
                    <a:pt x="20" y="1"/>
                    <a:pt x="19" y="2"/>
                  </a:cubicBezTo>
                  <a:cubicBezTo>
                    <a:pt x="1" y="20"/>
                    <a:pt x="38" y="85"/>
                    <a:pt x="111" y="149"/>
                  </a:cubicBezTo>
                  <a:cubicBezTo>
                    <a:pt x="166" y="204"/>
                    <a:pt x="214" y="245"/>
                    <a:pt x="239" y="245"/>
                  </a:cubicBezTo>
                  <a:cubicBezTo>
                    <a:pt x="243" y="245"/>
                    <a:pt x="247" y="244"/>
                    <a:pt x="249" y="241"/>
                  </a:cubicBezTo>
                  <a:cubicBezTo>
                    <a:pt x="259" y="232"/>
                    <a:pt x="222" y="167"/>
                    <a:pt x="157" y="103"/>
                  </a:cubicBezTo>
                  <a:cubicBezTo>
                    <a:pt x="99" y="37"/>
                    <a:pt x="41" y="0"/>
                    <a:pt x="2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144;p45">
              <a:extLst>
                <a:ext uri="{FF2B5EF4-FFF2-40B4-BE49-F238E27FC236}">
                  <a16:creationId xmlns:a16="http://schemas.microsoft.com/office/drawing/2014/main" id="{3A6DEA09-D8DD-436C-885C-1468846D61EB}"/>
                </a:ext>
              </a:extLst>
            </p:cNvPr>
            <p:cNvSpPr/>
            <p:nvPr/>
          </p:nvSpPr>
          <p:spPr>
            <a:xfrm>
              <a:off x="2222050" y="3887975"/>
              <a:ext cx="40975" cy="27425"/>
            </a:xfrm>
            <a:custGeom>
              <a:avLst/>
              <a:gdLst/>
              <a:ahLst/>
              <a:cxnLst/>
              <a:rect l="l" t="t" r="r" b="b"/>
              <a:pathLst>
                <a:path w="1639" h="1097" extrusionOk="0">
                  <a:moveTo>
                    <a:pt x="1639" y="1"/>
                  </a:moveTo>
                  <a:lnTo>
                    <a:pt x="1639" y="1"/>
                  </a:lnTo>
                  <a:cubicBezTo>
                    <a:pt x="1547" y="38"/>
                    <a:pt x="1464" y="84"/>
                    <a:pt x="1381" y="139"/>
                  </a:cubicBezTo>
                  <a:cubicBezTo>
                    <a:pt x="1234" y="231"/>
                    <a:pt x="1031" y="369"/>
                    <a:pt x="801" y="516"/>
                  </a:cubicBezTo>
                  <a:cubicBezTo>
                    <a:pt x="571" y="673"/>
                    <a:pt x="368" y="811"/>
                    <a:pt x="230" y="922"/>
                  </a:cubicBezTo>
                  <a:cubicBezTo>
                    <a:pt x="138" y="968"/>
                    <a:pt x="65" y="1032"/>
                    <a:pt x="0" y="1096"/>
                  </a:cubicBezTo>
                  <a:cubicBezTo>
                    <a:pt x="83" y="1060"/>
                    <a:pt x="175" y="1014"/>
                    <a:pt x="249" y="958"/>
                  </a:cubicBezTo>
                  <a:cubicBezTo>
                    <a:pt x="405" y="866"/>
                    <a:pt x="599" y="728"/>
                    <a:pt x="829" y="581"/>
                  </a:cubicBezTo>
                  <a:cubicBezTo>
                    <a:pt x="1059" y="424"/>
                    <a:pt x="1261" y="286"/>
                    <a:pt x="1409" y="176"/>
                  </a:cubicBezTo>
                  <a:cubicBezTo>
                    <a:pt x="1492" y="130"/>
                    <a:pt x="1565" y="65"/>
                    <a:pt x="163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145;p45">
              <a:extLst>
                <a:ext uri="{FF2B5EF4-FFF2-40B4-BE49-F238E27FC236}">
                  <a16:creationId xmlns:a16="http://schemas.microsoft.com/office/drawing/2014/main" id="{EBBA6CA7-B66C-4802-A2C8-EA45FFF7FAE9}"/>
                </a:ext>
              </a:extLst>
            </p:cNvPr>
            <p:cNvSpPr/>
            <p:nvPr/>
          </p:nvSpPr>
          <p:spPr>
            <a:xfrm>
              <a:off x="2219750" y="3888900"/>
              <a:ext cx="29700" cy="18200"/>
            </a:xfrm>
            <a:custGeom>
              <a:avLst/>
              <a:gdLst/>
              <a:ahLst/>
              <a:cxnLst/>
              <a:rect l="l" t="t" r="r" b="b"/>
              <a:pathLst>
                <a:path w="1188" h="728" extrusionOk="0">
                  <a:moveTo>
                    <a:pt x="1178" y="1"/>
                  </a:moveTo>
                  <a:cubicBezTo>
                    <a:pt x="967" y="93"/>
                    <a:pt x="764" y="203"/>
                    <a:pt x="571" y="332"/>
                  </a:cubicBezTo>
                  <a:cubicBezTo>
                    <a:pt x="368" y="443"/>
                    <a:pt x="175" y="581"/>
                    <a:pt x="0" y="728"/>
                  </a:cubicBezTo>
                  <a:cubicBezTo>
                    <a:pt x="212" y="636"/>
                    <a:pt x="414" y="525"/>
                    <a:pt x="608" y="397"/>
                  </a:cubicBezTo>
                  <a:cubicBezTo>
                    <a:pt x="930" y="194"/>
                    <a:pt x="1188" y="19"/>
                    <a:pt x="117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146;p45">
              <a:extLst>
                <a:ext uri="{FF2B5EF4-FFF2-40B4-BE49-F238E27FC236}">
                  <a16:creationId xmlns:a16="http://schemas.microsoft.com/office/drawing/2014/main" id="{C0E44FCA-4BB9-42B6-80BA-44C8D9522E35}"/>
                </a:ext>
              </a:extLst>
            </p:cNvPr>
            <p:cNvSpPr/>
            <p:nvPr/>
          </p:nvSpPr>
          <p:spPr>
            <a:xfrm>
              <a:off x="2244375" y="3898975"/>
              <a:ext cx="19125" cy="12050"/>
            </a:xfrm>
            <a:custGeom>
              <a:avLst/>
              <a:gdLst/>
              <a:ahLst/>
              <a:cxnLst/>
              <a:rect l="l" t="t" r="r" b="b"/>
              <a:pathLst>
                <a:path w="765" h="482" extrusionOk="0">
                  <a:moveTo>
                    <a:pt x="759" y="1"/>
                  </a:moveTo>
                  <a:cubicBezTo>
                    <a:pt x="727" y="1"/>
                    <a:pt x="564" y="97"/>
                    <a:pt x="378" y="224"/>
                  </a:cubicBezTo>
                  <a:cubicBezTo>
                    <a:pt x="166" y="353"/>
                    <a:pt x="0" y="463"/>
                    <a:pt x="9" y="482"/>
                  </a:cubicBezTo>
                  <a:cubicBezTo>
                    <a:pt x="295" y="371"/>
                    <a:pt x="552" y="215"/>
                    <a:pt x="764" y="3"/>
                  </a:cubicBezTo>
                  <a:cubicBezTo>
                    <a:pt x="763" y="1"/>
                    <a:pt x="762" y="1"/>
                    <a:pt x="75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147;p45">
              <a:extLst>
                <a:ext uri="{FF2B5EF4-FFF2-40B4-BE49-F238E27FC236}">
                  <a16:creationId xmlns:a16="http://schemas.microsoft.com/office/drawing/2014/main" id="{E0387DD1-CBAF-434A-AA23-40930E4E7684}"/>
                </a:ext>
              </a:extLst>
            </p:cNvPr>
            <p:cNvSpPr/>
            <p:nvPr/>
          </p:nvSpPr>
          <p:spPr>
            <a:xfrm>
              <a:off x="1899600" y="4227925"/>
              <a:ext cx="161575" cy="77800"/>
            </a:xfrm>
            <a:custGeom>
              <a:avLst/>
              <a:gdLst/>
              <a:ahLst/>
              <a:cxnLst/>
              <a:rect l="l" t="t" r="r" b="b"/>
              <a:pathLst>
                <a:path w="6463" h="3112" extrusionOk="0">
                  <a:moveTo>
                    <a:pt x="507" y="0"/>
                  </a:moveTo>
                  <a:lnTo>
                    <a:pt x="0" y="1759"/>
                  </a:lnTo>
                  <a:lnTo>
                    <a:pt x="3710" y="2735"/>
                  </a:lnTo>
                  <a:lnTo>
                    <a:pt x="6463" y="3112"/>
                  </a:lnTo>
                  <a:lnTo>
                    <a:pt x="6279" y="1584"/>
                  </a:lnTo>
                  <a:lnTo>
                    <a:pt x="50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148;p45">
              <a:extLst>
                <a:ext uri="{FF2B5EF4-FFF2-40B4-BE49-F238E27FC236}">
                  <a16:creationId xmlns:a16="http://schemas.microsoft.com/office/drawing/2014/main" id="{4F60E397-62D5-4076-A467-CFB6524E0A74}"/>
                </a:ext>
              </a:extLst>
            </p:cNvPr>
            <p:cNvSpPr/>
            <p:nvPr/>
          </p:nvSpPr>
          <p:spPr>
            <a:xfrm>
              <a:off x="1895900" y="4233675"/>
              <a:ext cx="17300" cy="28325"/>
            </a:xfrm>
            <a:custGeom>
              <a:avLst/>
              <a:gdLst/>
              <a:ahLst/>
              <a:cxnLst/>
              <a:rect l="l" t="t" r="r" b="b"/>
              <a:pathLst>
                <a:path w="692" h="1133" extrusionOk="0">
                  <a:moveTo>
                    <a:pt x="268" y="0"/>
                  </a:moveTo>
                  <a:lnTo>
                    <a:pt x="1" y="1041"/>
                  </a:lnTo>
                  <a:lnTo>
                    <a:pt x="268" y="1133"/>
                  </a:lnTo>
                  <a:lnTo>
                    <a:pt x="691" y="148"/>
                  </a:lnTo>
                  <a:lnTo>
                    <a:pt x="26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149;p45">
              <a:extLst>
                <a:ext uri="{FF2B5EF4-FFF2-40B4-BE49-F238E27FC236}">
                  <a16:creationId xmlns:a16="http://schemas.microsoft.com/office/drawing/2014/main" id="{A514042C-5F40-4FF1-A8FD-BDBCC5DB6498}"/>
                </a:ext>
              </a:extLst>
            </p:cNvPr>
            <p:cNvSpPr/>
            <p:nvPr/>
          </p:nvSpPr>
          <p:spPr>
            <a:xfrm>
              <a:off x="1747225" y="4195925"/>
              <a:ext cx="152400" cy="48125"/>
            </a:xfrm>
            <a:custGeom>
              <a:avLst/>
              <a:gdLst/>
              <a:ahLst/>
              <a:cxnLst/>
              <a:rect l="l" t="t" r="r" b="b"/>
              <a:pathLst>
                <a:path w="6096" h="1925" extrusionOk="0">
                  <a:moveTo>
                    <a:pt x="1" y="1"/>
                  </a:moveTo>
                  <a:lnTo>
                    <a:pt x="1" y="1"/>
                  </a:lnTo>
                  <a:cubicBezTo>
                    <a:pt x="19" y="19"/>
                    <a:pt x="38" y="28"/>
                    <a:pt x="65" y="28"/>
                  </a:cubicBezTo>
                  <a:lnTo>
                    <a:pt x="231" y="102"/>
                  </a:lnTo>
                  <a:cubicBezTo>
                    <a:pt x="387" y="157"/>
                    <a:pt x="608" y="240"/>
                    <a:pt x="875" y="341"/>
                  </a:cubicBezTo>
                  <a:cubicBezTo>
                    <a:pt x="1419" y="535"/>
                    <a:pt x="2173" y="802"/>
                    <a:pt x="3020" y="1069"/>
                  </a:cubicBezTo>
                  <a:cubicBezTo>
                    <a:pt x="3858" y="1336"/>
                    <a:pt x="4631" y="1557"/>
                    <a:pt x="5184" y="1704"/>
                  </a:cubicBezTo>
                  <a:cubicBezTo>
                    <a:pt x="5469" y="1777"/>
                    <a:pt x="5690" y="1833"/>
                    <a:pt x="5847" y="1870"/>
                  </a:cubicBezTo>
                  <a:lnTo>
                    <a:pt x="6031" y="1916"/>
                  </a:lnTo>
                  <a:cubicBezTo>
                    <a:pt x="6049" y="1925"/>
                    <a:pt x="6077" y="1925"/>
                    <a:pt x="6095" y="1925"/>
                  </a:cubicBezTo>
                  <a:cubicBezTo>
                    <a:pt x="6077" y="1916"/>
                    <a:pt x="6058" y="1906"/>
                    <a:pt x="6031" y="1906"/>
                  </a:cubicBezTo>
                  <a:lnTo>
                    <a:pt x="5856" y="1851"/>
                  </a:lnTo>
                  <a:lnTo>
                    <a:pt x="5202" y="1658"/>
                  </a:lnTo>
                  <a:cubicBezTo>
                    <a:pt x="4650" y="1492"/>
                    <a:pt x="3877" y="1271"/>
                    <a:pt x="3039" y="1004"/>
                  </a:cubicBezTo>
                  <a:cubicBezTo>
                    <a:pt x="2201" y="737"/>
                    <a:pt x="1437" y="479"/>
                    <a:pt x="894" y="295"/>
                  </a:cubicBezTo>
                  <a:lnTo>
                    <a:pt x="240" y="74"/>
                  </a:lnTo>
                  <a:lnTo>
                    <a:pt x="65" y="19"/>
                  </a:lnTo>
                  <a:cubicBezTo>
                    <a:pt x="47" y="10"/>
                    <a:pt x="28" y="10"/>
                    <a:pt x="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150;p45">
              <a:extLst>
                <a:ext uri="{FF2B5EF4-FFF2-40B4-BE49-F238E27FC236}">
                  <a16:creationId xmlns:a16="http://schemas.microsoft.com/office/drawing/2014/main" id="{224AA0C4-4F3C-4EDE-914E-B862A7DFD889}"/>
                </a:ext>
              </a:extLst>
            </p:cNvPr>
            <p:cNvSpPr/>
            <p:nvPr/>
          </p:nvSpPr>
          <p:spPr>
            <a:xfrm>
              <a:off x="1952750" y="4237300"/>
              <a:ext cx="31525" cy="19650"/>
            </a:xfrm>
            <a:custGeom>
              <a:avLst/>
              <a:gdLst/>
              <a:ahLst/>
              <a:cxnLst/>
              <a:rect l="l" t="t" r="r" b="b"/>
              <a:pathLst>
                <a:path w="1261" h="786" extrusionOk="0">
                  <a:moveTo>
                    <a:pt x="491" y="0"/>
                  </a:moveTo>
                  <a:cubicBezTo>
                    <a:pt x="322" y="0"/>
                    <a:pt x="149" y="58"/>
                    <a:pt x="1" y="187"/>
                  </a:cubicBezTo>
                  <a:lnTo>
                    <a:pt x="1235" y="785"/>
                  </a:lnTo>
                  <a:cubicBezTo>
                    <a:pt x="1260" y="320"/>
                    <a:pt x="887" y="0"/>
                    <a:pt x="49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151;p45">
              <a:extLst>
                <a:ext uri="{FF2B5EF4-FFF2-40B4-BE49-F238E27FC236}">
                  <a16:creationId xmlns:a16="http://schemas.microsoft.com/office/drawing/2014/main" id="{20DF47ED-7870-48AC-94C0-33920DE1C273}"/>
                </a:ext>
              </a:extLst>
            </p:cNvPr>
            <p:cNvSpPr/>
            <p:nvPr/>
          </p:nvSpPr>
          <p:spPr>
            <a:xfrm>
              <a:off x="1967025" y="4220725"/>
              <a:ext cx="10850" cy="18500"/>
            </a:xfrm>
            <a:custGeom>
              <a:avLst/>
              <a:gdLst/>
              <a:ahLst/>
              <a:cxnLst/>
              <a:rect l="l" t="t" r="r" b="b"/>
              <a:pathLst>
                <a:path w="434" h="740" extrusionOk="0">
                  <a:moveTo>
                    <a:pt x="206" y="0"/>
                  </a:moveTo>
                  <a:cubicBezTo>
                    <a:pt x="110" y="0"/>
                    <a:pt x="27" y="69"/>
                    <a:pt x="19" y="159"/>
                  </a:cubicBezTo>
                  <a:cubicBezTo>
                    <a:pt x="1" y="252"/>
                    <a:pt x="65" y="334"/>
                    <a:pt x="148" y="353"/>
                  </a:cubicBezTo>
                  <a:cubicBezTo>
                    <a:pt x="111" y="454"/>
                    <a:pt x="65" y="638"/>
                    <a:pt x="38" y="739"/>
                  </a:cubicBezTo>
                  <a:lnTo>
                    <a:pt x="148" y="739"/>
                  </a:lnTo>
                  <a:lnTo>
                    <a:pt x="249" y="362"/>
                  </a:lnTo>
                  <a:cubicBezTo>
                    <a:pt x="258" y="364"/>
                    <a:pt x="268" y="364"/>
                    <a:pt x="277" y="364"/>
                  </a:cubicBezTo>
                  <a:cubicBezTo>
                    <a:pt x="322" y="364"/>
                    <a:pt x="366" y="345"/>
                    <a:pt x="397" y="307"/>
                  </a:cubicBezTo>
                  <a:cubicBezTo>
                    <a:pt x="424" y="261"/>
                    <a:pt x="433" y="196"/>
                    <a:pt x="415" y="150"/>
                  </a:cubicBezTo>
                  <a:cubicBezTo>
                    <a:pt x="387" y="67"/>
                    <a:pt x="323" y="12"/>
                    <a:pt x="240" y="3"/>
                  </a:cubicBezTo>
                  <a:cubicBezTo>
                    <a:pt x="229" y="1"/>
                    <a:pt x="217" y="0"/>
                    <a:pt x="20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152;p45">
              <a:extLst>
                <a:ext uri="{FF2B5EF4-FFF2-40B4-BE49-F238E27FC236}">
                  <a16:creationId xmlns:a16="http://schemas.microsoft.com/office/drawing/2014/main" id="{83B51385-A8C1-4A2B-AFBC-F5AC9B5DFE9F}"/>
                </a:ext>
              </a:extLst>
            </p:cNvPr>
            <p:cNvSpPr/>
            <p:nvPr/>
          </p:nvSpPr>
          <p:spPr>
            <a:xfrm>
              <a:off x="1938500" y="4226075"/>
              <a:ext cx="3000" cy="12225"/>
            </a:xfrm>
            <a:custGeom>
              <a:avLst/>
              <a:gdLst/>
              <a:ahLst/>
              <a:cxnLst/>
              <a:rect l="l" t="t" r="r" b="b"/>
              <a:pathLst>
                <a:path w="120" h="489" extrusionOk="0">
                  <a:moveTo>
                    <a:pt x="46" y="1"/>
                  </a:moveTo>
                  <a:cubicBezTo>
                    <a:pt x="9" y="1"/>
                    <a:pt x="0" y="47"/>
                    <a:pt x="0" y="74"/>
                  </a:cubicBezTo>
                  <a:cubicBezTo>
                    <a:pt x="0" y="194"/>
                    <a:pt x="0" y="304"/>
                    <a:pt x="19" y="424"/>
                  </a:cubicBezTo>
                  <a:lnTo>
                    <a:pt x="120" y="489"/>
                  </a:lnTo>
                  <a:cubicBezTo>
                    <a:pt x="111" y="351"/>
                    <a:pt x="101" y="212"/>
                    <a:pt x="92" y="74"/>
                  </a:cubicBezTo>
                  <a:cubicBezTo>
                    <a:pt x="83" y="47"/>
                    <a:pt x="74" y="1"/>
                    <a:pt x="4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153;p45">
              <a:extLst>
                <a:ext uri="{FF2B5EF4-FFF2-40B4-BE49-F238E27FC236}">
                  <a16:creationId xmlns:a16="http://schemas.microsoft.com/office/drawing/2014/main" id="{BE36CB9D-8036-48A7-A45A-5D8F4BABF76E}"/>
                </a:ext>
              </a:extLst>
            </p:cNvPr>
            <p:cNvSpPr/>
            <p:nvPr/>
          </p:nvSpPr>
          <p:spPr>
            <a:xfrm>
              <a:off x="1926300" y="4223775"/>
              <a:ext cx="3000" cy="12225"/>
            </a:xfrm>
            <a:custGeom>
              <a:avLst/>
              <a:gdLst/>
              <a:ahLst/>
              <a:cxnLst/>
              <a:rect l="l" t="t" r="r" b="b"/>
              <a:pathLst>
                <a:path w="120" h="489" extrusionOk="0">
                  <a:moveTo>
                    <a:pt x="46" y="1"/>
                  </a:moveTo>
                  <a:cubicBezTo>
                    <a:pt x="9" y="1"/>
                    <a:pt x="0" y="47"/>
                    <a:pt x="0" y="74"/>
                  </a:cubicBezTo>
                  <a:cubicBezTo>
                    <a:pt x="0" y="194"/>
                    <a:pt x="0" y="304"/>
                    <a:pt x="28" y="424"/>
                  </a:cubicBezTo>
                  <a:lnTo>
                    <a:pt x="120" y="489"/>
                  </a:lnTo>
                  <a:cubicBezTo>
                    <a:pt x="111" y="350"/>
                    <a:pt x="101" y="212"/>
                    <a:pt x="92" y="74"/>
                  </a:cubicBezTo>
                  <a:cubicBezTo>
                    <a:pt x="83" y="37"/>
                    <a:pt x="74" y="1"/>
                    <a:pt x="4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154;p45">
              <a:extLst>
                <a:ext uri="{FF2B5EF4-FFF2-40B4-BE49-F238E27FC236}">
                  <a16:creationId xmlns:a16="http://schemas.microsoft.com/office/drawing/2014/main" id="{6B5B40FC-40C9-447F-B2EF-019CF71CF1B1}"/>
                </a:ext>
              </a:extLst>
            </p:cNvPr>
            <p:cNvSpPr/>
            <p:nvPr/>
          </p:nvSpPr>
          <p:spPr>
            <a:xfrm>
              <a:off x="1906950" y="4249525"/>
              <a:ext cx="105225" cy="28625"/>
            </a:xfrm>
            <a:custGeom>
              <a:avLst/>
              <a:gdLst/>
              <a:ahLst/>
              <a:cxnLst/>
              <a:rect l="l" t="t" r="r" b="b"/>
              <a:pathLst>
                <a:path w="4209" h="1145" extrusionOk="0">
                  <a:moveTo>
                    <a:pt x="14" y="1"/>
                  </a:moveTo>
                  <a:cubicBezTo>
                    <a:pt x="11" y="1"/>
                    <a:pt x="10" y="1"/>
                    <a:pt x="10" y="2"/>
                  </a:cubicBezTo>
                  <a:cubicBezTo>
                    <a:pt x="1" y="20"/>
                    <a:pt x="940" y="296"/>
                    <a:pt x="2100" y="609"/>
                  </a:cubicBezTo>
                  <a:cubicBezTo>
                    <a:pt x="3218" y="911"/>
                    <a:pt x="4139" y="1144"/>
                    <a:pt x="4204" y="1144"/>
                  </a:cubicBezTo>
                  <a:cubicBezTo>
                    <a:pt x="4207" y="1144"/>
                    <a:pt x="4208" y="1144"/>
                    <a:pt x="4208" y="1143"/>
                  </a:cubicBezTo>
                  <a:cubicBezTo>
                    <a:pt x="4208" y="1125"/>
                    <a:pt x="3278" y="849"/>
                    <a:pt x="2118" y="536"/>
                  </a:cubicBezTo>
                  <a:cubicBezTo>
                    <a:pt x="1000" y="234"/>
                    <a:pt x="79" y="1"/>
                    <a:pt x="1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155;p45">
              <a:extLst>
                <a:ext uri="{FF2B5EF4-FFF2-40B4-BE49-F238E27FC236}">
                  <a16:creationId xmlns:a16="http://schemas.microsoft.com/office/drawing/2014/main" id="{5687E2D3-028D-4215-A904-A6530EB07938}"/>
                </a:ext>
              </a:extLst>
            </p:cNvPr>
            <p:cNvSpPr/>
            <p:nvPr/>
          </p:nvSpPr>
          <p:spPr>
            <a:xfrm>
              <a:off x="1903275" y="4229750"/>
              <a:ext cx="9700" cy="32500"/>
            </a:xfrm>
            <a:custGeom>
              <a:avLst/>
              <a:gdLst/>
              <a:ahLst/>
              <a:cxnLst/>
              <a:rect l="l" t="t" r="r" b="b"/>
              <a:pathLst>
                <a:path w="388" h="1300" extrusionOk="0">
                  <a:moveTo>
                    <a:pt x="369" y="1"/>
                  </a:moveTo>
                  <a:cubicBezTo>
                    <a:pt x="350" y="1"/>
                    <a:pt x="258" y="286"/>
                    <a:pt x="148" y="636"/>
                  </a:cubicBezTo>
                  <a:cubicBezTo>
                    <a:pt x="74" y="848"/>
                    <a:pt x="28" y="1069"/>
                    <a:pt x="1" y="1299"/>
                  </a:cubicBezTo>
                  <a:cubicBezTo>
                    <a:pt x="19" y="1299"/>
                    <a:pt x="111" y="1014"/>
                    <a:pt x="212" y="655"/>
                  </a:cubicBezTo>
                  <a:cubicBezTo>
                    <a:pt x="323" y="305"/>
                    <a:pt x="387" y="10"/>
                    <a:pt x="3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156;p45">
              <a:extLst>
                <a:ext uri="{FF2B5EF4-FFF2-40B4-BE49-F238E27FC236}">
                  <a16:creationId xmlns:a16="http://schemas.microsoft.com/office/drawing/2014/main" id="{464A70B4-7DE0-4335-AC6B-BCE4CE519122}"/>
                </a:ext>
              </a:extLst>
            </p:cNvPr>
            <p:cNvSpPr/>
            <p:nvPr/>
          </p:nvSpPr>
          <p:spPr>
            <a:xfrm>
              <a:off x="1955050" y="4239650"/>
              <a:ext cx="27425" cy="8150"/>
            </a:xfrm>
            <a:custGeom>
              <a:avLst/>
              <a:gdLst/>
              <a:ahLst/>
              <a:cxnLst/>
              <a:rect l="l" t="t" r="r" b="b"/>
              <a:pathLst>
                <a:path w="1097" h="326" extrusionOk="0">
                  <a:moveTo>
                    <a:pt x="10" y="1"/>
                  </a:moveTo>
                  <a:lnTo>
                    <a:pt x="10" y="1"/>
                  </a:lnTo>
                  <a:cubicBezTo>
                    <a:pt x="1" y="19"/>
                    <a:pt x="250" y="93"/>
                    <a:pt x="544" y="176"/>
                  </a:cubicBezTo>
                  <a:cubicBezTo>
                    <a:pt x="816" y="258"/>
                    <a:pt x="1037" y="326"/>
                    <a:pt x="1086" y="326"/>
                  </a:cubicBezTo>
                  <a:cubicBezTo>
                    <a:pt x="1092" y="326"/>
                    <a:pt x="1096" y="325"/>
                    <a:pt x="1096" y="323"/>
                  </a:cubicBezTo>
                  <a:cubicBezTo>
                    <a:pt x="931" y="231"/>
                    <a:pt x="747" y="157"/>
                    <a:pt x="563" y="121"/>
                  </a:cubicBezTo>
                  <a:cubicBezTo>
                    <a:pt x="388" y="47"/>
                    <a:pt x="203" y="10"/>
                    <a:pt x="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157;p45">
              <a:extLst>
                <a:ext uri="{FF2B5EF4-FFF2-40B4-BE49-F238E27FC236}">
                  <a16:creationId xmlns:a16="http://schemas.microsoft.com/office/drawing/2014/main" id="{DD42364F-61CA-4CCD-AB62-C33E78E200D1}"/>
                </a:ext>
              </a:extLst>
            </p:cNvPr>
            <p:cNvSpPr/>
            <p:nvPr/>
          </p:nvSpPr>
          <p:spPr>
            <a:xfrm>
              <a:off x="1974175" y="4249775"/>
              <a:ext cx="88400" cy="60425"/>
            </a:xfrm>
            <a:custGeom>
              <a:avLst/>
              <a:gdLst/>
              <a:ahLst/>
              <a:cxnLst/>
              <a:rect l="l" t="t" r="r" b="b"/>
              <a:pathLst>
                <a:path w="3536" h="2417" extrusionOk="0">
                  <a:moveTo>
                    <a:pt x="1114" y="1"/>
                  </a:moveTo>
                  <a:cubicBezTo>
                    <a:pt x="1114" y="351"/>
                    <a:pt x="1768" y="424"/>
                    <a:pt x="1768" y="424"/>
                  </a:cubicBezTo>
                  <a:lnTo>
                    <a:pt x="2219" y="829"/>
                  </a:lnTo>
                  <a:cubicBezTo>
                    <a:pt x="2219" y="829"/>
                    <a:pt x="0" y="1538"/>
                    <a:pt x="92" y="1704"/>
                  </a:cubicBezTo>
                  <a:cubicBezTo>
                    <a:pt x="193" y="1870"/>
                    <a:pt x="755" y="2275"/>
                    <a:pt x="1473" y="2404"/>
                  </a:cubicBezTo>
                  <a:cubicBezTo>
                    <a:pt x="1521" y="2413"/>
                    <a:pt x="1595" y="2416"/>
                    <a:pt x="1686" y="2416"/>
                  </a:cubicBezTo>
                  <a:cubicBezTo>
                    <a:pt x="2261" y="2416"/>
                    <a:pt x="3535" y="2266"/>
                    <a:pt x="3535" y="2266"/>
                  </a:cubicBezTo>
                  <a:lnTo>
                    <a:pt x="3158" y="719"/>
                  </a:lnTo>
                  <a:lnTo>
                    <a:pt x="1897" y="38"/>
                  </a:lnTo>
                  <a:lnTo>
                    <a:pt x="1114"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158;p45">
              <a:extLst>
                <a:ext uri="{FF2B5EF4-FFF2-40B4-BE49-F238E27FC236}">
                  <a16:creationId xmlns:a16="http://schemas.microsoft.com/office/drawing/2014/main" id="{8714E2FC-6E71-4A54-A864-0AA41F6371C1}"/>
                </a:ext>
              </a:extLst>
            </p:cNvPr>
            <p:cNvSpPr/>
            <p:nvPr/>
          </p:nvSpPr>
          <p:spPr>
            <a:xfrm>
              <a:off x="2146100" y="4005375"/>
              <a:ext cx="218650" cy="304500"/>
            </a:xfrm>
            <a:custGeom>
              <a:avLst/>
              <a:gdLst/>
              <a:ahLst/>
              <a:cxnLst/>
              <a:rect l="l" t="t" r="r" b="b"/>
              <a:pathLst>
                <a:path w="8746" h="12180" extrusionOk="0">
                  <a:moveTo>
                    <a:pt x="6352" y="0"/>
                  </a:moveTo>
                  <a:lnTo>
                    <a:pt x="3747" y="875"/>
                  </a:lnTo>
                  <a:lnTo>
                    <a:pt x="2771" y="2964"/>
                  </a:lnTo>
                  <a:lnTo>
                    <a:pt x="0" y="10458"/>
                  </a:lnTo>
                  <a:lnTo>
                    <a:pt x="5864" y="12180"/>
                  </a:lnTo>
                  <a:cubicBezTo>
                    <a:pt x="5864" y="12180"/>
                    <a:pt x="8175" y="4907"/>
                    <a:pt x="8424" y="3701"/>
                  </a:cubicBezTo>
                  <a:cubicBezTo>
                    <a:pt x="8746" y="2136"/>
                    <a:pt x="7715" y="525"/>
                    <a:pt x="635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159;p45">
              <a:extLst>
                <a:ext uri="{FF2B5EF4-FFF2-40B4-BE49-F238E27FC236}">
                  <a16:creationId xmlns:a16="http://schemas.microsoft.com/office/drawing/2014/main" id="{05A6A37E-399C-489B-82FA-08DF5ABB995D}"/>
                </a:ext>
              </a:extLst>
            </p:cNvPr>
            <p:cNvSpPr/>
            <p:nvPr/>
          </p:nvSpPr>
          <p:spPr>
            <a:xfrm>
              <a:off x="2054025" y="4039800"/>
              <a:ext cx="278275" cy="268250"/>
            </a:xfrm>
            <a:custGeom>
              <a:avLst/>
              <a:gdLst/>
              <a:ahLst/>
              <a:cxnLst/>
              <a:rect l="l" t="t" r="r" b="b"/>
              <a:pathLst>
                <a:path w="11131" h="10730" extrusionOk="0">
                  <a:moveTo>
                    <a:pt x="9170" y="1"/>
                  </a:moveTo>
                  <a:cubicBezTo>
                    <a:pt x="8448" y="1"/>
                    <a:pt x="7768" y="460"/>
                    <a:pt x="7540" y="1201"/>
                  </a:cubicBezTo>
                  <a:cubicBezTo>
                    <a:pt x="7053" y="2757"/>
                    <a:pt x="6371" y="4948"/>
                    <a:pt x="6040" y="6052"/>
                  </a:cubicBezTo>
                  <a:cubicBezTo>
                    <a:pt x="5874" y="6623"/>
                    <a:pt x="5478" y="7083"/>
                    <a:pt x="4944" y="7332"/>
                  </a:cubicBezTo>
                  <a:lnTo>
                    <a:pt x="1" y="9072"/>
                  </a:lnTo>
                  <a:lnTo>
                    <a:pt x="194" y="10729"/>
                  </a:lnTo>
                  <a:lnTo>
                    <a:pt x="6822" y="9532"/>
                  </a:lnTo>
                  <a:cubicBezTo>
                    <a:pt x="7651" y="9403"/>
                    <a:pt x="8341" y="8833"/>
                    <a:pt x="8636" y="8050"/>
                  </a:cubicBezTo>
                  <a:lnTo>
                    <a:pt x="10799" y="2388"/>
                  </a:lnTo>
                  <a:cubicBezTo>
                    <a:pt x="11131" y="1486"/>
                    <a:pt x="10698" y="483"/>
                    <a:pt x="9805" y="124"/>
                  </a:cubicBezTo>
                  <a:cubicBezTo>
                    <a:pt x="9597" y="40"/>
                    <a:pt x="9381" y="1"/>
                    <a:pt x="917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160;p45">
              <a:extLst>
                <a:ext uri="{FF2B5EF4-FFF2-40B4-BE49-F238E27FC236}">
                  <a16:creationId xmlns:a16="http://schemas.microsoft.com/office/drawing/2014/main" id="{609C03D3-F4FF-48E5-A917-3A8830D02144}"/>
                </a:ext>
              </a:extLst>
            </p:cNvPr>
            <p:cNvSpPr/>
            <p:nvPr/>
          </p:nvSpPr>
          <p:spPr>
            <a:xfrm>
              <a:off x="2054025" y="4040225"/>
              <a:ext cx="275525" cy="267125"/>
            </a:xfrm>
            <a:custGeom>
              <a:avLst/>
              <a:gdLst/>
              <a:ahLst/>
              <a:cxnLst/>
              <a:rect l="l" t="t" r="r" b="b"/>
              <a:pathLst>
                <a:path w="11021" h="10685" extrusionOk="0">
                  <a:moveTo>
                    <a:pt x="14" y="9138"/>
                  </a:moveTo>
                  <a:lnTo>
                    <a:pt x="14" y="9138"/>
                  </a:lnTo>
                  <a:cubicBezTo>
                    <a:pt x="16" y="9150"/>
                    <a:pt x="17" y="9162"/>
                    <a:pt x="19" y="9175"/>
                  </a:cubicBezTo>
                  <a:lnTo>
                    <a:pt x="83" y="9488"/>
                  </a:lnTo>
                  <a:cubicBezTo>
                    <a:pt x="94" y="9530"/>
                    <a:pt x="104" y="9576"/>
                    <a:pt x="116" y="9626"/>
                  </a:cubicBezTo>
                  <a:lnTo>
                    <a:pt x="116" y="9626"/>
                  </a:lnTo>
                  <a:cubicBezTo>
                    <a:pt x="104" y="9569"/>
                    <a:pt x="93" y="9517"/>
                    <a:pt x="83" y="9469"/>
                  </a:cubicBezTo>
                  <a:cubicBezTo>
                    <a:pt x="56" y="9331"/>
                    <a:pt x="37" y="9230"/>
                    <a:pt x="19" y="9156"/>
                  </a:cubicBezTo>
                  <a:cubicBezTo>
                    <a:pt x="17" y="9150"/>
                    <a:pt x="16" y="9144"/>
                    <a:pt x="14" y="9138"/>
                  </a:cubicBezTo>
                  <a:close/>
                  <a:moveTo>
                    <a:pt x="9161" y="1"/>
                  </a:moveTo>
                  <a:cubicBezTo>
                    <a:pt x="8986" y="1"/>
                    <a:pt x="8812" y="25"/>
                    <a:pt x="8645" y="70"/>
                  </a:cubicBezTo>
                  <a:cubicBezTo>
                    <a:pt x="8369" y="143"/>
                    <a:pt x="8120" y="291"/>
                    <a:pt x="7918" y="493"/>
                  </a:cubicBezTo>
                  <a:cubicBezTo>
                    <a:pt x="7734" y="696"/>
                    <a:pt x="7586" y="944"/>
                    <a:pt x="7494" y="1202"/>
                  </a:cubicBezTo>
                  <a:cubicBezTo>
                    <a:pt x="7402" y="1451"/>
                    <a:pt x="7329" y="1708"/>
                    <a:pt x="7264" y="1966"/>
                  </a:cubicBezTo>
                  <a:cubicBezTo>
                    <a:pt x="7191" y="2224"/>
                    <a:pt x="7126" y="2473"/>
                    <a:pt x="7062" y="2721"/>
                  </a:cubicBezTo>
                  <a:cubicBezTo>
                    <a:pt x="6786" y="3715"/>
                    <a:pt x="6491" y="4645"/>
                    <a:pt x="6196" y="5520"/>
                  </a:cubicBezTo>
                  <a:lnTo>
                    <a:pt x="5975" y="6155"/>
                  </a:lnTo>
                  <a:cubicBezTo>
                    <a:pt x="5911" y="6358"/>
                    <a:pt x="5837" y="6560"/>
                    <a:pt x="5745" y="6753"/>
                  </a:cubicBezTo>
                  <a:cubicBezTo>
                    <a:pt x="5635" y="6928"/>
                    <a:pt x="5487" y="7066"/>
                    <a:pt x="5303" y="7159"/>
                  </a:cubicBezTo>
                  <a:cubicBezTo>
                    <a:pt x="5119" y="7241"/>
                    <a:pt x="4935" y="7315"/>
                    <a:pt x="4751" y="7379"/>
                  </a:cubicBezTo>
                  <a:lnTo>
                    <a:pt x="1271" y="8622"/>
                  </a:lnTo>
                  <a:lnTo>
                    <a:pt x="323" y="8954"/>
                  </a:lnTo>
                  <a:lnTo>
                    <a:pt x="83" y="9046"/>
                  </a:lnTo>
                  <a:lnTo>
                    <a:pt x="4" y="9072"/>
                  </a:lnTo>
                  <a:lnTo>
                    <a:pt x="4" y="9072"/>
                  </a:lnTo>
                  <a:cubicBezTo>
                    <a:pt x="2" y="9061"/>
                    <a:pt x="1" y="9055"/>
                    <a:pt x="1" y="9055"/>
                  </a:cubicBezTo>
                  <a:lnTo>
                    <a:pt x="1" y="9055"/>
                  </a:lnTo>
                  <a:cubicBezTo>
                    <a:pt x="1" y="9055"/>
                    <a:pt x="1" y="9061"/>
                    <a:pt x="2" y="9073"/>
                  </a:cubicBezTo>
                  <a:lnTo>
                    <a:pt x="2" y="9073"/>
                  </a:lnTo>
                  <a:lnTo>
                    <a:pt x="1" y="9073"/>
                  </a:lnTo>
                  <a:cubicBezTo>
                    <a:pt x="1" y="9073"/>
                    <a:pt x="1" y="9073"/>
                    <a:pt x="2" y="9073"/>
                  </a:cubicBezTo>
                  <a:lnTo>
                    <a:pt x="2" y="9073"/>
                  </a:lnTo>
                  <a:cubicBezTo>
                    <a:pt x="3" y="9087"/>
                    <a:pt x="7" y="9109"/>
                    <a:pt x="14" y="9138"/>
                  </a:cubicBezTo>
                  <a:lnTo>
                    <a:pt x="14" y="9138"/>
                  </a:lnTo>
                  <a:cubicBezTo>
                    <a:pt x="10" y="9109"/>
                    <a:pt x="6" y="9087"/>
                    <a:pt x="4" y="9073"/>
                  </a:cubicBezTo>
                  <a:lnTo>
                    <a:pt x="4" y="9073"/>
                  </a:lnTo>
                  <a:cubicBezTo>
                    <a:pt x="14" y="9070"/>
                    <a:pt x="47" y="9061"/>
                    <a:pt x="93" y="9046"/>
                  </a:cubicBezTo>
                  <a:lnTo>
                    <a:pt x="341" y="8963"/>
                  </a:lnTo>
                  <a:lnTo>
                    <a:pt x="1289" y="8641"/>
                  </a:lnTo>
                  <a:lnTo>
                    <a:pt x="4769" y="7425"/>
                  </a:lnTo>
                  <a:cubicBezTo>
                    <a:pt x="4954" y="7370"/>
                    <a:pt x="5147" y="7297"/>
                    <a:pt x="5322" y="7205"/>
                  </a:cubicBezTo>
                  <a:cubicBezTo>
                    <a:pt x="5515" y="7112"/>
                    <a:pt x="5681" y="6965"/>
                    <a:pt x="5782" y="6781"/>
                  </a:cubicBezTo>
                  <a:cubicBezTo>
                    <a:pt x="5883" y="6588"/>
                    <a:pt x="5966" y="6376"/>
                    <a:pt x="6031" y="6173"/>
                  </a:cubicBezTo>
                  <a:lnTo>
                    <a:pt x="6252" y="5538"/>
                  </a:lnTo>
                  <a:cubicBezTo>
                    <a:pt x="6546" y="4673"/>
                    <a:pt x="6841" y="3734"/>
                    <a:pt x="7117" y="2740"/>
                  </a:cubicBezTo>
                  <a:cubicBezTo>
                    <a:pt x="7191" y="2491"/>
                    <a:pt x="7255" y="2242"/>
                    <a:pt x="7329" y="1985"/>
                  </a:cubicBezTo>
                  <a:cubicBezTo>
                    <a:pt x="7384" y="1727"/>
                    <a:pt x="7467" y="1478"/>
                    <a:pt x="7559" y="1230"/>
                  </a:cubicBezTo>
                  <a:cubicBezTo>
                    <a:pt x="7651" y="972"/>
                    <a:pt x="7789" y="742"/>
                    <a:pt x="7973" y="539"/>
                  </a:cubicBezTo>
                  <a:cubicBezTo>
                    <a:pt x="8157" y="346"/>
                    <a:pt x="8397" y="208"/>
                    <a:pt x="8664" y="134"/>
                  </a:cubicBezTo>
                  <a:cubicBezTo>
                    <a:pt x="8818" y="92"/>
                    <a:pt x="8976" y="72"/>
                    <a:pt x="9134" y="72"/>
                  </a:cubicBezTo>
                  <a:cubicBezTo>
                    <a:pt x="9531" y="72"/>
                    <a:pt x="9924" y="201"/>
                    <a:pt x="10247" y="438"/>
                  </a:cubicBezTo>
                  <a:cubicBezTo>
                    <a:pt x="10468" y="622"/>
                    <a:pt x="10634" y="862"/>
                    <a:pt x="10726" y="1128"/>
                  </a:cubicBezTo>
                  <a:cubicBezTo>
                    <a:pt x="10827" y="1405"/>
                    <a:pt x="10928" y="1708"/>
                    <a:pt x="10855" y="1994"/>
                  </a:cubicBezTo>
                  <a:lnTo>
                    <a:pt x="10855" y="2040"/>
                  </a:lnTo>
                  <a:lnTo>
                    <a:pt x="9124" y="6680"/>
                  </a:lnTo>
                  <a:cubicBezTo>
                    <a:pt x="8986" y="7048"/>
                    <a:pt x="8848" y="7407"/>
                    <a:pt x="8719" y="7757"/>
                  </a:cubicBezTo>
                  <a:cubicBezTo>
                    <a:pt x="8645" y="7941"/>
                    <a:pt x="8590" y="8116"/>
                    <a:pt x="8516" y="8291"/>
                  </a:cubicBezTo>
                  <a:cubicBezTo>
                    <a:pt x="8443" y="8457"/>
                    <a:pt x="8351" y="8613"/>
                    <a:pt x="8240" y="8751"/>
                  </a:cubicBezTo>
                  <a:cubicBezTo>
                    <a:pt x="8028" y="9037"/>
                    <a:pt x="7734" y="9248"/>
                    <a:pt x="7412" y="9386"/>
                  </a:cubicBezTo>
                  <a:cubicBezTo>
                    <a:pt x="7255" y="9451"/>
                    <a:pt x="7089" y="9497"/>
                    <a:pt x="6914" y="9524"/>
                  </a:cubicBezTo>
                  <a:lnTo>
                    <a:pt x="6417" y="9607"/>
                  </a:lnTo>
                  <a:lnTo>
                    <a:pt x="339" y="10663"/>
                  </a:lnTo>
                  <a:lnTo>
                    <a:pt x="339" y="10663"/>
                  </a:lnTo>
                  <a:cubicBezTo>
                    <a:pt x="247" y="10235"/>
                    <a:pt x="174" y="9884"/>
                    <a:pt x="116" y="9626"/>
                  </a:cubicBezTo>
                  <a:lnTo>
                    <a:pt x="116" y="9626"/>
                  </a:lnTo>
                  <a:cubicBezTo>
                    <a:pt x="169" y="9885"/>
                    <a:pt x="240" y="10235"/>
                    <a:pt x="323" y="10666"/>
                  </a:cubicBezTo>
                  <a:lnTo>
                    <a:pt x="323" y="10684"/>
                  </a:lnTo>
                  <a:lnTo>
                    <a:pt x="341" y="10684"/>
                  </a:lnTo>
                  <a:lnTo>
                    <a:pt x="6436" y="9663"/>
                  </a:lnTo>
                  <a:lnTo>
                    <a:pt x="6933" y="9580"/>
                  </a:lnTo>
                  <a:cubicBezTo>
                    <a:pt x="7108" y="9552"/>
                    <a:pt x="7283" y="9497"/>
                    <a:pt x="7448" y="9432"/>
                  </a:cubicBezTo>
                  <a:cubicBezTo>
                    <a:pt x="7780" y="9294"/>
                    <a:pt x="8074" y="9073"/>
                    <a:pt x="8305" y="8788"/>
                  </a:cubicBezTo>
                  <a:cubicBezTo>
                    <a:pt x="8424" y="8631"/>
                    <a:pt x="8516" y="8475"/>
                    <a:pt x="8590" y="8300"/>
                  </a:cubicBezTo>
                  <a:cubicBezTo>
                    <a:pt x="8664" y="8125"/>
                    <a:pt x="8719" y="7959"/>
                    <a:pt x="8792" y="7775"/>
                  </a:cubicBezTo>
                  <a:cubicBezTo>
                    <a:pt x="8921" y="7416"/>
                    <a:pt x="9059" y="7057"/>
                    <a:pt x="9198" y="6689"/>
                  </a:cubicBezTo>
                  <a:cubicBezTo>
                    <a:pt x="9750" y="5225"/>
                    <a:pt x="10330" y="3669"/>
                    <a:pt x="10938" y="2058"/>
                  </a:cubicBezTo>
                  <a:lnTo>
                    <a:pt x="10938" y="1994"/>
                  </a:lnTo>
                  <a:cubicBezTo>
                    <a:pt x="11020" y="1644"/>
                    <a:pt x="10901" y="1386"/>
                    <a:pt x="10799" y="1110"/>
                  </a:cubicBezTo>
                  <a:cubicBezTo>
                    <a:pt x="10707" y="825"/>
                    <a:pt x="10532" y="567"/>
                    <a:pt x="10302" y="383"/>
                  </a:cubicBezTo>
                  <a:cubicBezTo>
                    <a:pt x="10063" y="199"/>
                    <a:pt x="9787" y="88"/>
                    <a:pt x="9501" y="33"/>
                  </a:cubicBezTo>
                  <a:cubicBezTo>
                    <a:pt x="9389" y="11"/>
                    <a:pt x="9275" y="1"/>
                    <a:pt x="916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161;p45">
              <a:extLst>
                <a:ext uri="{FF2B5EF4-FFF2-40B4-BE49-F238E27FC236}">
                  <a16:creationId xmlns:a16="http://schemas.microsoft.com/office/drawing/2014/main" id="{766236D5-872C-4697-9700-AA59ABA94BBB}"/>
                </a:ext>
              </a:extLst>
            </p:cNvPr>
            <p:cNvSpPr/>
            <p:nvPr/>
          </p:nvSpPr>
          <p:spPr>
            <a:xfrm>
              <a:off x="2159675" y="4005375"/>
              <a:ext cx="145250" cy="224175"/>
            </a:xfrm>
            <a:custGeom>
              <a:avLst/>
              <a:gdLst/>
              <a:ahLst/>
              <a:cxnLst/>
              <a:rect l="l" t="t" r="r" b="b"/>
              <a:pathLst>
                <a:path w="5810" h="8967" extrusionOk="0">
                  <a:moveTo>
                    <a:pt x="5809" y="0"/>
                  </a:moveTo>
                  <a:lnTo>
                    <a:pt x="5809" y="0"/>
                  </a:lnTo>
                  <a:cubicBezTo>
                    <a:pt x="5791" y="9"/>
                    <a:pt x="5782" y="9"/>
                    <a:pt x="5763" y="18"/>
                  </a:cubicBezTo>
                  <a:lnTo>
                    <a:pt x="5616" y="46"/>
                  </a:lnTo>
                  <a:lnTo>
                    <a:pt x="5082" y="221"/>
                  </a:lnTo>
                  <a:lnTo>
                    <a:pt x="3186" y="838"/>
                  </a:lnTo>
                  <a:lnTo>
                    <a:pt x="3176" y="838"/>
                  </a:lnTo>
                  <a:lnTo>
                    <a:pt x="3167" y="856"/>
                  </a:lnTo>
                  <a:cubicBezTo>
                    <a:pt x="2808" y="1630"/>
                    <a:pt x="2403" y="2578"/>
                    <a:pt x="2007" y="3590"/>
                  </a:cubicBezTo>
                  <a:cubicBezTo>
                    <a:pt x="1436" y="5073"/>
                    <a:pt x="948" y="6426"/>
                    <a:pt x="589" y="7393"/>
                  </a:cubicBezTo>
                  <a:cubicBezTo>
                    <a:pt x="405" y="7871"/>
                    <a:pt x="258" y="8267"/>
                    <a:pt x="148" y="8543"/>
                  </a:cubicBezTo>
                  <a:cubicBezTo>
                    <a:pt x="102" y="8672"/>
                    <a:pt x="65" y="8773"/>
                    <a:pt x="37" y="8856"/>
                  </a:cubicBezTo>
                  <a:cubicBezTo>
                    <a:pt x="19" y="8893"/>
                    <a:pt x="9" y="8930"/>
                    <a:pt x="0" y="8967"/>
                  </a:cubicBezTo>
                  <a:cubicBezTo>
                    <a:pt x="19" y="8939"/>
                    <a:pt x="37" y="8902"/>
                    <a:pt x="46" y="8866"/>
                  </a:cubicBezTo>
                  <a:lnTo>
                    <a:pt x="175" y="8553"/>
                  </a:lnTo>
                  <a:cubicBezTo>
                    <a:pt x="295" y="8286"/>
                    <a:pt x="451" y="7899"/>
                    <a:pt x="635" y="7420"/>
                  </a:cubicBezTo>
                  <a:cubicBezTo>
                    <a:pt x="1013" y="6444"/>
                    <a:pt x="1519" y="5109"/>
                    <a:pt x="2081" y="3636"/>
                  </a:cubicBezTo>
                  <a:cubicBezTo>
                    <a:pt x="2476" y="2616"/>
                    <a:pt x="2871" y="1669"/>
                    <a:pt x="3230" y="896"/>
                  </a:cubicBezTo>
                  <a:lnTo>
                    <a:pt x="3230" y="896"/>
                  </a:lnTo>
                  <a:lnTo>
                    <a:pt x="5100" y="258"/>
                  </a:lnTo>
                  <a:lnTo>
                    <a:pt x="5625" y="74"/>
                  </a:lnTo>
                  <a:lnTo>
                    <a:pt x="5763" y="28"/>
                  </a:lnTo>
                  <a:cubicBezTo>
                    <a:pt x="5782" y="18"/>
                    <a:pt x="5800" y="9"/>
                    <a:pt x="580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162;p45">
              <a:extLst>
                <a:ext uri="{FF2B5EF4-FFF2-40B4-BE49-F238E27FC236}">
                  <a16:creationId xmlns:a16="http://schemas.microsoft.com/office/drawing/2014/main" id="{E25A44F6-D809-4623-B44B-089565CAB92E}"/>
                </a:ext>
              </a:extLst>
            </p:cNvPr>
            <p:cNvSpPr/>
            <p:nvPr/>
          </p:nvSpPr>
          <p:spPr>
            <a:xfrm>
              <a:off x="2204775" y="4111225"/>
              <a:ext cx="113950" cy="177450"/>
            </a:xfrm>
            <a:custGeom>
              <a:avLst/>
              <a:gdLst/>
              <a:ahLst/>
              <a:cxnLst/>
              <a:rect l="l" t="t" r="r" b="b"/>
              <a:pathLst>
                <a:path w="4558" h="7098" extrusionOk="0">
                  <a:moveTo>
                    <a:pt x="4558" y="1"/>
                  </a:moveTo>
                  <a:lnTo>
                    <a:pt x="2597" y="5083"/>
                  </a:lnTo>
                  <a:cubicBezTo>
                    <a:pt x="2459" y="5442"/>
                    <a:pt x="2311" y="5819"/>
                    <a:pt x="2044" y="6095"/>
                  </a:cubicBezTo>
                  <a:cubicBezTo>
                    <a:pt x="1556" y="6592"/>
                    <a:pt x="802" y="6675"/>
                    <a:pt x="111" y="6731"/>
                  </a:cubicBezTo>
                  <a:lnTo>
                    <a:pt x="1" y="6767"/>
                  </a:lnTo>
                  <a:cubicBezTo>
                    <a:pt x="433" y="6933"/>
                    <a:pt x="884" y="7034"/>
                    <a:pt x="1336" y="7090"/>
                  </a:cubicBezTo>
                  <a:cubicBezTo>
                    <a:pt x="1403" y="7095"/>
                    <a:pt x="1472" y="7098"/>
                    <a:pt x="1540" y="7098"/>
                  </a:cubicBezTo>
                  <a:cubicBezTo>
                    <a:pt x="1937" y="7098"/>
                    <a:pt x="2338" y="7003"/>
                    <a:pt x="2652" y="6767"/>
                  </a:cubicBezTo>
                  <a:cubicBezTo>
                    <a:pt x="3186" y="6390"/>
                    <a:pt x="3389" y="5709"/>
                    <a:pt x="3573" y="5083"/>
                  </a:cubicBezTo>
                  <a:cubicBezTo>
                    <a:pt x="4051" y="3416"/>
                    <a:pt x="4521" y="1732"/>
                    <a:pt x="45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163;p45">
              <a:extLst>
                <a:ext uri="{FF2B5EF4-FFF2-40B4-BE49-F238E27FC236}">
                  <a16:creationId xmlns:a16="http://schemas.microsoft.com/office/drawing/2014/main" id="{F052838A-A362-46E2-BFD3-872D7761A028}"/>
                </a:ext>
              </a:extLst>
            </p:cNvPr>
            <p:cNvSpPr/>
            <p:nvPr/>
          </p:nvSpPr>
          <p:spPr>
            <a:xfrm>
              <a:off x="709700" y="3532175"/>
              <a:ext cx="58700" cy="23900"/>
            </a:xfrm>
            <a:custGeom>
              <a:avLst/>
              <a:gdLst/>
              <a:ahLst/>
              <a:cxnLst/>
              <a:rect l="l" t="t" r="r" b="b"/>
              <a:pathLst>
                <a:path w="2348" h="956" extrusionOk="0">
                  <a:moveTo>
                    <a:pt x="1345" y="0"/>
                  </a:moveTo>
                  <a:cubicBezTo>
                    <a:pt x="1298" y="0"/>
                    <a:pt x="1243" y="0"/>
                    <a:pt x="1197" y="19"/>
                  </a:cubicBezTo>
                  <a:lnTo>
                    <a:pt x="783" y="83"/>
                  </a:lnTo>
                  <a:lnTo>
                    <a:pt x="498" y="129"/>
                  </a:lnTo>
                  <a:cubicBezTo>
                    <a:pt x="387" y="138"/>
                    <a:pt x="277" y="166"/>
                    <a:pt x="175" y="203"/>
                  </a:cubicBezTo>
                  <a:cubicBezTo>
                    <a:pt x="111" y="230"/>
                    <a:pt x="65" y="276"/>
                    <a:pt x="28" y="341"/>
                  </a:cubicBezTo>
                  <a:cubicBezTo>
                    <a:pt x="0" y="405"/>
                    <a:pt x="10" y="479"/>
                    <a:pt x="56" y="543"/>
                  </a:cubicBezTo>
                  <a:cubicBezTo>
                    <a:pt x="157" y="635"/>
                    <a:pt x="286" y="691"/>
                    <a:pt x="424" y="700"/>
                  </a:cubicBezTo>
                  <a:cubicBezTo>
                    <a:pt x="866" y="801"/>
                    <a:pt x="1326" y="875"/>
                    <a:pt x="1777" y="921"/>
                  </a:cubicBezTo>
                  <a:cubicBezTo>
                    <a:pt x="1952" y="939"/>
                    <a:pt x="2099" y="948"/>
                    <a:pt x="2191" y="948"/>
                  </a:cubicBezTo>
                  <a:cubicBezTo>
                    <a:pt x="2219" y="953"/>
                    <a:pt x="2244" y="955"/>
                    <a:pt x="2270" y="955"/>
                  </a:cubicBezTo>
                  <a:cubicBezTo>
                    <a:pt x="2295" y="955"/>
                    <a:pt x="2320" y="953"/>
                    <a:pt x="2348" y="948"/>
                  </a:cubicBezTo>
                  <a:cubicBezTo>
                    <a:pt x="2302" y="939"/>
                    <a:pt x="2247" y="930"/>
                    <a:pt x="2191" y="930"/>
                  </a:cubicBezTo>
                  <a:lnTo>
                    <a:pt x="1777" y="884"/>
                  </a:lnTo>
                  <a:cubicBezTo>
                    <a:pt x="1437" y="847"/>
                    <a:pt x="949" y="774"/>
                    <a:pt x="433" y="654"/>
                  </a:cubicBezTo>
                  <a:cubicBezTo>
                    <a:pt x="369" y="645"/>
                    <a:pt x="304" y="626"/>
                    <a:pt x="240" y="608"/>
                  </a:cubicBezTo>
                  <a:cubicBezTo>
                    <a:pt x="185" y="589"/>
                    <a:pt x="129" y="562"/>
                    <a:pt x="92" y="516"/>
                  </a:cubicBezTo>
                  <a:cubicBezTo>
                    <a:pt x="56" y="470"/>
                    <a:pt x="56" y="415"/>
                    <a:pt x="74" y="368"/>
                  </a:cubicBezTo>
                  <a:cubicBezTo>
                    <a:pt x="102" y="313"/>
                    <a:pt x="139" y="276"/>
                    <a:pt x="194" y="249"/>
                  </a:cubicBezTo>
                  <a:cubicBezTo>
                    <a:pt x="295" y="212"/>
                    <a:pt x="396" y="184"/>
                    <a:pt x="507" y="175"/>
                  </a:cubicBezTo>
                  <a:lnTo>
                    <a:pt x="792" y="120"/>
                  </a:lnTo>
                  <a:lnTo>
                    <a:pt x="1197" y="37"/>
                  </a:lnTo>
                  <a:cubicBezTo>
                    <a:pt x="1243" y="28"/>
                    <a:pt x="1298" y="9"/>
                    <a:pt x="134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164;p45">
              <a:extLst>
                <a:ext uri="{FF2B5EF4-FFF2-40B4-BE49-F238E27FC236}">
                  <a16:creationId xmlns:a16="http://schemas.microsoft.com/office/drawing/2014/main" id="{F6A09920-95ED-498C-BC01-5DAB199C7E5E}"/>
                </a:ext>
              </a:extLst>
            </p:cNvPr>
            <p:cNvSpPr/>
            <p:nvPr/>
          </p:nvSpPr>
          <p:spPr>
            <a:xfrm>
              <a:off x="714525" y="3551700"/>
              <a:ext cx="62625" cy="8350"/>
            </a:xfrm>
            <a:custGeom>
              <a:avLst/>
              <a:gdLst/>
              <a:ahLst/>
              <a:cxnLst/>
              <a:rect l="l" t="t" r="r" b="b"/>
              <a:pathLst>
                <a:path w="2505" h="334" extrusionOk="0">
                  <a:moveTo>
                    <a:pt x="5" y="0"/>
                  </a:moveTo>
                  <a:cubicBezTo>
                    <a:pt x="2" y="0"/>
                    <a:pt x="1" y="1"/>
                    <a:pt x="1" y="2"/>
                  </a:cubicBezTo>
                  <a:cubicBezTo>
                    <a:pt x="28" y="11"/>
                    <a:pt x="56" y="29"/>
                    <a:pt x="93" y="39"/>
                  </a:cubicBezTo>
                  <a:cubicBezTo>
                    <a:pt x="148" y="57"/>
                    <a:pt x="240" y="85"/>
                    <a:pt x="351" y="112"/>
                  </a:cubicBezTo>
                  <a:cubicBezTo>
                    <a:pt x="931" y="260"/>
                    <a:pt x="1529" y="333"/>
                    <a:pt x="2137" y="333"/>
                  </a:cubicBezTo>
                  <a:cubicBezTo>
                    <a:pt x="2247" y="324"/>
                    <a:pt x="2339" y="315"/>
                    <a:pt x="2404" y="315"/>
                  </a:cubicBezTo>
                  <a:cubicBezTo>
                    <a:pt x="2440" y="315"/>
                    <a:pt x="2477" y="315"/>
                    <a:pt x="2505" y="306"/>
                  </a:cubicBezTo>
                  <a:cubicBezTo>
                    <a:pt x="2385" y="296"/>
                    <a:pt x="2256" y="287"/>
                    <a:pt x="2137" y="287"/>
                  </a:cubicBezTo>
                  <a:cubicBezTo>
                    <a:pt x="1906" y="287"/>
                    <a:pt x="1593" y="269"/>
                    <a:pt x="1244" y="232"/>
                  </a:cubicBezTo>
                  <a:cubicBezTo>
                    <a:pt x="894" y="195"/>
                    <a:pt x="581" y="121"/>
                    <a:pt x="360" y="75"/>
                  </a:cubicBezTo>
                  <a:cubicBezTo>
                    <a:pt x="162" y="34"/>
                    <a:pt x="30" y="0"/>
                    <a:pt x="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165;p45">
              <a:extLst>
                <a:ext uri="{FF2B5EF4-FFF2-40B4-BE49-F238E27FC236}">
                  <a16:creationId xmlns:a16="http://schemas.microsoft.com/office/drawing/2014/main" id="{421EE497-441C-49FB-8888-1F91AEA1866A}"/>
                </a:ext>
              </a:extLst>
            </p:cNvPr>
            <p:cNvSpPr/>
            <p:nvPr/>
          </p:nvSpPr>
          <p:spPr>
            <a:xfrm>
              <a:off x="997150" y="3603750"/>
              <a:ext cx="31800" cy="27400"/>
            </a:xfrm>
            <a:custGeom>
              <a:avLst/>
              <a:gdLst/>
              <a:ahLst/>
              <a:cxnLst/>
              <a:rect l="l" t="t" r="r" b="b"/>
              <a:pathLst>
                <a:path w="1272" h="1096" extrusionOk="0">
                  <a:moveTo>
                    <a:pt x="1235" y="0"/>
                  </a:moveTo>
                  <a:lnTo>
                    <a:pt x="1" y="37"/>
                  </a:lnTo>
                  <a:lnTo>
                    <a:pt x="38" y="1096"/>
                  </a:lnTo>
                  <a:lnTo>
                    <a:pt x="1271" y="1059"/>
                  </a:lnTo>
                  <a:lnTo>
                    <a:pt x="123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166;p45">
              <a:extLst>
                <a:ext uri="{FF2B5EF4-FFF2-40B4-BE49-F238E27FC236}">
                  <a16:creationId xmlns:a16="http://schemas.microsoft.com/office/drawing/2014/main" id="{3B208C86-8987-4E67-B271-D60EE0753F71}"/>
                </a:ext>
              </a:extLst>
            </p:cNvPr>
            <p:cNvSpPr/>
            <p:nvPr/>
          </p:nvSpPr>
          <p:spPr>
            <a:xfrm>
              <a:off x="1181550" y="3523825"/>
              <a:ext cx="87900" cy="13725"/>
            </a:xfrm>
            <a:custGeom>
              <a:avLst/>
              <a:gdLst/>
              <a:ahLst/>
              <a:cxnLst/>
              <a:rect l="l" t="t" r="r" b="b"/>
              <a:pathLst>
                <a:path w="3516" h="549" extrusionOk="0">
                  <a:moveTo>
                    <a:pt x="2559" y="1"/>
                  </a:moveTo>
                  <a:cubicBezTo>
                    <a:pt x="2449" y="1"/>
                    <a:pt x="2330" y="4"/>
                    <a:pt x="2199" y="12"/>
                  </a:cubicBezTo>
                  <a:cubicBezTo>
                    <a:pt x="1913" y="32"/>
                    <a:pt x="1580" y="35"/>
                    <a:pt x="1265" y="35"/>
                  </a:cubicBezTo>
                  <a:cubicBezTo>
                    <a:pt x="1132" y="35"/>
                    <a:pt x="1002" y="35"/>
                    <a:pt x="879" y="35"/>
                  </a:cubicBezTo>
                  <a:cubicBezTo>
                    <a:pt x="370" y="35"/>
                    <a:pt x="1" y="44"/>
                    <a:pt x="128" y="141"/>
                  </a:cubicBezTo>
                  <a:cubicBezTo>
                    <a:pt x="280" y="258"/>
                    <a:pt x="1275" y="548"/>
                    <a:pt x="2190" y="548"/>
                  </a:cubicBezTo>
                  <a:cubicBezTo>
                    <a:pt x="2718" y="548"/>
                    <a:pt x="3219" y="452"/>
                    <a:pt x="3516" y="169"/>
                  </a:cubicBezTo>
                  <a:lnTo>
                    <a:pt x="3516" y="123"/>
                  </a:lnTo>
                  <a:cubicBezTo>
                    <a:pt x="3516" y="123"/>
                    <a:pt x="3218" y="1"/>
                    <a:pt x="255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167;p45">
              <a:extLst>
                <a:ext uri="{FF2B5EF4-FFF2-40B4-BE49-F238E27FC236}">
                  <a16:creationId xmlns:a16="http://schemas.microsoft.com/office/drawing/2014/main" id="{F0A2289C-F525-4D63-B93E-F735E207E50C}"/>
                </a:ext>
              </a:extLst>
            </p:cNvPr>
            <p:cNvSpPr/>
            <p:nvPr/>
          </p:nvSpPr>
          <p:spPr>
            <a:xfrm>
              <a:off x="1276800" y="3522725"/>
              <a:ext cx="7150" cy="16150"/>
            </a:xfrm>
            <a:custGeom>
              <a:avLst/>
              <a:gdLst/>
              <a:ahLst/>
              <a:cxnLst/>
              <a:rect l="l" t="t" r="r" b="b"/>
              <a:pathLst>
                <a:path w="286" h="646" extrusionOk="0">
                  <a:moveTo>
                    <a:pt x="267" y="1"/>
                  </a:moveTo>
                  <a:lnTo>
                    <a:pt x="0" y="10"/>
                  </a:lnTo>
                  <a:lnTo>
                    <a:pt x="19" y="645"/>
                  </a:lnTo>
                  <a:lnTo>
                    <a:pt x="286" y="636"/>
                  </a:lnTo>
                  <a:lnTo>
                    <a:pt x="267"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168;p45">
              <a:extLst>
                <a:ext uri="{FF2B5EF4-FFF2-40B4-BE49-F238E27FC236}">
                  <a16:creationId xmlns:a16="http://schemas.microsoft.com/office/drawing/2014/main" id="{8600FD22-B2A6-4881-ABD2-03DA8E656D2D}"/>
                </a:ext>
              </a:extLst>
            </p:cNvPr>
            <p:cNvSpPr/>
            <p:nvPr/>
          </p:nvSpPr>
          <p:spPr>
            <a:xfrm>
              <a:off x="1268500" y="3520650"/>
              <a:ext cx="23525" cy="11775"/>
            </a:xfrm>
            <a:custGeom>
              <a:avLst/>
              <a:gdLst/>
              <a:ahLst/>
              <a:cxnLst/>
              <a:rect l="l" t="t" r="r" b="b"/>
              <a:pathLst>
                <a:path w="941" h="471" extrusionOk="0">
                  <a:moveTo>
                    <a:pt x="931" y="1"/>
                  </a:moveTo>
                  <a:lnTo>
                    <a:pt x="1" y="29"/>
                  </a:lnTo>
                  <a:lnTo>
                    <a:pt x="19" y="470"/>
                  </a:lnTo>
                  <a:lnTo>
                    <a:pt x="940" y="443"/>
                  </a:lnTo>
                  <a:lnTo>
                    <a:pt x="93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169;p45">
              <a:extLst>
                <a:ext uri="{FF2B5EF4-FFF2-40B4-BE49-F238E27FC236}">
                  <a16:creationId xmlns:a16="http://schemas.microsoft.com/office/drawing/2014/main" id="{13974242-4D2D-4F50-BACA-2A4C1FAD32F1}"/>
                </a:ext>
              </a:extLst>
            </p:cNvPr>
            <p:cNvSpPr/>
            <p:nvPr/>
          </p:nvSpPr>
          <p:spPr>
            <a:xfrm>
              <a:off x="1291750" y="3519725"/>
              <a:ext cx="86725" cy="15450"/>
            </a:xfrm>
            <a:custGeom>
              <a:avLst/>
              <a:gdLst/>
              <a:ahLst/>
              <a:cxnLst/>
              <a:rect l="l" t="t" r="r" b="b"/>
              <a:pathLst>
                <a:path w="3469" h="618" extrusionOk="0">
                  <a:moveTo>
                    <a:pt x="3131" y="0"/>
                  </a:moveTo>
                  <a:cubicBezTo>
                    <a:pt x="2728" y="0"/>
                    <a:pt x="1970" y="75"/>
                    <a:pt x="1382" y="75"/>
                  </a:cubicBezTo>
                  <a:cubicBezTo>
                    <a:pt x="1360" y="75"/>
                    <a:pt x="1339" y="75"/>
                    <a:pt x="1317" y="75"/>
                  </a:cubicBezTo>
                  <a:cubicBezTo>
                    <a:pt x="1296" y="75"/>
                    <a:pt x="1275" y="74"/>
                    <a:pt x="1255" y="74"/>
                  </a:cubicBezTo>
                  <a:cubicBezTo>
                    <a:pt x="387" y="74"/>
                    <a:pt x="1" y="259"/>
                    <a:pt x="1" y="259"/>
                  </a:cubicBezTo>
                  <a:lnTo>
                    <a:pt x="1" y="305"/>
                  </a:lnTo>
                  <a:cubicBezTo>
                    <a:pt x="271" y="534"/>
                    <a:pt x="684" y="617"/>
                    <a:pt x="1131" y="617"/>
                  </a:cubicBezTo>
                  <a:cubicBezTo>
                    <a:pt x="2102" y="617"/>
                    <a:pt x="3231" y="226"/>
                    <a:pt x="3389" y="93"/>
                  </a:cubicBezTo>
                  <a:cubicBezTo>
                    <a:pt x="3468" y="23"/>
                    <a:pt x="3354" y="0"/>
                    <a:pt x="31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170;p45">
              <a:extLst>
                <a:ext uri="{FF2B5EF4-FFF2-40B4-BE49-F238E27FC236}">
                  <a16:creationId xmlns:a16="http://schemas.microsoft.com/office/drawing/2014/main" id="{32E4298C-4A0B-46DD-9B6D-063D71304594}"/>
                </a:ext>
              </a:extLst>
            </p:cNvPr>
            <p:cNvSpPr/>
            <p:nvPr/>
          </p:nvSpPr>
          <p:spPr>
            <a:xfrm>
              <a:off x="1262300" y="3537675"/>
              <a:ext cx="39600" cy="49525"/>
            </a:xfrm>
            <a:custGeom>
              <a:avLst/>
              <a:gdLst/>
              <a:ahLst/>
              <a:cxnLst/>
              <a:rect l="l" t="t" r="r" b="b"/>
              <a:pathLst>
                <a:path w="1584" h="1981" extrusionOk="0">
                  <a:moveTo>
                    <a:pt x="1149" y="1"/>
                  </a:moveTo>
                  <a:cubicBezTo>
                    <a:pt x="1144" y="1"/>
                    <a:pt x="1138" y="1"/>
                    <a:pt x="1133" y="1"/>
                  </a:cubicBezTo>
                  <a:lnTo>
                    <a:pt x="405" y="20"/>
                  </a:lnTo>
                  <a:cubicBezTo>
                    <a:pt x="175" y="29"/>
                    <a:pt x="0" y="213"/>
                    <a:pt x="10" y="434"/>
                  </a:cubicBezTo>
                  <a:lnTo>
                    <a:pt x="46" y="1594"/>
                  </a:lnTo>
                  <a:cubicBezTo>
                    <a:pt x="46" y="1809"/>
                    <a:pt x="221" y="1981"/>
                    <a:pt x="443" y="1981"/>
                  </a:cubicBezTo>
                  <a:cubicBezTo>
                    <a:pt x="449" y="1981"/>
                    <a:pt x="455" y="1981"/>
                    <a:pt x="461" y="1981"/>
                  </a:cubicBezTo>
                  <a:lnTo>
                    <a:pt x="1188" y="1962"/>
                  </a:lnTo>
                  <a:cubicBezTo>
                    <a:pt x="1409" y="1953"/>
                    <a:pt x="1584" y="1769"/>
                    <a:pt x="1584" y="1548"/>
                  </a:cubicBezTo>
                  <a:lnTo>
                    <a:pt x="1547" y="388"/>
                  </a:lnTo>
                  <a:cubicBezTo>
                    <a:pt x="1538" y="172"/>
                    <a:pt x="1363" y="1"/>
                    <a:pt x="11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171;p45">
              <a:extLst>
                <a:ext uri="{FF2B5EF4-FFF2-40B4-BE49-F238E27FC236}">
                  <a16:creationId xmlns:a16="http://schemas.microsoft.com/office/drawing/2014/main" id="{B92C6970-4F1D-42E6-BFD0-611BC825D66D}"/>
                </a:ext>
              </a:extLst>
            </p:cNvPr>
            <p:cNvSpPr/>
            <p:nvPr/>
          </p:nvSpPr>
          <p:spPr>
            <a:xfrm>
              <a:off x="1193950" y="3571975"/>
              <a:ext cx="25575" cy="17750"/>
            </a:xfrm>
            <a:custGeom>
              <a:avLst/>
              <a:gdLst/>
              <a:ahLst/>
              <a:cxnLst/>
              <a:rect l="l" t="t" r="r" b="b"/>
              <a:pathLst>
                <a:path w="1023" h="710" extrusionOk="0">
                  <a:moveTo>
                    <a:pt x="1004" y="1"/>
                  </a:moveTo>
                  <a:lnTo>
                    <a:pt x="0" y="29"/>
                  </a:lnTo>
                  <a:lnTo>
                    <a:pt x="28" y="710"/>
                  </a:lnTo>
                  <a:lnTo>
                    <a:pt x="1022" y="682"/>
                  </a:lnTo>
                  <a:lnTo>
                    <a:pt x="1004"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172;p45">
              <a:extLst>
                <a:ext uri="{FF2B5EF4-FFF2-40B4-BE49-F238E27FC236}">
                  <a16:creationId xmlns:a16="http://schemas.microsoft.com/office/drawing/2014/main" id="{2A7F445D-F5A6-4884-B9E0-CA6C30B59111}"/>
                </a:ext>
              </a:extLst>
            </p:cNvPr>
            <p:cNvSpPr/>
            <p:nvPr/>
          </p:nvSpPr>
          <p:spPr>
            <a:xfrm>
              <a:off x="1200850" y="3588100"/>
              <a:ext cx="12225" cy="15200"/>
            </a:xfrm>
            <a:custGeom>
              <a:avLst/>
              <a:gdLst/>
              <a:ahLst/>
              <a:cxnLst/>
              <a:rect l="l" t="t" r="r" b="b"/>
              <a:pathLst>
                <a:path w="489" h="608" extrusionOk="0">
                  <a:moveTo>
                    <a:pt x="479" y="0"/>
                  </a:moveTo>
                  <a:lnTo>
                    <a:pt x="0" y="10"/>
                  </a:lnTo>
                  <a:lnTo>
                    <a:pt x="10" y="378"/>
                  </a:lnTo>
                  <a:cubicBezTo>
                    <a:pt x="10" y="507"/>
                    <a:pt x="129" y="608"/>
                    <a:pt x="258" y="608"/>
                  </a:cubicBezTo>
                  <a:cubicBezTo>
                    <a:pt x="387" y="599"/>
                    <a:pt x="488" y="488"/>
                    <a:pt x="488" y="359"/>
                  </a:cubicBezTo>
                  <a:lnTo>
                    <a:pt x="47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173;p45">
              <a:extLst>
                <a:ext uri="{FF2B5EF4-FFF2-40B4-BE49-F238E27FC236}">
                  <a16:creationId xmlns:a16="http://schemas.microsoft.com/office/drawing/2014/main" id="{5D20EA17-4E0F-49E3-917E-AA607D77A8A7}"/>
                </a:ext>
              </a:extLst>
            </p:cNvPr>
            <p:cNvSpPr/>
            <p:nvPr/>
          </p:nvSpPr>
          <p:spPr>
            <a:xfrm>
              <a:off x="996475" y="3507975"/>
              <a:ext cx="151375" cy="63825"/>
            </a:xfrm>
            <a:custGeom>
              <a:avLst/>
              <a:gdLst/>
              <a:ahLst/>
              <a:cxnLst/>
              <a:rect l="l" t="t" r="r" b="b"/>
              <a:pathLst>
                <a:path w="6055" h="2553" extrusionOk="0">
                  <a:moveTo>
                    <a:pt x="4092" y="1"/>
                  </a:moveTo>
                  <a:cubicBezTo>
                    <a:pt x="4073" y="1"/>
                    <a:pt x="4053" y="1"/>
                    <a:pt x="4033" y="2"/>
                  </a:cubicBezTo>
                  <a:lnTo>
                    <a:pt x="1915" y="66"/>
                  </a:lnTo>
                  <a:cubicBezTo>
                    <a:pt x="820" y="94"/>
                    <a:pt x="0" y="1079"/>
                    <a:pt x="175" y="2165"/>
                  </a:cubicBezTo>
                  <a:lnTo>
                    <a:pt x="194" y="2248"/>
                  </a:lnTo>
                  <a:cubicBezTo>
                    <a:pt x="220" y="2426"/>
                    <a:pt x="376" y="2552"/>
                    <a:pt x="544" y="2552"/>
                  </a:cubicBezTo>
                  <a:cubicBezTo>
                    <a:pt x="550" y="2552"/>
                    <a:pt x="556" y="2552"/>
                    <a:pt x="562" y="2552"/>
                  </a:cubicBezTo>
                  <a:lnTo>
                    <a:pt x="5524" y="2414"/>
                  </a:lnTo>
                  <a:cubicBezTo>
                    <a:pt x="5699" y="2404"/>
                    <a:pt x="5846" y="2276"/>
                    <a:pt x="5874" y="2110"/>
                  </a:cubicBezTo>
                  <a:cubicBezTo>
                    <a:pt x="6055" y="1006"/>
                    <a:pt x="5205" y="1"/>
                    <a:pt x="4092"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174;p45">
              <a:extLst>
                <a:ext uri="{FF2B5EF4-FFF2-40B4-BE49-F238E27FC236}">
                  <a16:creationId xmlns:a16="http://schemas.microsoft.com/office/drawing/2014/main" id="{8713158F-31DC-44FA-A4CB-675A335641FE}"/>
                </a:ext>
              </a:extLst>
            </p:cNvPr>
            <p:cNvSpPr/>
            <p:nvPr/>
          </p:nvSpPr>
          <p:spPr>
            <a:xfrm>
              <a:off x="1050550" y="3523875"/>
              <a:ext cx="2575" cy="16825"/>
            </a:xfrm>
            <a:custGeom>
              <a:avLst/>
              <a:gdLst/>
              <a:ahLst/>
              <a:cxnLst/>
              <a:rect l="l" t="t" r="r" b="b"/>
              <a:pathLst>
                <a:path w="103" h="673" extrusionOk="0">
                  <a:moveTo>
                    <a:pt x="1" y="1"/>
                  </a:moveTo>
                  <a:lnTo>
                    <a:pt x="19" y="673"/>
                  </a:lnTo>
                  <a:lnTo>
                    <a:pt x="102" y="673"/>
                  </a:lnTo>
                  <a:lnTo>
                    <a:pt x="8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175;p45">
              <a:extLst>
                <a:ext uri="{FF2B5EF4-FFF2-40B4-BE49-F238E27FC236}">
                  <a16:creationId xmlns:a16="http://schemas.microsoft.com/office/drawing/2014/main" id="{97EAC3F4-C973-49E7-867F-7F815540A8DC}"/>
                </a:ext>
              </a:extLst>
            </p:cNvPr>
            <p:cNvSpPr/>
            <p:nvPr/>
          </p:nvSpPr>
          <p:spPr>
            <a:xfrm>
              <a:off x="1058150" y="3523650"/>
              <a:ext cx="2550" cy="16825"/>
            </a:xfrm>
            <a:custGeom>
              <a:avLst/>
              <a:gdLst/>
              <a:ahLst/>
              <a:cxnLst/>
              <a:rect l="l" t="t" r="r" b="b"/>
              <a:pathLst>
                <a:path w="102" h="673" extrusionOk="0">
                  <a:moveTo>
                    <a:pt x="1" y="1"/>
                  </a:moveTo>
                  <a:lnTo>
                    <a:pt x="28" y="673"/>
                  </a:lnTo>
                  <a:lnTo>
                    <a:pt x="102" y="673"/>
                  </a:lnTo>
                  <a:lnTo>
                    <a:pt x="8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176;p45">
              <a:extLst>
                <a:ext uri="{FF2B5EF4-FFF2-40B4-BE49-F238E27FC236}">
                  <a16:creationId xmlns:a16="http://schemas.microsoft.com/office/drawing/2014/main" id="{F84E364D-ED76-4DCB-AB94-EDE21ACFB3E2}"/>
                </a:ext>
              </a:extLst>
            </p:cNvPr>
            <p:cNvSpPr/>
            <p:nvPr/>
          </p:nvSpPr>
          <p:spPr>
            <a:xfrm>
              <a:off x="1065750" y="3523425"/>
              <a:ext cx="2550" cy="16825"/>
            </a:xfrm>
            <a:custGeom>
              <a:avLst/>
              <a:gdLst/>
              <a:ahLst/>
              <a:cxnLst/>
              <a:rect l="l" t="t" r="r" b="b"/>
              <a:pathLst>
                <a:path w="102" h="673" extrusionOk="0">
                  <a:moveTo>
                    <a:pt x="0" y="0"/>
                  </a:moveTo>
                  <a:lnTo>
                    <a:pt x="19" y="672"/>
                  </a:lnTo>
                  <a:lnTo>
                    <a:pt x="102" y="672"/>
                  </a:lnTo>
                  <a:lnTo>
                    <a:pt x="8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177;p45">
              <a:extLst>
                <a:ext uri="{FF2B5EF4-FFF2-40B4-BE49-F238E27FC236}">
                  <a16:creationId xmlns:a16="http://schemas.microsoft.com/office/drawing/2014/main" id="{7EABB23B-210C-4EFC-B695-D785E718AD60}"/>
                </a:ext>
              </a:extLst>
            </p:cNvPr>
            <p:cNvSpPr/>
            <p:nvPr/>
          </p:nvSpPr>
          <p:spPr>
            <a:xfrm>
              <a:off x="1073350" y="3523200"/>
              <a:ext cx="2550" cy="16825"/>
            </a:xfrm>
            <a:custGeom>
              <a:avLst/>
              <a:gdLst/>
              <a:ahLst/>
              <a:cxnLst/>
              <a:rect l="l" t="t" r="r" b="b"/>
              <a:pathLst>
                <a:path w="102" h="673" extrusionOk="0">
                  <a:moveTo>
                    <a:pt x="0" y="0"/>
                  </a:moveTo>
                  <a:lnTo>
                    <a:pt x="19" y="672"/>
                  </a:lnTo>
                  <a:lnTo>
                    <a:pt x="101" y="672"/>
                  </a:lnTo>
                  <a:lnTo>
                    <a:pt x="8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178;p45">
              <a:extLst>
                <a:ext uri="{FF2B5EF4-FFF2-40B4-BE49-F238E27FC236}">
                  <a16:creationId xmlns:a16="http://schemas.microsoft.com/office/drawing/2014/main" id="{CD4F4C91-799F-4FF6-87C5-3F4476EC1FF4}"/>
                </a:ext>
              </a:extLst>
            </p:cNvPr>
            <p:cNvSpPr/>
            <p:nvPr/>
          </p:nvSpPr>
          <p:spPr>
            <a:xfrm>
              <a:off x="1080925" y="3522950"/>
              <a:ext cx="2575" cy="17075"/>
            </a:xfrm>
            <a:custGeom>
              <a:avLst/>
              <a:gdLst/>
              <a:ahLst/>
              <a:cxnLst/>
              <a:rect l="l" t="t" r="r" b="b"/>
              <a:pathLst>
                <a:path w="103" h="683" extrusionOk="0">
                  <a:moveTo>
                    <a:pt x="1" y="1"/>
                  </a:moveTo>
                  <a:lnTo>
                    <a:pt x="19" y="682"/>
                  </a:lnTo>
                  <a:lnTo>
                    <a:pt x="102" y="673"/>
                  </a:lnTo>
                  <a:lnTo>
                    <a:pt x="8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179;p45">
              <a:extLst>
                <a:ext uri="{FF2B5EF4-FFF2-40B4-BE49-F238E27FC236}">
                  <a16:creationId xmlns:a16="http://schemas.microsoft.com/office/drawing/2014/main" id="{9BFBF093-FF7D-4219-946A-C195302FE409}"/>
                </a:ext>
              </a:extLst>
            </p:cNvPr>
            <p:cNvSpPr/>
            <p:nvPr/>
          </p:nvSpPr>
          <p:spPr>
            <a:xfrm>
              <a:off x="1088525" y="3522725"/>
              <a:ext cx="2575" cy="17075"/>
            </a:xfrm>
            <a:custGeom>
              <a:avLst/>
              <a:gdLst/>
              <a:ahLst/>
              <a:cxnLst/>
              <a:rect l="l" t="t" r="r" b="b"/>
              <a:pathLst>
                <a:path w="103" h="683" extrusionOk="0">
                  <a:moveTo>
                    <a:pt x="84" y="1"/>
                  </a:moveTo>
                  <a:lnTo>
                    <a:pt x="1" y="10"/>
                  </a:lnTo>
                  <a:lnTo>
                    <a:pt x="19" y="682"/>
                  </a:lnTo>
                  <a:lnTo>
                    <a:pt x="102" y="673"/>
                  </a:lnTo>
                  <a:lnTo>
                    <a:pt x="8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180;p45">
              <a:extLst>
                <a:ext uri="{FF2B5EF4-FFF2-40B4-BE49-F238E27FC236}">
                  <a16:creationId xmlns:a16="http://schemas.microsoft.com/office/drawing/2014/main" id="{CDA11221-DDC1-44C6-B529-91F716B04B24}"/>
                </a:ext>
              </a:extLst>
            </p:cNvPr>
            <p:cNvSpPr/>
            <p:nvPr/>
          </p:nvSpPr>
          <p:spPr>
            <a:xfrm>
              <a:off x="1003150" y="3568775"/>
              <a:ext cx="140875" cy="81750"/>
            </a:xfrm>
            <a:custGeom>
              <a:avLst/>
              <a:gdLst/>
              <a:ahLst/>
              <a:cxnLst/>
              <a:rect l="l" t="t" r="r" b="b"/>
              <a:pathLst>
                <a:path w="5635" h="3270" extrusionOk="0">
                  <a:moveTo>
                    <a:pt x="5579" y="0"/>
                  </a:moveTo>
                  <a:lnTo>
                    <a:pt x="0" y="166"/>
                  </a:lnTo>
                  <a:lnTo>
                    <a:pt x="9" y="552"/>
                  </a:lnTo>
                  <a:cubicBezTo>
                    <a:pt x="55" y="2071"/>
                    <a:pt x="1289" y="3269"/>
                    <a:pt x="2797" y="3269"/>
                  </a:cubicBezTo>
                  <a:cubicBezTo>
                    <a:pt x="2825" y="3269"/>
                    <a:pt x="2853" y="3269"/>
                    <a:pt x="2882" y="3268"/>
                  </a:cubicBezTo>
                  <a:cubicBezTo>
                    <a:pt x="4419" y="3222"/>
                    <a:pt x="5634" y="1933"/>
                    <a:pt x="5588" y="396"/>
                  </a:cubicBezTo>
                  <a:lnTo>
                    <a:pt x="557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181;p45">
              <a:extLst>
                <a:ext uri="{FF2B5EF4-FFF2-40B4-BE49-F238E27FC236}">
                  <a16:creationId xmlns:a16="http://schemas.microsoft.com/office/drawing/2014/main" id="{090B6284-9AE7-4A8A-89EC-52F5C949C0F1}"/>
                </a:ext>
              </a:extLst>
            </p:cNvPr>
            <p:cNvSpPr/>
            <p:nvPr/>
          </p:nvSpPr>
          <p:spPr>
            <a:xfrm>
              <a:off x="763825" y="3532975"/>
              <a:ext cx="87900" cy="13625"/>
            </a:xfrm>
            <a:custGeom>
              <a:avLst/>
              <a:gdLst/>
              <a:ahLst/>
              <a:cxnLst/>
              <a:rect l="l" t="t" r="r" b="b"/>
              <a:pathLst>
                <a:path w="3516" h="545" extrusionOk="0">
                  <a:moveTo>
                    <a:pt x="2588" y="0"/>
                  </a:moveTo>
                  <a:cubicBezTo>
                    <a:pt x="2470" y="0"/>
                    <a:pt x="2341" y="4"/>
                    <a:pt x="2199" y="14"/>
                  </a:cubicBezTo>
                  <a:cubicBezTo>
                    <a:pt x="1910" y="34"/>
                    <a:pt x="1576" y="37"/>
                    <a:pt x="1261" y="37"/>
                  </a:cubicBezTo>
                  <a:cubicBezTo>
                    <a:pt x="1127" y="37"/>
                    <a:pt x="997" y="37"/>
                    <a:pt x="876" y="37"/>
                  </a:cubicBezTo>
                  <a:cubicBezTo>
                    <a:pt x="367" y="37"/>
                    <a:pt x="0" y="46"/>
                    <a:pt x="128" y="143"/>
                  </a:cubicBezTo>
                  <a:cubicBezTo>
                    <a:pt x="273" y="259"/>
                    <a:pt x="1262" y="544"/>
                    <a:pt x="2175" y="544"/>
                  </a:cubicBezTo>
                  <a:cubicBezTo>
                    <a:pt x="2709" y="544"/>
                    <a:pt x="3217" y="447"/>
                    <a:pt x="3516" y="162"/>
                  </a:cubicBezTo>
                  <a:lnTo>
                    <a:pt x="3516" y="125"/>
                  </a:lnTo>
                  <a:cubicBezTo>
                    <a:pt x="3516" y="125"/>
                    <a:pt x="3227" y="0"/>
                    <a:pt x="258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182;p45">
              <a:extLst>
                <a:ext uri="{FF2B5EF4-FFF2-40B4-BE49-F238E27FC236}">
                  <a16:creationId xmlns:a16="http://schemas.microsoft.com/office/drawing/2014/main" id="{6D983AFE-683F-4644-9241-045856CCA82D}"/>
                </a:ext>
              </a:extLst>
            </p:cNvPr>
            <p:cNvSpPr/>
            <p:nvPr/>
          </p:nvSpPr>
          <p:spPr>
            <a:xfrm>
              <a:off x="859075" y="3531950"/>
              <a:ext cx="7150" cy="15900"/>
            </a:xfrm>
            <a:custGeom>
              <a:avLst/>
              <a:gdLst/>
              <a:ahLst/>
              <a:cxnLst/>
              <a:rect l="l" t="t" r="r" b="b"/>
              <a:pathLst>
                <a:path w="286" h="636" extrusionOk="0">
                  <a:moveTo>
                    <a:pt x="267" y="0"/>
                  </a:moveTo>
                  <a:lnTo>
                    <a:pt x="0" y="9"/>
                  </a:lnTo>
                  <a:lnTo>
                    <a:pt x="19" y="635"/>
                  </a:lnTo>
                  <a:lnTo>
                    <a:pt x="286" y="626"/>
                  </a:lnTo>
                  <a:lnTo>
                    <a:pt x="267"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183;p45">
              <a:extLst>
                <a:ext uri="{FF2B5EF4-FFF2-40B4-BE49-F238E27FC236}">
                  <a16:creationId xmlns:a16="http://schemas.microsoft.com/office/drawing/2014/main" id="{36556A6D-795E-4A79-AD22-85FF2FB9DD96}"/>
                </a:ext>
              </a:extLst>
            </p:cNvPr>
            <p:cNvSpPr/>
            <p:nvPr/>
          </p:nvSpPr>
          <p:spPr>
            <a:xfrm>
              <a:off x="850775" y="3529875"/>
              <a:ext cx="23500" cy="11750"/>
            </a:xfrm>
            <a:custGeom>
              <a:avLst/>
              <a:gdLst/>
              <a:ahLst/>
              <a:cxnLst/>
              <a:rect l="l" t="t" r="r" b="b"/>
              <a:pathLst>
                <a:path w="940" h="470" extrusionOk="0">
                  <a:moveTo>
                    <a:pt x="931" y="0"/>
                  </a:moveTo>
                  <a:lnTo>
                    <a:pt x="1" y="19"/>
                  </a:lnTo>
                  <a:lnTo>
                    <a:pt x="19" y="470"/>
                  </a:lnTo>
                  <a:lnTo>
                    <a:pt x="940" y="442"/>
                  </a:lnTo>
                  <a:lnTo>
                    <a:pt x="931"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184;p45">
              <a:extLst>
                <a:ext uri="{FF2B5EF4-FFF2-40B4-BE49-F238E27FC236}">
                  <a16:creationId xmlns:a16="http://schemas.microsoft.com/office/drawing/2014/main" id="{04D1DE9E-B120-4FD6-9F13-594DDB85B813}"/>
                </a:ext>
              </a:extLst>
            </p:cNvPr>
            <p:cNvSpPr/>
            <p:nvPr/>
          </p:nvSpPr>
          <p:spPr>
            <a:xfrm>
              <a:off x="874025" y="3528850"/>
              <a:ext cx="86425" cy="15400"/>
            </a:xfrm>
            <a:custGeom>
              <a:avLst/>
              <a:gdLst/>
              <a:ahLst/>
              <a:cxnLst/>
              <a:rect l="l" t="t" r="r" b="b"/>
              <a:pathLst>
                <a:path w="3457" h="616" extrusionOk="0">
                  <a:moveTo>
                    <a:pt x="3144" y="1"/>
                  </a:moveTo>
                  <a:cubicBezTo>
                    <a:pt x="2748" y="1"/>
                    <a:pt x="1976" y="78"/>
                    <a:pt x="1374" y="78"/>
                  </a:cubicBezTo>
                  <a:cubicBezTo>
                    <a:pt x="1351" y="78"/>
                    <a:pt x="1330" y="78"/>
                    <a:pt x="1308" y="78"/>
                  </a:cubicBezTo>
                  <a:cubicBezTo>
                    <a:pt x="1287" y="78"/>
                    <a:pt x="1266" y="78"/>
                    <a:pt x="1245" y="78"/>
                  </a:cubicBezTo>
                  <a:cubicBezTo>
                    <a:pt x="378" y="78"/>
                    <a:pt x="1" y="262"/>
                    <a:pt x="1" y="262"/>
                  </a:cubicBezTo>
                  <a:lnTo>
                    <a:pt x="1" y="308"/>
                  </a:lnTo>
                  <a:cubicBezTo>
                    <a:pt x="267" y="534"/>
                    <a:pt x="677" y="616"/>
                    <a:pt x="1121" y="616"/>
                  </a:cubicBezTo>
                  <a:cubicBezTo>
                    <a:pt x="2090" y="616"/>
                    <a:pt x="3221" y="226"/>
                    <a:pt x="3379" y="87"/>
                  </a:cubicBezTo>
                  <a:cubicBezTo>
                    <a:pt x="3457" y="22"/>
                    <a:pt x="3352" y="1"/>
                    <a:pt x="31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185;p45">
              <a:extLst>
                <a:ext uri="{FF2B5EF4-FFF2-40B4-BE49-F238E27FC236}">
                  <a16:creationId xmlns:a16="http://schemas.microsoft.com/office/drawing/2014/main" id="{FF520564-2138-4A91-BED5-42A7B82501BD}"/>
                </a:ext>
              </a:extLst>
            </p:cNvPr>
            <p:cNvSpPr/>
            <p:nvPr/>
          </p:nvSpPr>
          <p:spPr>
            <a:xfrm>
              <a:off x="844800" y="3546900"/>
              <a:ext cx="39600" cy="49525"/>
            </a:xfrm>
            <a:custGeom>
              <a:avLst/>
              <a:gdLst/>
              <a:ahLst/>
              <a:cxnLst/>
              <a:rect l="l" t="t" r="r" b="b"/>
              <a:pathLst>
                <a:path w="1584" h="1981" extrusionOk="0">
                  <a:moveTo>
                    <a:pt x="1141" y="0"/>
                  </a:moveTo>
                  <a:cubicBezTo>
                    <a:pt x="1135" y="0"/>
                    <a:pt x="1129" y="0"/>
                    <a:pt x="1124" y="0"/>
                  </a:cubicBezTo>
                  <a:lnTo>
                    <a:pt x="396" y="19"/>
                  </a:lnTo>
                  <a:cubicBezTo>
                    <a:pt x="175" y="28"/>
                    <a:pt x="0" y="212"/>
                    <a:pt x="10" y="433"/>
                  </a:cubicBezTo>
                  <a:lnTo>
                    <a:pt x="37" y="1584"/>
                  </a:lnTo>
                  <a:cubicBezTo>
                    <a:pt x="46" y="1808"/>
                    <a:pt x="221" y="1980"/>
                    <a:pt x="435" y="1980"/>
                  </a:cubicBezTo>
                  <a:cubicBezTo>
                    <a:pt x="440" y="1980"/>
                    <a:pt x="446" y="1980"/>
                    <a:pt x="452" y="1980"/>
                  </a:cubicBezTo>
                  <a:lnTo>
                    <a:pt x="1179" y="1961"/>
                  </a:lnTo>
                  <a:cubicBezTo>
                    <a:pt x="1409" y="1952"/>
                    <a:pt x="1584" y="1768"/>
                    <a:pt x="1575" y="1547"/>
                  </a:cubicBezTo>
                  <a:lnTo>
                    <a:pt x="1538" y="387"/>
                  </a:lnTo>
                  <a:cubicBezTo>
                    <a:pt x="1538" y="172"/>
                    <a:pt x="1363" y="0"/>
                    <a:pt x="11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186;p45">
              <a:extLst>
                <a:ext uri="{FF2B5EF4-FFF2-40B4-BE49-F238E27FC236}">
                  <a16:creationId xmlns:a16="http://schemas.microsoft.com/office/drawing/2014/main" id="{C6CCFECF-EF67-47F2-8DBF-C3561295ABAF}"/>
                </a:ext>
              </a:extLst>
            </p:cNvPr>
            <p:cNvSpPr/>
            <p:nvPr/>
          </p:nvSpPr>
          <p:spPr>
            <a:xfrm>
              <a:off x="839725" y="3547825"/>
              <a:ext cx="468625" cy="35925"/>
            </a:xfrm>
            <a:custGeom>
              <a:avLst/>
              <a:gdLst/>
              <a:ahLst/>
              <a:cxnLst/>
              <a:rect l="l" t="t" r="r" b="b"/>
              <a:pathLst>
                <a:path w="18745" h="1437" extrusionOk="0">
                  <a:moveTo>
                    <a:pt x="16277" y="0"/>
                  </a:moveTo>
                  <a:lnTo>
                    <a:pt x="2210" y="405"/>
                  </a:lnTo>
                  <a:lnTo>
                    <a:pt x="1741" y="902"/>
                  </a:lnTo>
                  <a:lnTo>
                    <a:pt x="1" y="1022"/>
                  </a:lnTo>
                  <a:lnTo>
                    <a:pt x="10" y="1436"/>
                  </a:lnTo>
                  <a:lnTo>
                    <a:pt x="18745" y="902"/>
                  </a:lnTo>
                  <a:lnTo>
                    <a:pt x="18726" y="433"/>
                  </a:lnTo>
                  <a:lnTo>
                    <a:pt x="16793" y="488"/>
                  </a:lnTo>
                  <a:lnTo>
                    <a:pt x="16277"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187;p45">
              <a:extLst>
                <a:ext uri="{FF2B5EF4-FFF2-40B4-BE49-F238E27FC236}">
                  <a16:creationId xmlns:a16="http://schemas.microsoft.com/office/drawing/2014/main" id="{3B41B2CE-1251-4560-9DDF-F71330021EE7}"/>
                </a:ext>
              </a:extLst>
            </p:cNvPr>
            <p:cNvSpPr/>
            <p:nvPr/>
          </p:nvSpPr>
          <p:spPr>
            <a:xfrm>
              <a:off x="921200" y="3580275"/>
              <a:ext cx="25350" cy="17750"/>
            </a:xfrm>
            <a:custGeom>
              <a:avLst/>
              <a:gdLst/>
              <a:ahLst/>
              <a:cxnLst/>
              <a:rect l="l" t="t" r="r" b="b"/>
              <a:pathLst>
                <a:path w="1014" h="710" extrusionOk="0">
                  <a:moveTo>
                    <a:pt x="995" y="0"/>
                  </a:moveTo>
                  <a:lnTo>
                    <a:pt x="1" y="37"/>
                  </a:lnTo>
                  <a:lnTo>
                    <a:pt x="19" y="709"/>
                  </a:lnTo>
                  <a:lnTo>
                    <a:pt x="1014" y="682"/>
                  </a:lnTo>
                  <a:lnTo>
                    <a:pt x="995"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188;p45">
              <a:extLst>
                <a:ext uri="{FF2B5EF4-FFF2-40B4-BE49-F238E27FC236}">
                  <a16:creationId xmlns:a16="http://schemas.microsoft.com/office/drawing/2014/main" id="{8D0BAEE3-E892-434D-9D2B-228AEE3647CF}"/>
                </a:ext>
              </a:extLst>
            </p:cNvPr>
            <p:cNvSpPr/>
            <p:nvPr/>
          </p:nvSpPr>
          <p:spPr>
            <a:xfrm>
              <a:off x="927875" y="3596375"/>
              <a:ext cx="12450" cy="15450"/>
            </a:xfrm>
            <a:custGeom>
              <a:avLst/>
              <a:gdLst/>
              <a:ahLst/>
              <a:cxnLst/>
              <a:rect l="l" t="t" r="r" b="b"/>
              <a:pathLst>
                <a:path w="498" h="618" extrusionOk="0">
                  <a:moveTo>
                    <a:pt x="489" y="1"/>
                  </a:moveTo>
                  <a:lnTo>
                    <a:pt x="1" y="19"/>
                  </a:lnTo>
                  <a:lnTo>
                    <a:pt x="10" y="387"/>
                  </a:lnTo>
                  <a:cubicBezTo>
                    <a:pt x="19" y="516"/>
                    <a:pt x="130" y="618"/>
                    <a:pt x="259" y="618"/>
                  </a:cubicBezTo>
                  <a:cubicBezTo>
                    <a:pt x="388" y="608"/>
                    <a:pt x="498" y="498"/>
                    <a:pt x="498" y="369"/>
                  </a:cubicBezTo>
                  <a:lnTo>
                    <a:pt x="489"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189;p45">
              <a:extLst>
                <a:ext uri="{FF2B5EF4-FFF2-40B4-BE49-F238E27FC236}">
                  <a16:creationId xmlns:a16="http://schemas.microsoft.com/office/drawing/2014/main" id="{1AB68DA4-53F2-40ED-8316-B8757D9165A3}"/>
                </a:ext>
              </a:extLst>
            </p:cNvPr>
            <p:cNvSpPr/>
            <p:nvPr/>
          </p:nvSpPr>
          <p:spPr>
            <a:xfrm>
              <a:off x="1003375" y="3575750"/>
              <a:ext cx="139500" cy="4225"/>
            </a:xfrm>
            <a:custGeom>
              <a:avLst/>
              <a:gdLst/>
              <a:ahLst/>
              <a:cxnLst/>
              <a:rect l="l" t="t" r="r" b="b"/>
              <a:pathLst>
                <a:path w="5580" h="169" extrusionOk="0">
                  <a:moveTo>
                    <a:pt x="5417" y="1"/>
                  </a:moveTo>
                  <a:cubicBezTo>
                    <a:pt x="5031" y="1"/>
                    <a:pt x="3999" y="25"/>
                    <a:pt x="2790" y="62"/>
                  </a:cubicBezTo>
                  <a:cubicBezTo>
                    <a:pt x="1243" y="98"/>
                    <a:pt x="0" y="144"/>
                    <a:pt x="0" y="163"/>
                  </a:cubicBezTo>
                  <a:cubicBezTo>
                    <a:pt x="0" y="167"/>
                    <a:pt x="58" y="169"/>
                    <a:pt x="163" y="169"/>
                  </a:cubicBezTo>
                  <a:cubicBezTo>
                    <a:pt x="549" y="169"/>
                    <a:pt x="1581" y="144"/>
                    <a:pt x="2790" y="108"/>
                  </a:cubicBezTo>
                  <a:cubicBezTo>
                    <a:pt x="4327" y="62"/>
                    <a:pt x="5579" y="16"/>
                    <a:pt x="5579" y="6"/>
                  </a:cubicBezTo>
                  <a:cubicBezTo>
                    <a:pt x="5579" y="2"/>
                    <a:pt x="5522" y="1"/>
                    <a:pt x="54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190;p45">
              <a:extLst>
                <a:ext uri="{FF2B5EF4-FFF2-40B4-BE49-F238E27FC236}">
                  <a16:creationId xmlns:a16="http://schemas.microsoft.com/office/drawing/2014/main" id="{57923269-374E-42D4-A029-88F643A547AC}"/>
                </a:ext>
              </a:extLst>
            </p:cNvPr>
            <p:cNvSpPr/>
            <p:nvPr/>
          </p:nvSpPr>
          <p:spPr>
            <a:xfrm>
              <a:off x="920050" y="3581100"/>
              <a:ext cx="27425" cy="1750"/>
            </a:xfrm>
            <a:custGeom>
              <a:avLst/>
              <a:gdLst/>
              <a:ahLst/>
              <a:cxnLst/>
              <a:rect l="l" t="t" r="r" b="b"/>
              <a:pathLst>
                <a:path w="1097" h="70" extrusionOk="0">
                  <a:moveTo>
                    <a:pt x="792" y="1"/>
                  </a:moveTo>
                  <a:cubicBezTo>
                    <a:pt x="710" y="1"/>
                    <a:pt x="627" y="5"/>
                    <a:pt x="544" y="13"/>
                  </a:cubicBezTo>
                  <a:cubicBezTo>
                    <a:pt x="511" y="12"/>
                    <a:pt x="479" y="11"/>
                    <a:pt x="447" y="11"/>
                  </a:cubicBezTo>
                  <a:cubicBezTo>
                    <a:pt x="298" y="11"/>
                    <a:pt x="152" y="27"/>
                    <a:pt x="1" y="50"/>
                  </a:cubicBezTo>
                  <a:cubicBezTo>
                    <a:pt x="115" y="62"/>
                    <a:pt x="228" y="69"/>
                    <a:pt x="342" y="69"/>
                  </a:cubicBezTo>
                  <a:cubicBezTo>
                    <a:pt x="413" y="69"/>
                    <a:pt x="483" y="66"/>
                    <a:pt x="553" y="59"/>
                  </a:cubicBezTo>
                  <a:cubicBezTo>
                    <a:pt x="584" y="61"/>
                    <a:pt x="615" y="62"/>
                    <a:pt x="647" y="62"/>
                  </a:cubicBezTo>
                  <a:cubicBezTo>
                    <a:pt x="793" y="62"/>
                    <a:pt x="945" y="45"/>
                    <a:pt x="1096" y="23"/>
                  </a:cubicBezTo>
                  <a:cubicBezTo>
                    <a:pt x="995" y="7"/>
                    <a:pt x="894" y="1"/>
                    <a:pt x="7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191;p45">
              <a:extLst>
                <a:ext uri="{FF2B5EF4-FFF2-40B4-BE49-F238E27FC236}">
                  <a16:creationId xmlns:a16="http://schemas.microsoft.com/office/drawing/2014/main" id="{7903A303-9F59-472D-A890-4F3D281E85F6}"/>
                </a:ext>
              </a:extLst>
            </p:cNvPr>
            <p:cNvSpPr/>
            <p:nvPr/>
          </p:nvSpPr>
          <p:spPr>
            <a:xfrm>
              <a:off x="1193475" y="3573225"/>
              <a:ext cx="27875" cy="1800"/>
            </a:xfrm>
            <a:custGeom>
              <a:avLst/>
              <a:gdLst/>
              <a:ahLst/>
              <a:cxnLst/>
              <a:rect l="l" t="t" r="r" b="b"/>
              <a:pathLst>
                <a:path w="1115" h="72" extrusionOk="0">
                  <a:moveTo>
                    <a:pt x="758" y="1"/>
                  </a:moveTo>
                  <a:cubicBezTo>
                    <a:pt x="689" y="1"/>
                    <a:pt x="621" y="3"/>
                    <a:pt x="553" y="6"/>
                  </a:cubicBezTo>
                  <a:cubicBezTo>
                    <a:pt x="369" y="6"/>
                    <a:pt x="185" y="25"/>
                    <a:pt x="1" y="52"/>
                  </a:cubicBezTo>
                  <a:cubicBezTo>
                    <a:pt x="115" y="64"/>
                    <a:pt x="228" y="71"/>
                    <a:pt x="342" y="71"/>
                  </a:cubicBezTo>
                  <a:cubicBezTo>
                    <a:pt x="412" y="71"/>
                    <a:pt x="483" y="68"/>
                    <a:pt x="553" y="61"/>
                  </a:cubicBezTo>
                  <a:cubicBezTo>
                    <a:pt x="587" y="63"/>
                    <a:pt x="621" y="64"/>
                    <a:pt x="655" y="64"/>
                  </a:cubicBezTo>
                  <a:cubicBezTo>
                    <a:pt x="812" y="64"/>
                    <a:pt x="963" y="47"/>
                    <a:pt x="1115" y="25"/>
                  </a:cubicBezTo>
                  <a:cubicBezTo>
                    <a:pt x="998" y="7"/>
                    <a:pt x="878" y="1"/>
                    <a:pt x="75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192;p45">
              <a:extLst>
                <a:ext uri="{FF2B5EF4-FFF2-40B4-BE49-F238E27FC236}">
                  <a16:creationId xmlns:a16="http://schemas.microsoft.com/office/drawing/2014/main" id="{ADB6A263-6D25-4F3C-8021-964A55354FFF}"/>
                </a:ext>
              </a:extLst>
            </p:cNvPr>
            <p:cNvSpPr/>
            <p:nvPr/>
          </p:nvSpPr>
          <p:spPr>
            <a:xfrm>
              <a:off x="900500" y="3555425"/>
              <a:ext cx="86800" cy="26250"/>
            </a:xfrm>
            <a:custGeom>
              <a:avLst/>
              <a:gdLst/>
              <a:ahLst/>
              <a:cxnLst/>
              <a:rect l="l" t="t" r="r" b="b"/>
              <a:pathLst>
                <a:path w="3472" h="1050" extrusionOk="0">
                  <a:moveTo>
                    <a:pt x="3471" y="0"/>
                  </a:moveTo>
                  <a:lnTo>
                    <a:pt x="3471" y="0"/>
                  </a:lnTo>
                  <a:cubicBezTo>
                    <a:pt x="3443" y="9"/>
                    <a:pt x="3425" y="18"/>
                    <a:pt x="3407" y="37"/>
                  </a:cubicBezTo>
                  <a:lnTo>
                    <a:pt x="3250" y="184"/>
                  </a:lnTo>
                  <a:lnTo>
                    <a:pt x="3259" y="184"/>
                  </a:lnTo>
                  <a:cubicBezTo>
                    <a:pt x="2900" y="184"/>
                    <a:pt x="2237" y="203"/>
                    <a:pt x="1473" y="221"/>
                  </a:cubicBezTo>
                  <a:lnTo>
                    <a:pt x="267" y="267"/>
                  </a:lnTo>
                  <a:lnTo>
                    <a:pt x="258" y="267"/>
                  </a:lnTo>
                  <a:lnTo>
                    <a:pt x="258" y="276"/>
                  </a:lnTo>
                  <a:lnTo>
                    <a:pt x="0" y="598"/>
                  </a:lnTo>
                  <a:cubicBezTo>
                    <a:pt x="10" y="737"/>
                    <a:pt x="19" y="856"/>
                    <a:pt x="19" y="939"/>
                  </a:cubicBezTo>
                  <a:cubicBezTo>
                    <a:pt x="19" y="976"/>
                    <a:pt x="19" y="1013"/>
                    <a:pt x="28" y="1050"/>
                  </a:cubicBezTo>
                  <a:cubicBezTo>
                    <a:pt x="37" y="1013"/>
                    <a:pt x="37" y="976"/>
                    <a:pt x="37" y="939"/>
                  </a:cubicBezTo>
                  <a:lnTo>
                    <a:pt x="37" y="617"/>
                  </a:lnTo>
                  <a:lnTo>
                    <a:pt x="288" y="304"/>
                  </a:lnTo>
                  <a:lnTo>
                    <a:pt x="288" y="304"/>
                  </a:lnTo>
                  <a:lnTo>
                    <a:pt x="1483" y="276"/>
                  </a:lnTo>
                  <a:cubicBezTo>
                    <a:pt x="2247" y="249"/>
                    <a:pt x="2909" y="230"/>
                    <a:pt x="3259" y="212"/>
                  </a:cubicBezTo>
                  <a:lnTo>
                    <a:pt x="3269" y="212"/>
                  </a:lnTo>
                  <a:lnTo>
                    <a:pt x="3416" y="55"/>
                  </a:lnTo>
                  <a:cubicBezTo>
                    <a:pt x="3443" y="37"/>
                    <a:pt x="3453" y="18"/>
                    <a:pt x="347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193;p45">
              <a:extLst>
                <a:ext uri="{FF2B5EF4-FFF2-40B4-BE49-F238E27FC236}">
                  <a16:creationId xmlns:a16="http://schemas.microsoft.com/office/drawing/2014/main" id="{6CBD6FBC-C51C-4679-AEE2-B294B037C841}"/>
                </a:ext>
              </a:extLst>
            </p:cNvPr>
            <p:cNvSpPr/>
            <p:nvPr/>
          </p:nvSpPr>
          <p:spPr>
            <a:xfrm>
              <a:off x="999925" y="3549650"/>
              <a:ext cx="145250" cy="20750"/>
            </a:xfrm>
            <a:custGeom>
              <a:avLst/>
              <a:gdLst/>
              <a:ahLst/>
              <a:cxnLst/>
              <a:rect l="l" t="t" r="r" b="b"/>
              <a:pathLst>
                <a:path w="5810" h="830" extrusionOk="0">
                  <a:moveTo>
                    <a:pt x="5809" y="1"/>
                  </a:moveTo>
                  <a:cubicBezTo>
                    <a:pt x="5791" y="19"/>
                    <a:pt x="5782" y="29"/>
                    <a:pt x="5763" y="47"/>
                  </a:cubicBezTo>
                  <a:cubicBezTo>
                    <a:pt x="5745" y="84"/>
                    <a:pt x="5708" y="130"/>
                    <a:pt x="5662" y="185"/>
                  </a:cubicBezTo>
                  <a:lnTo>
                    <a:pt x="5292" y="655"/>
                  </a:lnTo>
                  <a:lnTo>
                    <a:pt x="5292" y="655"/>
                  </a:lnTo>
                  <a:cubicBezTo>
                    <a:pt x="4703" y="673"/>
                    <a:pt x="3852" y="692"/>
                    <a:pt x="2910" y="719"/>
                  </a:cubicBezTo>
                  <a:cubicBezTo>
                    <a:pt x="1871" y="747"/>
                    <a:pt x="961" y="774"/>
                    <a:pt x="381" y="802"/>
                  </a:cubicBezTo>
                  <a:lnTo>
                    <a:pt x="381" y="802"/>
                  </a:lnTo>
                  <a:lnTo>
                    <a:pt x="111" y="369"/>
                  </a:lnTo>
                  <a:lnTo>
                    <a:pt x="28" y="249"/>
                  </a:lnTo>
                  <a:cubicBezTo>
                    <a:pt x="19" y="240"/>
                    <a:pt x="10" y="222"/>
                    <a:pt x="0" y="213"/>
                  </a:cubicBezTo>
                  <a:lnTo>
                    <a:pt x="0" y="213"/>
                  </a:lnTo>
                  <a:cubicBezTo>
                    <a:pt x="10" y="231"/>
                    <a:pt x="19" y="240"/>
                    <a:pt x="28" y="259"/>
                  </a:cubicBezTo>
                  <a:cubicBezTo>
                    <a:pt x="46" y="286"/>
                    <a:pt x="65" y="323"/>
                    <a:pt x="92" y="378"/>
                  </a:cubicBezTo>
                  <a:lnTo>
                    <a:pt x="359" y="829"/>
                  </a:lnTo>
                  <a:lnTo>
                    <a:pt x="369" y="829"/>
                  </a:lnTo>
                  <a:cubicBezTo>
                    <a:pt x="958" y="820"/>
                    <a:pt x="1869" y="802"/>
                    <a:pt x="2900" y="774"/>
                  </a:cubicBezTo>
                  <a:cubicBezTo>
                    <a:pt x="3858" y="747"/>
                    <a:pt x="4714" y="719"/>
                    <a:pt x="5294" y="691"/>
                  </a:cubicBezTo>
                  <a:lnTo>
                    <a:pt x="5303" y="691"/>
                  </a:lnTo>
                  <a:cubicBezTo>
                    <a:pt x="5460" y="480"/>
                    <a:pt x="5589" y="305"/>
                    <a:pt x="5681" y="185"/>
                  </a:cubicBezTo>
                  <a:lnTo>
                    <a:pt x="5773" y="56"/>
                  </a:lnTo>
                  <a:cubicBezTo>
                    <a:pt x="5800" y="19"/>
                    <a:pt x="5809" y="1"/>
                    <a:pt x="580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194;p45">
              <a:extLst>
                <a:ext uri="{FF2B5EF4-FFF2-40B4-BE49-F238E27FC236}">
                  <a16:creationId xmlns:a16="http://schemas.microsoft.com/office/drawing/2014/main" id="{06E0A3C7-A283-4FE8-8AB8-097080DE3BDA}"/>
                </a:ext>
              </a:extLst>
            </p:cNvPr>
            <p:cNvSpPr/>
            <p:nvPr/>
          </p:nvSpPr>
          <p:spPr>
            <a:xfrm>
              <a:off x="894975" y="3572225"/>
              <a:ext cx="3250" cy="2875"/>
            </a:xfrm>
            <a:custGeom>
              <a:avLst/>
              <a:gdLst/>
              <a:ahLst/>
              <a:cxnLst/>
              <a:rect l="l" t="t" r="r" b="b"/>
              <a:pathLst>
                <a:path w="130" h="115" extrusionOk="0">
                  <a:moveTo>
                    <a:pt x="65" y="0"/>
                  </a:moveTo>
                  <a:cubicBezTo>
                    <a:pt x="37" y="0"/>
                    <a:pt x="28" y="19"/>
                    <a:pt x="37" y="28"/>
                  </a:cubicBezTo>
                  <a:cubicBezTo>
                    <a:pt x="37" y="28"/>
                    <a:pt x="56" y="28"/>
                    <a:pt x="65" y="37"/>
                  </a:cubicBezTo>
                  <a:cubicBezTo>
                    <a:pt x="65" y="46"/>
                    <a:pt x="74" y="55"/>
                    <a:pt x="65" y="65"/>
                  </a:cubicBezTo>
                  <a:cubicBezTo>
                    <a:pt x="60" y="69"/>
                    <a:pt x="56" y="71"/>
                    <a:pt x="51" y="71"/>
                  </a:cubicBezTo>
                  <a:cubicBezTo>
                    <a:pt x="46" y="71"/>
                    <a:pt x="42" y="69"/>
                    <a:pt x="37" y="65"/>
                  </a:cubicBezTo>
                  <a:cubicBezTo>
                    <a:pt x="28" y="55"/>
                    <a:pt x="28" y="37"/>
                    <a:pt x="19" y="37"/>
                  </a:cubicBezTo>
                  <a:cubicBezTo>
                    <a:pt x="19" y="37"/>
                    <a:pt x="0" y="46"/>
                    <a:pt x="10" y="74"/>
                  </a:cubicBezTo>
                  <a:cubicBezTo>
                    <a:pt x="19" y="92"/>
                    <a:pt x="28" y="111"/>
                    <a:pt x="46" y="111"/>
                  </a:cubicBezTo>
                  <a:cubicBezTo>
                    <a:pt x="54" y="113"/>
                    <a:pt x="61" y="114"/>
                    <a:pt x="68" y="114"/>
                  </a:cubicBezTo>
                  <a:cubicBezTo>
                    <a:pt x="88" y="114"/>
                    <a:pt x="104" y="106"/>
                    <a:pt x="111" y="92"/>
                  </a:cubicBezTo>
                  <a:cubicBezTo>
                    <a:pt x="129" y="74"/>
                    <a:pt x="129" y="46"/>
                    <a:pt x="111" y="28"/>
                  </a:cubicBezTo>
                  <a:cubicBezTo>
                    <a:pt x="102" y="9"/>
                    <a:pt x="83" y="0"/>
                    <a:pt x="6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195;p45">
              <a:extLst>
                <a:ext uri="{FF2B5EF4-FFF2-40B4-BE49-F238E27FC236}">
                  <a16:creationId xmlns:a16="http://schemas.microsoft.com/office/drawing/2014/main" id="{3DE3B064-C4D6-4E15-B60F-7A9412D08007}"/>
                </a:ext>
              </a:extLst>
            </p:cNvPr>
            <p:cNvSpPr/>
            <p:nvPr/>
          </p:nvSpPr>
          <p:spPr>
            <a:xfrm>
              <a:off x="894975" y="3577500"/>
              <a:ext cx="3250" cy="2875"/>
            </a:xfrm>
            <a:custGeom>
              <a:avLst/>
              <a:gdLst/>
              <a:ahLst/>
              <a:cxnLst/>
              <a:rect l="l" t="t" r="r" b="b"/>
              <a:pathLst>
                <a:path w="130" h="115" extrusionOk="0">
                  <a:moveTo>
                    <a:pt x="65" y="1"/>
                  </a:moveTo>
                  <a:cubicBezTo>
                    <a:pt x="37" y="1"/>
                    <a:pt x="28" y="19"/>
                    <a:pt x="37" y="28"/>
                  </a:cubicBezTo>
                  <a:cubicBezTo>
                    <a:pt x="37" y="28"/>
                    <a:pt x="46" y="28"/>
                    <a:pt x="65" y="38"/>
                  </a:cubicBezTo>
                  <a:cubicBezTo>
                    <a:pt x="74" y="47"/>
                    <a:pt x="74" y="56"/>
                    <a:pt x="65" y="65"/>
                  </a:cubicBezTo>
                  <a:cubicBezTo>
                    <a:pt x="65" y="70"/>
                    <a:pt x="63" y="72"/>
                    <a:pt x="59" y="72"/>
                  </a:cubicBezTo>
                  <a:cubicBezTo>
                    <a:pt x="56" y="72"/>
                    <a:pt x="51" y="70"/>
                    <a:pt x="46" y="65"/>
                  </a:cubicBezTo>
                  <a:cubicBezTo>
                    <a:pt x="37" y="56"/>
                    <a:pt x="28" y="38"/>
                    <a:pt x="28" y="38"/>
                  </a:cubicBezTo>
                  <a:cubicBezTo>
                    <a:pt x="19" y="38"/>
                    <a:pt x="0" y="47"/>
                    <a:pt x="10" y="74"/>
                  </a:cubicBezTo>
                  <a:cubicBezTo>
                    <a:pt x="10" y="93"/>
                    <a:pt x="28" y="111"/>
                    <a:pt x="46" y="111"/>
                  </a:cubicBezTo>
                  <a:cubicBezTo>
                    <a:pt x="51" y="114"/>
                    <a:pt x="57" y="115"/>
                    <a:pt x="63" y="115"/>
                  </a:cubicBezTo>
                  <a:cubicBezTo>
                    <a:pt x="79" y="115"/>
                    <a:pt x="97" y="106"/>
                    <a:pt x="111" y="93"/>
                  </a:cubicBezTo>
                  <a:cubicBezTo>
                    <a:pt x="129" y="74"/>
                    <a:pt x="129" y="47"/>
                    <a:pt x="111" y="28"/>
                  </a:cubicBezTo>
                  <a:cubicBezTo>
                    <a:pt x="102" y="10"/>
                    <a:pt x="83" y="1"/>
                    <a:pt x="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196;p45">
              <a:extLst>
                <a:ext uri="{FF2B5EF4-FFF2-40B4-BE49-F238E27FC236}">
                  <a16:creationId xmlns:a16="http://schemas.microsoft.com/office/drawing/2014/main" id="{BAA61C99-3F36-48AD-AE7F-AC8A01D8652F}"/>
                </a:ext>
              </a:extLst>
            </p:cNvPr>
            <p:cNvSpPr/>
            <p:nvPr/>
          </p:nvSpPr>
          <p:spPr>
            <a:xfrm>
              <a:off x="882325" y="3570825"/>
              <a:ext cx="1850" cy="12225"/>
            </a:xfrm>
            <a:custGeom>
              <a:avLst/>
              <a:gdLst/>
              <a:ahLst/>
              <a:cxnLst/>
              <a:rect l="l" t="t" r="r" b="b"/>
              <a:pathLst>
                <a:path w="74" h="489" extrusionOk="0">
                  <a:moveTo>
                    <a:pt x="28" y="1"/>
                  </a:moveTo>
                  <a:cubicBezTo>
                    <a:pt x="9" y="84"/>
                    <a:pt x="0" y="167"/>
                    <a:pt x="9" y="240"/>
                  </a:cubicBezTo>
                  <a:cubicBezTo>
                    <a:pt x="0" y="323"/>
                    <a:pt x="18" y="406"/>
                    <a:pt x="46" y="489"/>
                  </a:cubicBezTo>
                  <a:cubicBezTo>
                    <a:pt x="74" y="323"/>
                    <a:pt x="74" y="157"/>
                    <a:pt x="2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197;p45">
              <a:extLst>
                <a:ext uri="{FF2B5EF4-FFF2-40B4-BE49-F238E27FC236}">
                  <a16:creationId xmlns:a16="http://schemas.microsoft.com/office/drawing/2014/main" id="{66F5FF92-B5D4-4D49-A0B6-43D11E1B7D83}"/>
                </a:ext>
              </a:extLst>
            </p:cNvPr>
            <p:cNvSpPr/>
            <p:nvPr/>
          </p:nvSpPr>
          <p:spPr>
            <a:xfrm>
              <a:off x="844800" y="3573375"/>
              <a:ext cx="1625" cy="9900"/>
            </a:xfrm>
            <a:custGeom>
              <a:avLst/>
              <a:gdLst/>
              <a:ahLst/>
              <a:cxnLst/>
              <a:rect l="l" t="t" r="r" b="b"/>
              <a:pathLst>
                <a:path w="65" h="396" extrusionOk="0">
                  <a:moveTo>
                    <a:pt x="28" y="0"/>
                  </a:moveTo>
                  <a:cubicBezTo>
                    <a:pt x="0" y="0"/>
                    <a:pt x="0" y="92"/>
                    <a:pt x="0" y="193"/>
                  </a:cubicBezTo>
                  <a:cubicBezTo>
                    <a:pt x="10" y="304"/>
                    <a:pt x="19" y="396"/>
                    <a:pt x="37" y="396"/>
                  </a:cubicBezTo>
                  <a:cubicBezTo>
                    <a:pt x="56" y="332"/>
                    <a:pt x="65" y="258"/>
                    <a:pt x="56" y="193"/>
                  </a:cubicBezTo>
                  <a:cubicBezTo>
                    <a:pt x="65" y="129"/>
                    <a:pt x="46" y="65"/>
                    <a:pt x="2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198;p45">
              <a:extLst>
                <a:ext uri="{FF2B5EF4-FFF2-40B4-BE49-F238E27FC236}">
                  <a16:creationId xmlns:a16="http://schemas.microsoft.com/office/drawing/2014/main" id="{5C57A33E-97A4-47E0-8CD0-52E7C60469DF}"/>
                </a:ext>
              </a:extLst>
            </p:cNvPr>
            <p:cNvSpPr/>
            <p:nvPr/>
          </p:nvSpPr>
          <p:spPr>
            <a:xfrm>
              <a:off x="1158275" y="3550350"/>
              <a:ext cx="87475" cy="21425"/>
            </a:xfrm>
            <a:custGeom>
              <a:avLst/>
              <a:gdLst/>
              <a:ahLst/>
              <a:cxnLst/>
              <a:rect l="l" t="t" r="r" b="b"/>
              <a:pathLst>
                <a:path w="3499" h="857" extrusionOk="0">
                  <a:moveTo>
                    <a:pt x="0" y="1"/>
                  </a:moveTo>
                  <a:cubicBezTo>
                    <a:pt x="0" y="1"/>
                    <a:pt x="19" y="19"/>
                    <a:pt x="46" y="56"/>
                  </a:cubicBezTo>
                  <a:lnTo>
                    <a:pt x="212" y="203"/>
                  </a:lnTo>
                  <a:cubicBezTo>
                    <a:pt x="562" y="194"/>
                    <a:pt x="1234" y="185"/>
                    <a:pt x="1989" y="157"/>
                  </a:cubicBezTo>
                  <a:lnTo>
                    <a:pt x="3185" y="120"/>
                  </a:lnTo>
                  <a:lnTo>
                    <a:pt x="3185" y="120"/>
                  </a:lnTo>
                  <a:lnTo>
                    <a:pt x="3462" y="415"/>
                  </a:lnTo>
                  <a:lnTo>
                    <a:pt x="3462" y="406"/>
                  </a:lnTo>
                  <a:cubicBezTo>
                    <a:pt x="3471" y="544"/>
                    <a:pt x="3480" y="654"/>
                    <a:pt x="3480" y="746"/>
                  </a:cubicBezTo>
                  <a:cubicBezTo>
                    <a:pt x="3480" y="783"/>
                    <a:pt x="3480" y="820"/>
                    <a:pt x="3489" y="857"/>
                  </a:cubicBezTo>
                  <a:cubicBezTo>
                    <a:pt x="3489" y="820"/>
                    <a:pt x="3499" y="783"/>
                    <a:pt x="3499" y="746"/>
                  </a:cubicBezTo>
                  <a:lnTo>
                    <a:pt x="3499" y="406"/>
                  </a:lnTo>
                  <a:lnTo>
                    <a:pt x="3499" y="396"/>
                  </a:lnTo>
                  <a:lnTo>
                    <a:pt x="3222" y="93"/>
                  </a:lnTo>
                  <a:lnTo>
                    <a:pt x="3213" y="83"/>
                  </a:lnTo>
                  <a:lnTo>
                    <a:pt x="3204" y="83"/>
                  </a:lnTo>
                  <a:lnTo>
                    <a:pt x="1998" y="111"/>
                  </a:lnTo>
                  <a:cubicBezTo>
                    <a:pt x="1249" y="138"/>
                    <a:pt x="582" y="157"/>
                    <a:pt x="230" y="175"/>
                  </a:cubicBezTo>
                  <a:lnTo>
                    <a:pt x="230" y="175"/>
                  </a:lnTo>
                  <a:lnTo>
                    <a:pt x="65" y="37"/>
                  </a:lnTo>
                  <a:cubicBezTo>
                    <a:pt x="46" y="28"/>
                    <a:pt x="28" y="10"/>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199;p45">
              <a:extLst>
                <a:ext uri="{FF2B5EF4-FFF2-40B4-BE49-F238E27FC236}">
                  <a16:creationId xmlns:a16="http://schemas.microsoft.com/office/drawing/2014/main" id="{725521AE-1633-4EA1-8C6B-985B00D15A82}"/>
                </a:ext>
              </a:extLst>
            </p:cNvPr>
            <p:cNvSpPr/>
            <p:nvPr/>
          </p:nvSpPr>
          <p:spPr>
            <a:xfrm>
              <a:off x="1248100" y="3561850"/>
              <a:ext cx="3400" cy="3050"/>
            </a:xfrm>
            <a:custGeom>
              <a:avLst/>
              <a:gdLst/>
              <a:ahLst/>
              <a:cxnLst/>
              <a:rect l="l" t="t" r="r" b="b"/>
              <a:pathLst>
                <a:path w="136" h="122" extrusionOk="0">
                  <a:moveTo>
                    <a:pt x="62" y="1"/>
                  </a:moveTo>
                  <a:cubicBezTo>
                    <a:pt x="44" y="10"/>
                    <a:pt x="34" y="19"/>
                    <a:pt x="25" y="28"/>
                  </a:cubicBezTo>
                  <a:cubicBezTo>
                    <a:pt x="0" y="79"/>
                    <a:pt x="36" y="122"/>
                    <a:pt x="85" y="122"/>
                  </a:cubicBezTo>
                  <a:cubicBezTo>
                    <a:pt x="89" y="122"/>
                    <a:pt x="94" y="121"/>
                    <a:pt x="99" y="121"/>
                  </a:cubicBezTo>
                  <a:cubicBezTo>
                    <a:pt x="117" y="111"/>
                    <a:pt x="127" y="93"/>
                    <a:pt x="127" y="74"/>
                  </a:cubicBezTo>
                  <a:cubicBezTo>
                    <a:pt x="136" y="47"/>
                    <a:pt x="108" y="38"/>
                    <a:pt x="108" y="38"/>
                  </a:cubicBezTo>
                  <a:cubicBezTo>
                    <a:pt x="108" y="38"/>
                    <a:pt x="108" y="56"/>
                    <a:pt x="99" y="65"/>
                  </a:cubicBezTo>
                  <a:cubicBezTo>
                    <a:pt x="94" y="70"/>
                    <a:pt x="92" y="72"/>
                    <a:pt x="89" y="72"/>
                  </a:cubicBezTo>
                  <a:cubicBezTo>
                    <a:pt x="85" y="72"/>
                    <a:pt x="80" y="70"/>
                    <a:pt x="71" y="65"/>
                  </a:cubicBezTo>
                  <a:cubicBezTo>
                    <a:pt x="62" y="56"/>
                    <a:pt x="62" y="56"/>
                    <a:pt x="71" y="38"/>
                  </a:cubicBezTo>
                  <a:cubicBezTo>
                    <a:pt x="80" y="28"/>
                    <a:pt x="99" y="28"/>
                    <a:pt x="99" y="28"/>
                  </a:cubicBezTo>
                  <a:cubicBezTo>
                    <a:pt x="108" y="28"/>
                    <a:pt x="99" y="1"/>
                    <a:pt x="6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200;p45">
              <a:extLst>
                <a:ext uri="{FF2B5EF4-FFF2-40B4-BE49-F238E27FC236}">
                  <a16:creationId xmlns:a16="http://schemas.microsoft.com/office/drawing/2014/main" id="{693DFF6B-187E-4B4E-9C8D-39EC91624033}"/>
                </a:ext>
              </a:extLst>
            </p:cNvPr>
            <p:cNvSpPr/>
            <p:nvPr/>
          </p:nvSpPr>
          <p:spPr>
            <a:xfrm>
              <a:off x="1248325" y="3567150"/>
              <a:ext cx="3375" cy="3050"/>
            </a:xfrm>
            <a:custGeom>
              <a:avLst/>
              <a:gdLst/>
              <a:ahLst/>
              <a:cxnLst/>
              <a:rect l="l" t="t" r="r" b="b"/>
              <a:pathLst>
                <a:path w="135" h="122" extrusionOk="0">
                  <a:moveTo>
                    <a:pt x="71" y="1"/>
                  </a:moveTo>
                  <a:cubicBezTo>
                    <a:pt x="53" y="1"/>
                    <a:pt x="35" y="19"/>
                    <a:pt x="25" y="28"/>
                  </a:cubicBezTo>
                  <a:cubicBezTo>
                    <a:pt x="0" y="79"/>
                    <a:pt x="36" y="121"/>
                    <a:pt x="85" y="121"/>
                  </a:cubicBezTo>
                  <a:cubicBezTo>
                    <a:pt x="90" y="121"/>
                    <a:pt x="94" y="121"/>
                    <a:pt x="99" y="120"/>
                  </a:cubicBezTo>
                  <a:cubicBezTo>
                    <a:pt x="118" y="111"/>
                    <a:pt x="127" y="93"/>
                    <a:pt x="127" y="74"/>
                  </a:cubicBezTo>
                  <a:cubicBezTo>
                    <a:pt x="134" y="51"/>
                    <a:pt x="117" y="35"/>
                    <a:pt x="111" y="35"/>
                  </a:cubicBezTo>
                  <a:cubicBezTo>
                    <a:pt x="109" y="35"/>
                    <a:pt x="108" y="36"/>
                    <a:pt x="108" y="37"/>
                  </a:cubicBezTo>
                  <a:cubicBezTo>
                    <a:pt x="99" y="47"/>
                    <a:pt x="108" y="56"/>
                    <a:pt x="99" y="65"/>
                  </a:cubicBezTo>
                  <a:cubicBezTo>
                    <a:pt x="95" y="70"/>
                    <a:pt x="92" y="72"/>
                    <a:pt x="89" y="72"/>
                  </a:cubicBezTo>
                  <a:cubicBezTo>
                    <a:pt x="85" y="72"/>
                    <a:pt x="81" y="70"/>
                    <a:pt x="71" y="65"/>
                  </a:cubicBezTo>
                  <a:cubicBezTo>
                    <a:pt x="62" y="56"/>
                    <a:pt x="62" y="56"/>
                    <a:pt x="71" y="37"/>
                  </a:cubicBezTo>
                  <a:cubicBezTo>
                    <a:pt x="90" y="28"/>
                    <a:pt x="99" y="28"/>
                    <a:pt x="99" y="28"/>
                  </a:cubicBezTo>
                  <a:cubicBezTo>
                    <a:pt x="108" y="28"/>
                    <a:pt x="99" y="1"/>
                    <a:pt x="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201;p45">
              <a:extLst>
                <a:ext uri="{FF2B5EF4-FFF2-40B4-BE49-F238E27FC236}">
                  <a16:creationId xmlns:a16="http://schemas.microsoft.com/office/drawing/2014/main" id="{682F27DB-4DE3-48DD-A804-A770F4855B78}"/>
                </a:ext>
              </a:extLst>
            </p:cNvPr>
            <p:cNvSpPr/>
            <p:nvPr/>
          </p:nvSpPr>
          <p:spPr>
            <a:xfrm>
              <a:off x="1262525" y="3559550"/>
              <a:ext cx="1875" cy="12225"/>
            </a:xfrm>
            <a:custGeom>
              <a:avLst/>
              <a:gdLst/>
              <a:ahLst/>
              <a:cxnLst/>
              <a:rect l="l" t="t" r="r" b="b"/>
              <a:pathLst>
                <a:path w="75" h="489" extrusionOk="0">
                  <a:moveTo>
                    <a:pt x="28" y="1"/>
                  </a:moveTo>
                  <a:cubicBezTo>
                    <a:pt x="1" y="84"/>
                    <a:pt x="1" y="166"/>
                    <a:pt x="10" y="249"/>
                  </a:cubicBezTo>
                  <a:cubicBezTo>
                    <a:pt x="1" y="323"/>
                    <a:pt x="10" y="406"/>
                    <a:pt x="37" y="489"/>
                  </a:cubicBezTo>
                  <a:cubicBezTo>
                    <a:pt x="65" y="406"/>
                    <a:pt x="74" y="323"/>
                    <a:pt x="56" y="249"/>
                  </a:cubicBezTo>
                  <a:cubicBezTo>
                    <a:pt x="65" y="166"/>
                    <a:pt x="56" y="84"/>
                    <a:pt x="2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202;p45">
              <a:extLst>
                <a:ext uri="{FF2B5EF4-FFF2-40B4-BE49-F238E27FC236}">
                  <a16:creationId xmlns:a16="http://schemas.microsoft.com/office/drawing/2014/main" id="{533B229E-955A-4CA4-BC17-E040B28CA416}"/>
                </a:ext>
              </a:extLst>
            </p:cNvPr>
            <p:cNvSpPr/>
            <p:nvPr/>
          </p:nvSpPr>
          <p:spPr>
            <a:xfrm>
              <a:off x="1300275" y="3560025"/>
              <a:ext cx="1625" cy="9925"/>
            </a:xfrm>
            <a:custGeom>
              <a:avLst/>
              <a:gdLst/>
              <a:ahLst/>
              <a:cxnLst/>
              <a:rect l="l" t="t" r="r" b="b"/>
              <a:pathLst>
                <a:path w="65" h="397" extrusionOk="0">
                  <a:moveTo>
                    <a:pt x="28" y="0"/>
                  </a:moveTo>
                  <a:cubicBezTo>
                    <a:pt x="10" y="9"/>
                    <a:pt x="0" y="92"/>
                    <a:pt x="10" y="203"/>
                  </a:cubicBezTo>
                  <a:cubicBezTo>
                    <a:pt x="10" y="313"/>
                    <a:pt x="28" y="396"/>
                    <a:pt x="37" y="396"/>
                  </a:cubicBezTo>
                  <a:cubicBezTo>
                    <a:pt x="56" y="396"/>
                    <a:pt x="65" y="313"/>
                    <a:pt x="56" y="203"/>
                  </a:cubicBezTo>
                  <a:cubicBezTo>
                    <a:pt x="65" y="129"/>
                    <a:pt x="56" y="65"/>
                    <a:pt x="2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203;p45">
              <a:extLst>
                <a:ext uri="{FF2B5EF4-FFF2-40B4-BE49-F238E27FC236}">
                  <a16:creationId xmlns:a16="http://schemas.microsoft.com/office/drawing/2014/main" id="{42BA2E95-1827-4933-9A26-503B42644B6E}"/>
                </a:ext>
              </a:extLst>
            </p:cNvPr>
            <p:cNvSpPr/>
            <p:nvPr/>
          </p:nvSpPr>
          <p:spPr>
            <a:xfrm>
              <a:off x="1014050" y="3581750"/>
              <a:ext cx="6150" cy="5250"/>
            </a:xfrm>
            <a:custGeom>
              <a:avLst/>
              <a:gdLst/>
              <a:ahLst/>
              <a:cxnLst/>
              <a:rect l="l" t="t" r="r" b="b"/>
              <a:pathLst>
                <a:path w="246" h="210" extrusionOk="0">
                  <a:moveTo>
                    <a:pt x="124" y="0"/>
                  </a:moveTo>
                  <a:cubicBezTo>
                    <a:pt x="104" y="0"/>
                    <a:pt x="93" y="9"/>
                    <a:pt x="98" y="15"/>
                  </a:cubicBezTo>
                  <a:cubicBezTo>
                    <a:pt x="98" y="24"/>
                    <a:pt x="126" y="15"/>
                    <a:pt x="153" y="43"/>
                  </a:cubicBezTo>
                  <a:cubicBezTo>
                    <a:pt x="197" y="80"/>
                    <a:pt x="135" y="126"/>
                    <a:pt x="91" y="126"/>
                  </a:cubicBezTo>
                  <a:cubicBezTo>
                    <a:pt x="69" y="126"/>
                    <a:pt x="52" y="115"/>
                    <a:pt x="52" y="89"/>
                  </a:cubicBezTo>
                  <a:cubicBezTo>
                    <a:pt x="52" y="52"/>
                    <a:pt x="61" y="24"/>
                    <a:pt x="61" y="24"/>
                  </a:cubicBezTo>
                  <a:lnTo>
                    <a:pt x="61" y="24"/>
                  </a:lnTo>
                  <a:cubicBezTo>
                    <a:pt x="61" y="24"/>
                    <a:pt x="25" y="33"/>
                    <a:pt x="15" y="89"/>
                  </a:cubicBezTo>
                  <a:cubicBezTo>
                    <a:pt x="1" y="155"/>
                    <a:pt x="57" y="210"/>
                    <a:pt x="118" y="210"/>
                  </a:cubicBezTo>
                  <a:cubicBezTo>
                    <a:pt x="133" y="210"/>
                    <a:pt x="148" y="206"/>
                    <a:pt x="163" y="199"/>
                  </a:cubicBezTo>
                  <a:cubicBezTo>
                    <a:pt x="246" y="171"/>
                    <a:pt x="246" y="61"/>
                    <a:pt x="172" y="15"/>
                  </a:cubicBezTo>
                  <a:cubicBezTo>
                    <a:pt x="154" y="4"/>
                    <a:pt x="137" y="0"/>
                    <a:pt x="12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204;p45">
              <a:extLst>
                <a:ext uri="{FF2B5EF4-FFF2-40B4-BE49-F238E27FC236}">
                  <a16:creationId xmlns:a16="http://schemas.microsoft.com/office/drawing/2014/main" id="{8125B129-ACCB-4555-9605-A1A0CB544E39}"/>
                </a:ext>
              </a:extLst>
            </p:cNvPr>
            <p:cNvSpPr/>
            <p:nvPr/>
          </p:nvSpPr>
          <p:spPr>
            <a:xfrm>
              <a:off x="1070925" y="3580125"/>
              <a:ext cx="5900" cy="5250"/>
            </a:xfrm>
            <a:custGeom>
              <a:avLst/>
              <a:gdLst/>
              <a:ahLst/>
              <a:cxnLst/>
              <a:rect l="l" t="t" r="r" b="b"/>
              <a:pathLst>
                <a:path w="236" h="210" extrusionOk="0">
                  <a:moveTo>
                    <a:pt x="128" y="1"/>
                  </a:moveTo>
                  <a:cubicBezTo>
                    <a:pt x="107" y="1"/>
                    <a:pt x="97" y="10"/>
                    <a:pt x="97" y="16"/>
                  </a:cubicBezTo>
                  <a:cubicBezTo>
                    <a:pt x="97" y="25"/>
                    <a:pt x="125" y="16"/>
                    <a:pt x="152" y="43"/>
                  </a:cubicBezTo>
                  <a:cubicBezTo>
                    <a:pt x="202" y="81"/>
                    <a:pt x="138" y="126"/>
                    <a:pt x="92" y="126"/>
                  </a:cubicBezTo>
                  <a:cubicBezTo>
                    <a:pt x="69" y="126"/>
                    <a:pt x="51" y="116"/>
                    <a:pt x="51" y="89"/>
                  </a:cubicBezTo>
                  <a:cubicBezTo>
                    <a:pt x="51" y="52"/>
                    <a:pt x="70" y="25"/>
                    <a:pt x="70" y="25"/>
                  </a:cubicBezTo>
                  <a:cubicBezTo>
                    <a:pt x="70" y="23"/>
                    <a:pt x="69" y="22"/>
                    <a:pt x="67" y="22"/>
                  </a:cubicBezTo>
                  <a:cubicBezTo>
                    <a:pt x="58" y="22"/>
                    <a:pt x="31" y="42"/>
                    <a:pt x="24" y="80"/>
                  </a:cubicBezTo>
                  <a:cubicBezTo>
                    <a:pt x="1" y="148"/>
                    <a:pt x="58" y="209"/>
                    <a:pt x="120" y="209"/>
                  </a:cubicBezTo>
                  <a:cubicBezTo>
                    <a:pt x="134" y="209"/>
                    <a:pt x="148" y="206"/>
                    <a:pt x="162" y="200"/>
                  </a:cubicBezTo>
                  <a:cubicBezTo>
                    <a:pt x="208" y="181"/>
                    <a:pt x="235" y="135"/>
                    <a:pt x="226" y="98"/>
                  </a:cubicBezTo>
                  <a:cubicBezTo>
                    <a:pt x="226" y="62"/>
                    <a:pt x="208" y="34"/>
                    <a:pt x="180" y="16"/>
                  </a:cubicBezTo>
                  <a:cubicBezTo>
                    <a:pt x="158" y="5"/>
                    <a:pt x="141" y="1"/>
                    <a:pt x="12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205;p45">
              <a:extLst>
                <a:ext uri="{FF2B5EF4-FFF2-40B4-BE49-F238E27FC236}">
                  <a16:creationId xmlns:a16="http://schemas.microsoft.com/office/drawing/2014/main" id="{9D646ECE-E858-4B47-A3E8-068889649A33}"/>
                </a:ext>
              </a:extLst>
            </p:cNvPr>
            <p:cNvSpPr/>
            <p:nvPr/>
          </p:nvSpPr>
          <p:spPr>
            <a:xfrm>
              <a:off x="1123425" y="3578575"/>
              <a:ext cx="5875" cy="5300"/>
            </a:xfrm>
            <a:custGeom>
              <a:avLst/>
              <a:gdLst/>
              <a:ahLst/>
              <a:cxnLst/>
              <a:rect l="l" t="t" r="r" b="b"/>
              <a:pathLst>
                <a:path w="235" h="212" extrusionOk="0">
                  <a:moveTo>
                    <a:pt x="137" y="1"/>
                  </a:moveTo>
                  <a:cubicBezTo>
                    <a:pt x="113" y="1"/>
                    <a:pt x="96" y="13"/>
                    <a:pt x="96" y="13"/>
                  </a:cubicBezTo>
                  <a:cubicBezTo>
                    <a:pt x="105" y="22"/>
                    <a:pt x="133" y="22"/>
                    <a:pt x="161" y="50"/>
                  </a:cubicBezTo>
                  <a:cubicBezTo>
                    <a:pt x="205" y="82"/>
                    <a:pt x="135" y="131"/>
                    <a:pt x="91" y="131"/>
                  </a:cubicBezTo>
                  <a:cubicBezTo>
                    <a:pt x="71" y="131"/>
                    <a:pt x="57" y="121"/>
                    <a:pt x="59" y="96"/>
                  </a:cubicBezTo>
                  <a:cubicBezTo>
                    <a:pt x="59" y="50"/>
                    <a:pt x="69" y="31"/>
                    <a:pt x="69" y="31"/>
                  </a:cubicBezTo>
                  <a:cubicBezTo>
                    <a:pt x="69" y="30"/>
                    <a:pt x="67" y="28"/>
                    <a:pt x="64" y="28"/>
                  </a:cubicBezTo>
                  <a:cubicBezTo>
                    <a:pt x="54" y="28"/>
                    <a:pt x="30" y="43"/>
                    <a:pt x="23" y="87"/>
                  </a:cubicBezTo>
                  <a:cubicBezTo>
                    <a:pt x="1" y="152"/>
                    <a:pt x="53" y="211"/>
                    <a:pt x="117" y="211"/>
                  </a:cubicBezTo>
                  <a:cubicBezTo>
                    <a:pt x="134" y="211"/>
                    <a:pt x="152" y="207"/>
                    <a:pt x="170" y="197"/>
                  </a:cubicBezTo>
                  <a:cubicBezTo>
                    <a:pt x="207" y="179"/>
                    <a:pt x="234" y="142"/>
                    <a:pt x="234" y="96"/>
                  </a:cubicBezTo>
                  <a:cubicBezTo>
                    <a:pt x="225" y="59"/>
                    <a:pt x="207" y="31"/>
                    <a:pt x="179" y="13"/>
                  </a:cubicBezTo>
                  <a:cubicBezTo>
                    <a:pt x="164" y="4"/>
                    <a:pt x="149" y="1"/>
                    <a:pt x="13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206;p45">
              <a:extLst>
                <a:ext uri="{FF2B5EF4-FFF2-40B4-BE49-F238E27FC236}">
                  <a16:creationId xmlns:a16="http://schemas.microsoft.com/office/drawing/2014/main" id="{A50F7808-529B-4745-A211-B1EFBA10EC6B}"/>
                </a:ext>
              </a:extLst>
            </p:cNvPr>
            <p:cNvSpPr/>
            <p:nvPr/>
          </p:nvSpPr>
          <p:spPr>
            <a:xfrm>
              <a:off x="1004975" y="3588950"/>
              <a:ext cx="135825" cy="4050"/>
            </a:xfrm>
            <a:custGeom>
              <a:avLst/>
              <a:gdLst/>
              <a:ahLst/>
              <a:cxnLst/>
              <a:rect l="l" t="t" r="r" b="b"/>
              <a:pathLst>
                <a:path w="5433" h="162" extrusionOk="0">
                  <a:moveTo>
                    <a:pt x="5330" y="1"/>
                  </a:moveTo>
                  <a:cubicBezTo>
                    <a:pt x="5007" y="1"/>
                    <a:pt x="3960" y="19"/>
                    <a:pt x="2717" y="49"/>
                  </a:cubicBezTo>
                  <a:cubicBezTo>
                    <a:pt x="1216" y="95"/>
                    <a:pt x="1" y="141"/>
                    <a:pt x="1" y="160"/>
                  </a:cubicBezTo>
                  <a:cubicBezTo>
                    <a:pt x="1" y="161"/>
                    <a:pt x="35" y="162"/>
                    <a:pt x="98" y="162"/>
                  </a:cubicBezTo>
                  <a:cubicBezTo>
                    <a:pt x="414" y="162"/>
                    <a:pt x="1466" y="143"/>
                    <a:pt x="2717" y="104"/>
                  </a:cubicBezTo>
                  <a:cubicBezTo>
                    <a:pt x="4217" y="58"/>
                    <a:pt x="5433" y="12"/>
                    <a:pt x="5433" y="3"/>
                  </a:cubicBezTo>
                  <a:cubicBezTo>
                    <a:pt x="5433" y="2"/>
                    <a:pt x="5397" y="1"/>
                    <a:pt x="533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207;p45">
              <a:extLst>
                <a:ext uri="{FF2B5EF4-FFF2-40B4-BE49-F238E27FC236}">
                  <a16:creationId xmlns:a16="http://schemas.microsoft.com/office/drawing/2014/main" id="{85C6C033-E5B2-4125-842F-5FABAABC3F1B}"/>
                </a:ext>
              </a:extLst>
            </p:cNvPr>
            <p:cNvSpPr/>
            <p:nvPr/>
          </p:nvSpPr>
          <p:spPr>
            <a:xfrm>
              <a:off x="1025250" y="3592000"/>
              <a:ext cx="46275" cy="58500"/>
            </a:xfrm>
            <a:custGeom>
              <a:avLst/>
              <a:gdLst/>
              <a:ahLst/>
              <a:cxnLst/>
              <a:rect l="l" t="t" r="r" b="b"/>
              <a:pathLst>
                <a:path w="1851" h="2340" extrusionOk="0">
                  <a:moveTo>
                    <a:pt x="0" y="1"/>
                  </a:moveTo>
                  <a:cubicBezTo>
                    <a:pt x="0" y="47"/>
                    <a:pt x="0" y="93"/>
                    <a:pt x="9" y="130"/>
                  </a:cubicBezTo>
                  <a:cubicBezTo>
                    <a:pt x="18" y="213"/>
                    <a:pt x="37" y="332"/>
                    <a:pt x="65" y="489"/>
                  </a:cubicBezTo>
                  <a:cubicBezTo>
                    <a:pt x="111" y="875"/>
                    <a:pt x="239" y="1253"/>
                    <a:pt x="433" y="1593"/>
                  </a:cubicBezTo>
                  <a:cubicBezTo>
                    <a:pt x="686" y="2056"/>
                    <a:pt x="1172" y="2339"/>
                    <a:pt x="1688" y="2339"/>
                  </a:cubicBezTo>
                  <a:cubicBezTo>
                    <a:pt x="1696" y="2339"/>
                    <a:pt x="1704" y="2339"/>
                    <a:pt x="1712" y="2339"/>
                  </a:cubicBezTo>
                  <a:lnTo>
                    <a:pt x="1851" y="2339"/>
                  </a:lnTo>
                  <a:cubicBezTo>
                    <a:pt x="1685" y="2330"/>
                    <a:pt x="1528" y="2302"/>
                    <a:pt x="1372" y="2256"/>
                  </a:cubicBezTo>
                  <a:cubicBezTo>
                    <a:pt x="1206" y="2201"/>
                    <a:pt x="1040" y="2137"/>
                    <a:pt x="902" y="2035"/>
                  </a:cubicBezTo>
                  <a:cubicBezTo>
                    <a:pt x="727" y="1906"/>
                    <a:pt x="589" y="1750"/>
                    <a:pt x="479" y="1566"/>
                  </a:cubicBezTo>
                  <a:cubicBezTo>
                    <a:pt x="295" y="1225"/>
                    <a:pt x="157" y="857"/>
                    <a:pt x="101" y="470"/>
                  </a:cubicBezTo>
                  <a:cubicBezTo>
                    <a:pt x="74" y="341"/>
                    <a:pt x="46" y="222"/>
                    <a:pt x="28" y="130"/>
                  </a:cubicBezTo>
                  <a:cubicBezTo>
                    <a:pt x="28" y="84"/>
                    <a:pt x="18" y="47"/>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208;p45">
              <a:extLst>
                <a:ext uri="{FF2B5EF4-FFF2-40B4-BE49-F238E27FC236}">
                  <a16:creationId xmlns:a16="http://schemas.microsoft.com/office/drawing/2014/main" id="{97A2181B-1AF7-4B2E-A6A1-7FA5C6589A88}"/>
                </a:ext>
              </a:extLst>
            </p:cNvPr>
            <p:cNvSpPr/>
            <p:nvPr/>
          </p:nvSpPr>
          <p:spPr>
            <a:xfrm>
              <a:off x="1101200" y="3589700"/>
              <a:ext cx="18200" cy="54800"/>
            </a:xfrm>
            <a:custGeom>
              <a:avLst/>
              <a:gdLst/>
              <a:ahLst/>
              <a:cxnLst/>
              <a:rect l="l" t="t" r="r" b="b"/>
              <a:pathLst>
                <a:path w="728" h="2192" extrusionOk="0">
                  <a:moveTo>
                    <a:pt x="709" y="1"/>
                  </a:moveTo>
                  <a:cubicBezTo>
                    <a:pt x="700" y="1"/>
                    <a:pt x="700" y="130"/>
                    <a:pt x="681" y="341"/>
                  </a:cubicBezTo>
                  <a:cubicBezTo>
                    <a:pt x="654" y="608"/>
                    <a:pt x="589" y="885"/>
                    <a:pt x="516" y="1152"/>
                  </a:cubicBezTo>
                  <a:cubicBezTo>
                    <a:pt x="442" y="1419"/>
                    <a:pt x="341" y="1676"/>
                    <a:pt x="203" y="1916"/>
                  </a:cubicBezTo>
                  <a:cubicBezTo>
                    <a:pt x="184" y="1962"/>
                    <a:pt x="157" y="1998"/>
                    <a:pt x="129" y="2035"/>
                  </a:cubicBezTo>
                  <a:lnTo>
                    <a:pt x="65" y="2127"/>
                  </a:lnTo>
                  <a:cubicBezTo>
                    <a:pt x="19" y="2164"/>
                    <a:pt x="0" y="2192"/>
                    <a:pt x="0" y="2192"/>
                  </a:cubicBezTo>
                  <a:cubicBezTo>
                    <a:pt x="28" y="2173"/>
                    <a:pt x="55" y="2155"/>
                    <a:pt x="74" y="2137"/>
                  </a:cubicBezTo>
                  <a:cubicBezTo>
                    <a:pt x="101" y="2109"/>
                    <a:pt x="129" y="2091"/>
                    <a:pt x="157" y="2054"/>
                  </a:cubicBezTo>
                  <a:cubicBezTo>
                    <a:pt x="175" y="2026"/>
                    <a:pt x="212" y="1989"/>
                    <a:pt x="239" y="1943"/>
                  </a:cubicBezTo>
                  <a:cubicBezTo>
                    <a:pt x="387" y="1704"/>
                    <a:pt x="497" y="1437"/>
                    <a:pt x="571" y="1170"/>
                  </a:cubicBezTo>
                  <a:cubicBezTo>
                    <a:pt x="645" y="903"/>
                    <a:pt x="700" y="627"/>
                    <a:pt x="718" y="341"/>
                  </a:cubicBezTo>
                  <a:cubicBezTo>
                    <a:pt x="727" y="259"/>
                    <a:pt x="727" y="176"/>
                    <a:pt x="718" y="93"/>
                  </a:cubicBezTo>
                  <a:cubicBezTo>
                    <a:pt x="718" y="56"/>
                    <a:pt x="718" y="28"/>
                    <a:pt x="70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209;p45">
              <a:extLst>
                <a:ext uri="{FF2B5EF4-FFF2-40B4-BE49-F238E27FC236}">
                  <a16:creationId xmlns:a16="http://schemas.microsoft.com/office/drawing/2014/main" id="{1248320A-AB68-4DB5-8145-0DEEE6A25488}"/>
                </a:ext>
              </a:extLst>
            </p:cNvPr>
            <p:cNvSpPr/>
            <p:nvPr/>
          </p:nvSpPr>
          <p:spPr>
            <a:xfrm>
              <a:off x="932025" y="3513075"/>
              <a:ext cx="49500" cy="23725"/>
            </a:xfrm>
            <a:custGeom>
              <a:avLst/>
              <a:gdLst/>
              <a:ahLst/>
              <a:cxnLst/>
              <a:rect l="l" t="t" r="r" b="b"/>
              <a:pathLst>
                <a:path w="1980" h="949" extrusionOk="0">
                  <a:moveTo>
                    <a:pt x="111" y="0"/>
                  </a:moveTo>
                  <a:cubicBezTo>
                    <a:pt x="74" y="0"/>
                    <a:pt x="37" y="0"/>
                    <a:pt x="1" y="9"/>
                  </a:cubicBezTo>
                  <a:cubicBezTo>
                    <a:pt x="1" y="19"/>
                    <a:pt x="157" y="28"/>
                    <a:pt x="396" y="46"/>
                  </a:cubicBezTo>
                  <a:cubicBezTo>
                    <a:pt x="709" y="55"/>
                    <a:pt x="1013" y="101"/>
                    <a:pt x="1317" y="184"/>
                  </a:cubicBezTo>
                  <a:cubicBezTo>
                    <a:pt x="1400" y="212"/>
                    <a:pt x="1483" y="239"/>
                    <a:pt x="1566" y="276"/>
                  </a:cubicBezTo>
                  <a:cubicBezTo>
                    <a:pt x="1639" y="304"/>
                    <a:pt x="1713" y="341"/>
                    <a:pt x="1777" y="396"/>
                  </a:cubicBezTo>
                  <a:cubicBezTo>
                    <a:pt x="1842" y="433"/>
                    <a:pt x="1888" y="488"/>
                    <a:pt x="1906" y="553"/>
                  </a:cubicBezTo>
                  <a:cubicBezTo>
                    <a:pt x="1934" y="608"/>
                    <a:pt x="1925" y="672"/>
                    <a:pt x="1897" y="727"/>
                  </a:cubicBezTo>
                  <a:cubicBezTo>
                    <a:pt x="1842" y="801"/>
                    <a:pt x="1768" y="866"/>
                    <a:pt x="1685" y="902"/>
                  </a:cubicBezTo>
                  <a:cubicBezTo>
                    <a:pt x="1648" y="912"/>
                    <a:pt x="1621" y="930"/>
                    <a:pt x="1593" y="948"/>
                  </a:cubicBezTo>
                  <a:cubicBezTo>
                    <a:pt x="1630" y="939"/>
                    <a:pt x="1667" y="930"/>
                    <a:pt x="1704" y="921"/>
                  </a:cubicBezTo>
                  <a:cubicBezTo>
                    <a:pt x="1796" y="884"/>
                    <a:pt x="1879" y="829"/>
                    <a:pt x="1934" y="746"/>
                  </a:cubicBezTo>
                  <a:cubicBezTo>
                    <a:pt x="1971" y="681"/>
                    <a:pt x="1980" y="608"/>
                    <a:pt x="1961" y="543"/>
                  </a:cubicBezTo>
                  <a:cubicBezTo>
                    <a:pt x="1925" y="460"/>
                    <a:pt x="1879" y="396"/>
                    <a:pt x="1814" y="350"/>
                  </a:cubicBezTo>
                  <a:cubicBezTo>
                    <a:pt x="1741" y="304"/>
                    <a:pt x="1667" y="258"/>
                    <a:pt x="1593" y="230"/>
                  </a:cubicBezTo>
                  <a:cubicBezTo>
                    <a:pt x="1510" y="193"/>
                    <a:pt x="1418" y="157"/>
                    <a:pt x="1335" y="138"/>
                  </a:cubicBezTo>
                  <a:cubicBezTo>
                    <a:pt x="1032" y="46"/>
                    <a:pt x="709" y="9"/>
                    <a:pt x="39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210;p45">
              <a:extLst>
                <a:ext uri="{FF2B5EF4-FFF2-40B4-BE49-F238E27FC236}">
                  <a16:creationId xmlns:a16="http://schemas.microsoft.com/office/drawing/2014/main" id="{DD454112-8F25-478A-B5CF-997904C9A337}"/>
                </a:ext>
              </a:extLst>
            </p:cNvPr>
            <p:cNvSpPr/>
            <p:nvPr/>
          </p:nvSpPr>
          <p:spPr>
            <a:xfrm>
              <a:off x="968400" y="3509850"/>
              <a:ext cx="18200" cy="10625"/>
            </a:xfrm>
            <a:custGeom>
              <a:avLst/>
              <a:gdLst/>
              <a:ahLst/>
              <a:cxnLst/>
              <a:rect l="l" t="t" r="r" b="b"/>
              <a:pathLst>
                <a:path w="728" h="425" extrusionOk="0">
                  <a:moveTo>
                    <a:pt x="9" y="0"/>
                  </a:moveTo>
                  <a:cubicBezTo>
                    <a:pt x="0" y="19"/>
                    <a:pt x="184" y="55"/>
                    <a:pt x="387" y="175"/>
                  </a:cubicBezTo>
                  <a:cubicBezTo>
                    <a:pt x="583" y="282"/>
                    <a:pt x="702" y="424"/>
                    <a:pt x="726" y="424"/>
                  </a:cubicBezTo>
                  <a:cubicBezTo>
                    <a:pt x="726" y="424"/>
                    <a:pt x="727" y="424"/>
                    <a:pt x="727" y="424"/>
                  </a:cubicBezTo>
                  <a:cubicBezTo>
                    <a:pt x="654" y="295"/>
                    <a:pt x="543" y="194"/>
                    <a:pt x="414" y="129"/>
                  </a:cubicBezTo>
                  <a:cubicBezTo>
                    <a:pt x="295" y="46"/>
                    <a:pt x="147" y="0"/>
                    <a:pt x="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211;p45">
              <a:extLst>
                <a:ext uri="{FF2B5EF4-FFF2-40B4-BE49-F238E27FC236}">
                  <a16:creationId xmlns:a16="http://schemas.microsoft.com/office/drawing/2014/main" id="{D24053CE-6299-48CE-9250-CA69150FA914}"/>
                </a:ext>
              </a:extLst>
            </p:cNvPr>
            <p:cNvSpPr/>
            <p:nvPr/>
          </p:nvSpPr>
          <p:spPr>
            <a:xfrm>
              <a:off x="1352050" y="3506150"/>
              <a:ext cx="51350" cy="33175"/>
            </a:xfrm>
            <a:custGeom>
              <a:avLst/>
              <a:gdLst/>
              <a:ahLst/>
              <a:cxnLst/>
              <a:rect l="l" t="t" r="r" b="b"/>
              <a:pathLst>
                <a:path w="2054" h="1327" extrusionOk="0">
                  <a:moveTo>
                    <a:pt x="1" y="1"/>
                  </a:moveTo>
                  <a:cubicBezTo>
                    <a:pt x="56" y="10"/>
                    <a:pt x="111" y="19"/>
                    <a:pt x="167" y="29"/>
                  </a:cubicBezTo>
                  <a:cubicBezTo>
                    <a:pt x="268" y="38"/>
                    <a:pt x="424" y="65"/>
                    <a:pt x="608" y="93"/>
                  </a:cubicBezTo>
                  <a:cubicBezTo>
                    <a:pt x="802" y="121"/>
                    <a:pt x="1023" y="176"/>
                    <a:pt x="1262" y="231"/>
                  </a:cubicBezTo>
                  <a:cubicBezTo>
                    <a:pt x="1391" y="268"/>
                    <a:pt x="1511" y="305"/>
                    <a:pt x="1649" y="342"/>
                  </a:cubicBezTo>
                  <a:cubicBezTo>
                    <a:pt x="1713" y="360"/>
                    <a:pt x="1778" y="388"/>
                    <a:pt x="1833" y="424"/>
                  </a:cubicBezTo>
                  <a:cubicBezTo>
                    <a:pt x="1897" y="452"/>
                    <a:pt x="1943" y="498"/>
                    <a:pt x="1971" y="553"/>
                  </a:cubicBezTo>
                  <a:cubicBezTo>
                    <a:pt x="1999" y="618"/>
                    <a:pt x="1999" y="682"/>
                    <a:pt x="1971" y="747"/>
                  </a:cubicBezTo>
                  <a:cubicBezTo>
                    <a:pt x="1943" y="802"/>
                    <a:pt x="1897" y="857"/>
                    <a:pt x="1842" y="885"/>
                  </a:cubicBezTo>
                  <a:cubicBezTo>
                    <a:pt x="1732" y="958"/>
                    <a:pt x="1612" y="1004"/>
                    <a:pt x="1483" y="1050"/>
                  </a:cubicBezTo>
                  <a:cubicBezTo>
                    <a:pt x="1271" y="1115"/>
                    <a:pt x="1060" y="1170"/>
                    <a:pt x="839" y="1216"/>
                  </a:cubicBezTo>
                  <a:cubicBezTo>
                    <a:pt x="654" y="1253"/>
                    <a:pt x="498" y="1281"/>
                    <a:pt x="397" y="1299"/>
                  </a:cubicBezTo>
                  <a:cubicBezTo>
                    <a:pt x="341" y="1299"/>
                    <a:pt x="286" y="1308"/>
                    <a:pt x="231" y="1327"/>
                  </a:cubicBezTo>
                  <a:cubicBezTo>
                    <a:pt x="286" y="1327"/>
                    <a:pt x="351" y="1327"/>
                    <a:pt x="406" y="1317"/>
                  </a:cubicBezTo>
                  <a:cubicBezTo>
                    <a:pt x="507" y="1308"/>
                    <a:pt x="664" y="1281"/>
                    <a:pt x="857" y="1253"/>
                  </a:cubicBezTo>
                  <a:cubicBezTo>
                    <a:pt x="1078" y="1216"/>
                    <a:pt x="1290" y="1161"/>
                    <a:pt x="1511" y="1096"/>
                  </a:cubicBezTo>
                  <a:cubicBezTo>
                    <a:pt x="1640" y="1050"/>
                    <a:pt x="1759" y="1004"/>
                    <a:pt x="1879" y="931"/>
                  </a:cubicBezTo>
                  <a:cubicBezTo>
                    <a:pt x="1943" y="894"/>
                    <a:pt x="1989" y="830"/>
                    <a:pt x="2026" y="765"/>
                  </a:cubicBezTo>
                  <a:cubicBezTo>
                    <a:pt x="2054" y="691"/>
                    <a:pt x="2054" y="609"/>
                    <a:pt x="2026" y="535"/>
                  </a:cubicBezTo>
                  <a:cubicBezTo>
                    <a:pt x="1989" y="470"/>
                    <a:pt x="1934" y="406"/>
                    <a:pt x="1860" y="378"/>
                  </a:cubicBezTo>
                  <a:cubicBezTo>
                    <a:pt x="1796" y="342"/>
                    <a:pt x="1732" y="314"/>
                    <a:pt x="1658" y="296"/>
                  </a:cubicBezTo>
                  <a:cubicBezTo>
                    <a:pt x="1529" y="259"/>
                    <a:pt x="1400" y="222"/>
                    <a:pt x="1280" y="185"/>
                  </a:cubicBezTo>
                  <a:cubicBezTo>
                    <a:pt x="1032" y="130"/>
                    <a:pt x="802" y="84"/>
                    <a:pt x="618" y="56"/>
                  </a:cubicBezTo>
                  <a:cubicBezTo>
                    <a:pt x="424" y="29"/>
                    <a:pt x="277" y="10"/>
                    <a:pt x="16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212;p45">
              <a:extLst>
                <a:ext uri="{FF2B5EF4-FFF2-40B4-BE49-F238E27FC236}">
                  <a16:creationId xmlns:a16="http://schemas.microsoft.com/office/drawing/2014/main" id="{08401560-9B96-4C90-A0E8-E8F670E88F18}"/>
                </a:ext>
              </a:extLst>
            </p:cNvPr>
            <p:cNvSpPr/>
            <p:nvPr/>
          </p:nvSpPr>
          <p:spPr>
            <a:xfrm>
              <a:off x="1170225" y="3509750"/>
              <a:ext cx="15925" cy="30050"/>
            </a:xfrm>
            <a:custGeom>
              <a:avLst/>
              <a:gdLst/>
              <a:ahLst/>
              <a:cxnLst/>
              <a:rect l="l" t="t" r="r" b="b"/>
              <a:pathLst>
                <a:path w="637" h="1202" extrusionOk="0">
                  <a:moveTo>
                    <a:pt x="602" y="0"/>
                  </a:moveTo>
                  <a:cubicBezTo>
                    <a:pt x="591" y="0"/>
                    <a:pt x="578" y="1"/>
                    <a:pt x="563" y="4"/>
                  </a:cubicBezTo>
                  <a:cubicBezTo>
                    <a:pt x="507" y="13"/>
                    <a:pt x="443" y="32"/>
                    <a:pt x="388" y="59"/>
                  </a:cubicBezTo>
                  <a:cubicBezTo>
                    <a:pt x="314" y="106"/>
                    <a:pt x="240" y="161"/>
                    <a:pt x="185" y="244"/>
                  </a:cubicBezTo>
                  <a:cubicBezTo>
                    <a:pt x="111" y="326"/>
                    <a:pt x="65" y="437"/>
                    <a:pt x="56" y="557"/>
                  </a:cubicBezTo>
                  <a:cubicBezTo>
                    <a:pt x="47" y="667"/>
                    <a:pt x="75" y="787"/>
                    <a:pt x="121" y="888"/>
                  </a:cubicBezTo>
                  <a:cubicBezTo>
                    <a:pt x="167" y="971"/>
                    <a:pt x="222" y="1045"/>
                    <a:pt x="296" y="1100"/>
                  </a:cubicBezTo>
                  <a:cubicBezTo>
                    <a:pt x="351" y="1137"/>
                    <a:pt x="406" y="1164"/>
                    <a:pt x="461" y="1192"/>
                  </a:cubicBezTo>
                  <a:cubicBezTo>
                    <a:pt x="480" y="1201"/>
                    <a:pt x="507" y="1201"/>
                    <a:pt x="526" y="1201"/>
                  </a:cubicBezTo>
                  <a:cubicBezTo>
                    <a:pt x="452" y="1164"/>
                    <a:pt x="388" y="1118"/>
                    <a:pt x="323" y="1072"/>
                  </a:cubicBezTo>
                  <a:cubicBezTo>
                    <a:pt x="1" y="805"/>
                    <a:pt x="47" y="299"/>
                    <a:pt x="406" y="96"/>
                  </a:cubicBezTo>
                  <a:cubicBezTo>
                    <a:pt x="480" y="59"/>
                    <a:pt x="553" y="23"/>
                    <a:pt x="636" y="4"/>
                  </a:cubicBezTo>
                  <a:cubicBezTo>
                    <a:pt x="636" y="4"/>
                    <a:pt x="624" y="0"/>
                    <a:pt x="60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213;p45">
              <a:extLst>
                <a:ext uri="{FF2B5EF4-FFF2-40B4-BE49-F238E27FC236}">
                  <a16:creationId xmlns:a16="http://schemas.microsoft.com/office/drawing/2014/main" id="{70C69802-AB5A-494A-8AEB-C016A242D4DF}"/>
                </a:ext>
              </a:extLst>
            </p:cNvPr>
            <p:cNvSpPr/>
            <p:nvPr/>
          </p:nvSpPr>
          <p:spPr>
            <a:xfrm>
              <a:off x="991875" y="3599600"/>
              <a:ext cx="11525" cy="36625"/>
            </a:xfrm>
            <a:custGeom>
              <a:avLst/>
              <a:gdLst/>
              <a:ahLst/>
              <a:cxnLst/>
              <a:rect l="l" t="t" r="r" b="b"/>
              <a:pathLst>
                <a:path w="461" h="1465" extrusionOk="0">
                  <a:moveTo>
                    <a:pt x="258" y="1"/>
                  </a:moveTo>
                  <a:lnTo>
                    <a:pt x="166" y="10"/>
                  </a:lnTo>
                  <a:cubicBezTo>
                    <a:pt x="74" y="10"/>
                    <a:pt x="0" y="83"/>
                    <a:pt x="0" y="185"/>
                  </a:cubicBezTo>
                  <a:lnTo>
                    <a:pt x="28" y="1299"/>
                  </a:lnTo>
                  <a:cubicBezTo>
                    <a:pt x="37" y="1391"/>
                    <a:pt x="111" y="1464"/>
                    <a:pt x="212" y="1464"/>
                  </a:cubicBezTo>
                  <a:lnTo>
                    <a:pt x="295" y="1464"/>
                  </a:lnTo>
                  <a:cubicBezTo>
                    <a:pt x="387" y="1455"/>
                    <a:pt x="460" y="1382"/>
                    <a:pt x="460" y="1289"/>
                  </a:cubicBezTo>
                  <a:lnTo>
                    <a:pt x="433" y="166"/>
                  </a:lnTo>
                  <a:cubicBezTo>
                    <a:pt x="424" y="74"/>
                    <a:pt x="350" y="1"/>
                    <a:pt x="25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214;p45">
              <a:extLst>
                <a:ext uri="{FF2B5EF4-FFF2-40B4-BE49-F238E27FC236}">
                  <a16:creationId xmlns:a16="http://schemas.microsoft.com/office/drawing/2014/main" id="{589B4AD8-584A-4057-B771-18A7E2099B13}"/>
                </a:ext>
              </a:extLst>
            </p:cNvPr>
            <p:cNvSpPr/>
            <p:nvPr/>
          </p:nvSpPr>
          <p:spPr>
            <a:xfrm>
              <a:off x="288750" y="3969225"/>
              <a:ext cx="71600" cy="25825"/>
            </a:xfrm>
            <a:custGeom>
              <a:avLst/>
              <a:gdLst/>
              <a:ahLst/>
              <a:cxnLst/>
              <a:rect l="l" t="t" r="r" b="b"/>
              <a:pathLst>
                <a:path w="2864" h="1033" extrusionOk="0">
                  <a:moveTo>
                    <a:pt x="1501" y="1"/>
                  </a:moveTo>
                  <a:cubicBezTo>
                    <a:pt x="1437" y="19"/>
                    <a:pt x="1381" y="37"/>
                    <a:pt x="1326" y="56"/>
                  </a:cubicBezTo>
                  <a:lnTo>
                    <a:pt x="857" y="212"/>
                  </a:lnTo>
                  <a:lnTo>
                    <a:pt x="534" y="332"/>
                  </a:lnTo>
                  <a:cubicBezTo>
                    <a:pt x="405" y="360"/>
                    <a:pt x="277" y="415"/>
                    <a:pt x="166" y="479"/>
                  </a:cubicBezTo>
                  <a:cubicBezTo>
                    <a:pt x="102" y="525"/>
                    <a:pt x="46" y="590"/>
                    <a:pt x="28" y="663"/>
                  </a:cubicBezTo>
                  <a:cubicBezTo>
                    <a:pt x="0" y="746"/>
                    <a:pt x="28" y="838"/>
                    <a:pt x="92" y="894"/>
                  </a:cubicBezTo>
                  <a:cubicBezTo>
                    <a:pt x="221" y="1013"/>
                    <a:pt x="396" y="995"/>
                    <a:pt x="553" y="1013"/>
                  </a:cubicBezTo>
                  <a:cubicBezTo>
                    <a:pt x="790" y="1025"/>
                    <a:pt x="1027" y="1032"/>
                    <a:pt x="1265" y="1032"/>
                  </a:cubicBezTo>
                  <a:cubicBezTo>
                    <a:pt x="1572" y="1032"/>
                    <a:pt x="1880" y="1021"/>
                    <a:pt x="2191" y="995"/>
                  </a:cubicBezTo>
                  <a:cubicBezTo>
                    <a:pt x="2394" y="986"/>
                    <a:pt x="2569" y="967"/>
                    <a:pt x="2679" y="949"/>
                  </a:cubicBezTo>
                  <a:cubicBezTo>
                    <a:pt x="2744" y="949"/>
                    <a:pt x="2799" y="940"/>
                    <a:pt x="2863" y="921"/>
                  </a:cubicBezTo>
                  <a:cubicBezTo>
                    <a:pt x="2799" y="921"/>
                    <a:pt x="2744" y="921"/>
                    <a:pt x="2679" y="930"/>
                  </a:cubicBezTo>
                  <a:lnTo>
                    <a:pt x="2182" y="958"/>
                  </a:lnTo>
                  <a:cubicBezTo>
                    <a:pt x="1938" y="966"/>
                    <a:pt x="1694" y="971"/>
                    <a:pt x="1450" y="971"/>
                  </a:cubicBezTo>
                  <a:cubicBezTo>
                    <a:pt x="1151" y="971"/>
                    <a:pt x="852" y="964"/>
                    <a:pt x="553" y="949"/>
                  </a:cubicBezTo>
                  <a:cubicBezTo>
                    <a:pt x="479" y="940"/>
                    <a:pt x="405" y="940"/>
                    <a:pt x="323" y="930"/>
                  </a:cubicBezTo>
                  <a:cubicBezTo>
                    <a:pt x="258" y="912"/>
                    <a:pt x="184" y="884"/>
                    <a:pt x="129" y="848"/>
                  </a:cubicBezTo>
                  <a:cubicBezTo>
                    <a:pt x="83" y="802"/>
                    <a:pt x="65" y="737"/>
                    <a:pt x="83" y="673"/>
                  </a:cubicBezTo>
                  <a:cubicBezTo>
                    <a:pt x="102" y="608"/>
                    <a:pt x="148" y="553"/>
                    <a:pt x="203" y="525"/>
                  </a:cubicBezTo>
                  <a:cubicBezTo>
                    <a:pt x="313" y="461"/>
                    <a:pt x="433" y="406"/>
                    <a:pt x="553" y="369"/>
                  </a:cubicBezTo>
                  <a:lnTo>
                    <a:pt x="875" y="258"/>
                  </a:lnTo>
                  <a:lnTo>
                    <a:pt x="1335" y="74"/>
                  </a:lnTo>
                  <a:cubicBezTo>
                    <a:pt x="1390" y="56"/>
                    <a:pt x="1446" y="37"/>
                    <a:pt x="150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215;p45">
              <a:extLst>
                <a:ext uri="{FF2B5EF4-FFF2-40B4-BE49-F238E27FC236}">
                  <a16:creationId xmlns:a16="http://schemas.microsoft.com/office/drawing/2014/main" id="{2DAC15BA-8AD6-45AE-AD9D-EBCAF588AD2D}"/>
                </a:ext>
              </a:extLst>
            </p:cNvPr>
            <p:cNvSpPr/>
            <p:nvPr/>
          </p:nvSpPr>
          <p:spPr>
            <a:xfrm>
              <a:off x="296100" y="3994475"/>
              <a:ext cx="75075" cy="5625"/>
            </a:xfrm>
            <a:custGeom>
              <a:avLst/>
              <a:gdLst/>
              <a:ahLst/>
              <a:cxnLst/>
              <a:rect l="l" t="t" r="r" b="b"/>
              <a:pathLst>
                <a:path w="3003" h="225" extrusionOk="0">
                  <a:moveTo>
                    <a:pt x="2988" y="1"/>
                  </a:moveTo>
                  <a:cubicBezTo>
                    <a:pt x="2942" y="1"/>
                    <a:pt x="2791" y="19"/>
                    <a:pt x="2569" y="49"/>
                  </a:cubicBezTo>
                  <a:cubicBezTo>
                    <a:pt x="2293" y="86"/>
                    <a:pt x="1925" y="123"/>
                    <a:pt x="1511" y="151"/>
                  </a:cubicBezTo>
                  <a:cubicBezTo>
                    <a:pt x="1324" y="163"/>
                    <a:pt x="1144" y="168"/>
                    <a:pt x="978" y="168"/>
                  </a:cubicBezTo>
                  <a:cubicBezTo>
                    <a:pt x="776" y="168"/>
                    <a:pt x="594" y="161"/>
                    <a:pt x="443" y="151"/>
                  </a:cubicBezTo>
                  <a:cubicBezTo>
                    <a:pt x="247" y="137"/>
                    <a:pt x="101" y="129"/>
                    <a:pt x="37" y="129"/>
                  </a:cubicBezTo>
                  <a:cubicBezTo>
                    <a:pt x="14" y="129"/>
                    <a:pt x="1" y="130"/>
                    <a:pt x="1" y="132"/>
                  </a:cubicBezTo>
                  <a:cubicBezTo>
                    <a:pt x="38" y="141"/>
                    <a:pt x="75" y="151"/>
                    <a:pt x="121" y="160"/>
                  </a:cubicBezTo>
                  <a:cubicBezTo>
                    <a:pt x="194" y="169"/>
                    <a:pt x="305" y="178"/>
                    <a:pt x="443" y="197"/>
                  </a:cubicBezTo>
                  <a:cubicBezTo>
                    <a:pt x="669" y="214"/>
                    <a:pt x="898" y="225"/>
                    <a:pt x="1130" y="225"/>
                  </a:cubicBezTo>
                  <a:cubicBezTo>
                    <a:pt x="1256" y="225"/>
                    <a:pt x="1384" y="222"/>
                    <a:pt x="1511" y="215"/>
                  </a:cubicBezTo>
                  <a:cubicBezTo>
                    <a:pt x="1861" y="206"/>
                    <a:pt x="2220" y="160"/>
                    <a:pt x="2569" y="105"/>
                  </a:cubicBezTo>
                  <a:cubicBezTo>
                    <a:pt x="2708" y="77"/>
                    <a:pt x="2818" y="59"/>
                    <a:pt x="2892" y="31"/>
                  </a:cubicBezTo>
                  <a:cubicBezTo>
                    <a:pt x="2929" y="31"/>
                    <a:pt x="2965" y="22"/>
                    <a:pt x="3002" y="3"/>
                  </a:cubicBezTo>
                  <a:cubicBezTo>
                    <a:pt x="3002" y="2"/>
                    <a:pt x="2997" y="1"/>
                    <a:pt x="298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216;p45">
              <a:extLst>
                <a:ext uri="{FF2B5EF4-FFF2-40B4-BE49-F238E27FC236}">
                  <a16:creationId xmlns:a16="http://schemas.microsoft.com/office/drawing/2014/main" id="{B2D59352-14DF-4BDF-AEC6-384187EDBBE1}"/>
                </a:ext>
              </a:extLst>
            </p:cNvPr>
            <p:cNvSpPr/>
            <p:nvPr/>
          </p:nvSpPr>
          <p:spPr>
            <a:xfrm>
              <a:off x="637900" y="3997550"/>
              <a:ext cx="41900" cy="38000"/>
            </a:xfrm>
            <a:custGeom>
              <a:avLst/>
              <a:gdLst/>
              <a:ahLst/>
              <a:cxnLst/>
              <a:rect l="l" t="t" r="r" b="b"/>
              <a:pathLst>
                <a:path w="1676" h="1520" extrusionOk="0">
                  <a:moveTo>
                    <a:pt x="1436" y="0"/>
                  </a:moveTo>
                  <a:lnTo>
                    <a:pt x="0" y="276"/>
                  </a:lnTo>
                  <a:lnTo>
                    <a:pt x="239" y="1519"/>
                  </a:lnTo>
                  <a:lnTo>
                    <a:pt x="1676" y="1234"/>
                  </a:lnTo>
                  <a:lnTo>
                    <a:pt x="143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217;p45">
              <a:extLst>
                <a:ext uri="{FF2B5EF4-FFF2-40B4-BE49-F238E27FC236}">
                  <a16:creationId xmlns:a16="http://schemas.microsoft.com/office/drawing/2014/main" id="{6C6375E6-4FBD-4B13-815C-906723D83513}"/>
                </a:ext>
              </a:extLst>
            </p:cNvPr>
            <p:cNvSpPr/>
            <p:nvPr/>
          </p:nvSpPr>
          <p:spPr>
            <a:xfrm>
              <a:off x="834900" y="3859175"/>
              <a:ext cx="107500" cy="21825"/>
            </a:xfrm>
            <a:custGeom>
              <a:avLst/>
              <a:gdLst/>
              <a:ahLst/>
              <a:cxnLst/>
              <a:rect l="l" t="t" r="r" b="b"/>
              <a:pathLst>
                <a:path w="4300" h="873" extrusionOk="0">
                  <a:moveTo>
                    <a:pt x="3915" y="1"/>
                  </a:moveTo>
                  <a:cubicBezTo>
                    <a:pt x="3654" y="1"/>
                    <a:pt x="3256" y="32"/>
                    <a:pt x="2716" y="159"/>
                  </a:cubicBezTo>
                  <a:cubicBezTo>
                    <a:pt x="1658" y="407"/>
                    <a:pt x="1" y="555"/>
                    <a:pt x="323" y="720"/>
                  </a:cubicBezTo>
                  <a:cubicBezTo>
                    <a:pt x="452" y="789"/>
                    <a:pt x="1016" y="873"/>
                    <a:pt x="1690" y="873"/>
                  </a:cubicBezTo>
                  <a:cubicBezTo>
                    <a:pt x="2649" y="873"/>
                    <a:pt x="3830" y="703"/>
                    <a:pt x="4300" y="76"/>
                  </a:cubicBezTo>
                  <a:lnTo>
                    <a:pt x="4291" y="30"/>
                  </a:lnTo>
                  <a:cubicBezTo>
                    <a:pt x="4291" y="30"/>
                    <a:pt x="4167" y="1"/>
                    <a:pt x="39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218;p45">
              <a:extLst>
                <a:ext uri="{FF2B5EF4-FFF2-40B4-BE49-F238E27FC236}">
                  <a16:creationId xmlns:a16="http://schemas.microsoft.com/office/drawing/2014/main" id="{19736D90-D988-447A-83B7-84B394366E7C}"/>
                </a:ext>
              </a:extLst>
            </p:cNvPr>
            <p:cNvSpPr/>
            <p:nvPr/>
          </p:nvSpPr>
          <p:spPr>
            <a:xfrm>
              <a:off x="949750" y="3852550"/>
              <a:ext cx="11300" cy="19800"/>
            </a:xfrm>
            <a:custGeom>
              <a:avLst/>
              <a:gdLst/>
              <a:ahLst/>
              <a:cxnLst/>
              <a:rect l="l" t="t" r="r" b="b"/>
              <a:pathLst>
                <a:path w="452" h="792" extrusionOk="0">
                  <a:moveTo>
                    <a:pt x="313" y="0"/>
                  </a:moveTo>
                  <a:lnTo>
                    <a:pt x="0" y="55"/>
                  </a:lnTo>
                  <a:lnTo>
                    <a:pt x="139" y="792"/>
                  </a:lnTo>
                  <a:lnTo>
                    <a:pt x="452" y="727"/>
                  </a:lnTo>
                  <a:lnTo>
                    <a:pt x="313"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219;p45">
              <a:extLst>
                <a:ext uri="{FF2B5EF4-FFF2-40B4-BE49-F238E27FC236}">
                  <a16:creationId xmlns:a16="http://schemas.microsoft.com/office/drawing/2014/main" id="{C94B08EE-05F8-44AC-9E9D-1191629F0D1C}"/>
                </a:ext>
              </a:extLst>
            </p:cNvPr>
            <p:cNvSpPr/>
            <p:nvPr/>
          </p:nvSpPr>
          <p:spPr>
            <a:xfrm>
              <a:off x="939625" y="3848400"/>
              <a:ext cx="29475" cy="18200"/>
            </a:xfrm>
            <a:custGeom>
              <a:avLst/>
              <a:gdLst/>
              <a:ahLst/>
              <a:cxnLst/>
              <a:rect l="l" t="t" r="r" b="b"/>
              <a:pathLst>
                <a:path w="1179" h="728" extrusionOk="0">
                  <a:moveTo>
                    <a:pt x="1077" y="0"/>
                  </a:moveTo>
                  <a:lnTo>
                    <a:pt x="0" y="212"/>
                  </a:lnTo>
                  <a:lnTo>
                    <a:pt x="102" y="728"/>
                  </a:lnTo>
                  <a:lnTo>
                    <a:pt x="1179" y="516"/>
                  </a:lnTo>
                  <a:lnTo>
                    <a:pt x="1077"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220;p45">
              <a:extLst>
                <a:ext uri="{FF2B5EF4-FFF2-40B4-BE49-F238E27FC236}">
                  <a16:creationId xmlns:a16="http://schemas.microsoft.com/office/drawing/2014/main" id="{AC71D56B-B6C1-4744-AFB7-A79F84E3A773}"/>
                </a:ext>
              </a:extLst>
            </p:cNvPr>
            <p:cNvSpPr/>
            <p:nvPr/>
          </p:nvSpPr>
          <p:spPr>
            <a:xfrm>
              <a:off x="968150" y="3831050"/>
              <a:ext cx="99500" cy="29775"/>
            </a:xfrm>
            <a:custGeom>
              <a:avLst/>
              <a:gdLst/>
              <a:ahLst/>
              <a:cxnLst/>
              <a:rect l="l" t="t" r="r" b="b"/>
              <a:pathLst>
                <a:path w="3980" h="1191" extrusionOk="0">
                  <a:moveTo>
                    <a:pt x="3865" y="0"/>
                  </a:moveTo>
                  <a:cubicBezTo>
                    <a:pt x="3535" y="0"/>
                    <a:pt x="2358" y="342"/>
                    <a:pt x="1502" y="474"/>
                  </a:cubicBezTo>
                  <a:cubicBezTo>
                    <a:pt x="434" y="639"/>
                    <a:pt x="1" y="952"/>
                    <a:pt x="1" y="952"/>
                  </a:cubicBezTo>
                  <a:lnTo>
                    <a:pt x="10" y="998"/>
                  </a:lnTo>
                  <a:cubicBezTo>
                    <a:pt x="239" y="1135"/>
                    <a:pt x="524" y="1191"/>
                    <a:pt x="836" y="1191"/>
                  </a:cubicBezTo>
                  <a:cubicBezTo>
                    <a:pt x="2080" y="1191"/>
                    <a:pt x="3748" y="299"/>
                    <a:pt x="3932" y="78"/>
                  </a:cubicBezTo>
                  <a:cubicBezTo>
                    <a:pt x="3979" y="23"/>
                    <a:pt x="3950" y="0"/>
                    <a:pt x="386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221;p45">
              <a:extLst>
                <a:ext uri="{FF2B5EF4-FFF2-40B4-BE49-F238E27FC236}">
                  <a16:creationId xmlns:a16="http://schemas.microsoft.com/office/drawing/2014/main" id="{793EDCD4-62E4-4D22-A63F-4F1E2A1AE972}"/>
                </a:ext>
              </a:extLst>
            </p:cNvPr>
            <p:cNvSpPr/>
            <p:nvPr/>
          </p:nvSpPr>
          <p:spPr>
            <a:xfrm>
              <a:off x="936400" y="3867975"/>
              <a:ext cx="54350" cy="62525"/>
            </a:xfrm>
            <a:custGeom>
              <a:avLst/>
              <a:gdLst/>
              <a:ahLst/>
              <a:cxnLst/>
              <a:rect l="l" t="t" r="r" b="b"/>
              <a:pathLst>
                <a:path w="2174" h="2501" extrusionOk="0">
                  <a:moveTo>
                    <a:pt x="1445" y="1"/>
                  </a:moveTo>
                  <a:cubicBezTo>
                    <a:pt x="1418" y="1"/>
                    <a:pt x="1390" y="3"/>
                    <a:pt x="1363" y="9"/>
                  </a:cubicBezTo>
                  <a:lnTo>
                    <a:pt x="360" y="203"/>
                  </a:lnTo>
                  <a:cubicBezTo>
                    <a:pt x="148" y="249"/>
                    <a:pt x="0" y="460"/>
                    <a:pt x="47" y="681"/>
                  </a:cubicBezTo>
                  <a:lnTo>
                    <a:pt x="341" y="2173"/>
                  </a:lnTo>
                  <a:cubicBezTo>
                    <a:pt x="382" y="2370"/>
                    <a:pt x="548" y="2501"/>
                    <a:pt x="740" y="2501"/>
                  </a:cubicBezTo>
                  <a:cubicBezTo>
                    <a:pt x="763" y="2501"/>
                    <a:pt x="787" y="2499"/>
                    <a:pt x="811" y="2495"/>
                  </a:cubicBezTo>
                  <a:lnTo>
                    <a:pt x="1814" y="2292"/>
                  </a:lnTo>
                  <a:cubicBezTo>
                    <a:pt x="2035" y="2246"/>
                    <a:pt x="2173" y="2044"/>
                    <a:pt x="2127" y="1823"/>
                  </a:cubicBezTo>
                  <a:lnTo>
                    <a:pt x="1833" y="322"/>
                  </a:lnTo>
                  <a:cubicBezTo>
                    <a:pt x="1800" y="137"/>
                    <a:pt x="1634" y="1"/>
                    <a:pt x="144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222;p45">
              <a:extLst>
                <a:ext uri="{FF2B5EF4-FFF2-40B4-BE49-F238E27FC236}">
                  <a16:creationId xmlns:a16="http://schemas.microsoft.com/office/drawing/2014/main" id="{9BD707E7-9A63-4A02-8D97-6F58813195AB}"/>
                </a:ext>
              </a:extLst>
            </p:cNvPr>
            <p:cNvSpPr/>
            <p:nvPr/>
          </p:nvSpPr>
          <p:spPr>
            <a:xfrm>
              <a:off x="936400" y="3867975"/>
              <a:ext cx="54350" cy="62525"/>
            </a:xfrm>
            <a:custGeom>
              <a:avLst/>
              <a:gdLst/>
              <a:ahLst/>
              <a:cxnLst/>
              <a:rect l="l" t="t" r="r" b="b"/>
              <a:pathLst>
                <a:path w="2174" h="2501" extrusionOk="0">
                  <a:moveTo>
                    <a:pt x="1445" y="1"/>
                  </a:moveTo>
                  <a:cubicBezTo>
                    <a:pt x="1418" y="1"/>
                    <a:pt x="1390" y="3"/>
                    <a:pt x="1363" y="9"/>
                  </a:cubicBezTo>
                  <a:lnTo>
                    <a:pt x="360" y="203"/>
                  </a:lnTo>
                  <a:cubicBezTo>
                    <a:pt x="148" y="249"/>
                    <a:pt x="0" y="460"/>
                    <a:pt x="47" y="681"/>
                  </a:cubicBezTo>
                  <a:lnTo>
                    <a:pt x="341" y="2173"/>
                  </a:lnTo>
                  <a:cubicBezTo>
                    <a:pt x="382" y="2370"/>
                    <a:pt x="548" y="2501"/>
                    <a:pt x="740" y="2501"/>
                  </a:cubicBezTo>
                  <a:cubicBezTo>
                    <a:pt x="763" y="2501"/>
                    <a:pt x="787" y="2499"/>
                    <a:pt x="811" y="2495"/>
                  </a:cubicBezTo>
                  <a:lnTo>
                    <a:pt x="1814" y="2292"/>
                  </a:lnTo>
                  <a:cubicBezTo>
                    <a:pt x="2035" y="2246"/>
                    <a:pt x="2173" y="2044"/>
                    <a:pt x="2127" y="1823"/>
                  </a:cubicBezTo>
                  <a:lnTo>
                    <a:pt x="1833" y="322"/>
                  </a:lnTo>
                  <a:cubicBezTo>
                    <a:pt x="1800" y="137"/>
                    <a:pt x="1634" y="1"/>
                    <a:pt x="14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223;p45">
              <a:extLst>
                <a:ext uri="{FF2B5EF4-FFF2-40B4-BE49-F238E27FC236}">
                  <a16:creationId xmlns:a16="http://schemas.microsoft.com/office/drawing/2014/main" id="{FC6ABB0E-3148-4CE3-9B9A-907744C63552}"/>
                </a:ext>
              </a:extLst>
            </p:cNvPr>
            <p:cNvSpPr/>
            <p:nvPr/>
          </p:nvSpPr>
          <p:spPr>
            <a:xfrm>
              <a:off x="862300" y="3922975"/>
              <a:ext cx="32925" cy="25575"/>
            </a:xfrm>
            <a:custGeom>
              <a:avLst/>
              <a:gdLst/>
              <a:ahLst/>
              <a:cxnLst/>
              <a:rect l="l" t="t" r="r" b="b"/>
              <a:pathLst>
                <a:path w="1317" h="1023" extrusionOk="0">
                  <a:moveTo>
                    <a:pt x="1160" y="0"/>
                  </a:moveTo>
                  <a:lnTo>
                    <a:pt x="0" y="221"/>
                  </a:lnTo>
                  <a:lnTo>
                    <a:pt x="157" y="1022"/>
                  </a:lnTo>
                  <a:lnTo>
                    <a:pt x="1317" y="792"/>
                  </a:lnTo>
                  <a:lnTo>
                    <a:pt x="116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224;p45">
              <a:extLst>
                <a:ext uri="{FF2B5EF4-FFF2-40B4-BE49-F238E27FC236}">
                  <a16:creationId xmlns:a16="http://schemas.microsoft.com/office/drawing/2014/main" id="{4616481A-8F2E-49F6-A9DD-73044A68B9CD}"/>
                </a:ext>
              </a:extLst>
            </p:cNvPr>
            <p:cNvSpPr/>
            <p:nvPr/>
          </p:nvSpPr>
          <p:spPr>
            <a:xfrm>
              <a:off x="873575" y="3942300"/>
              <a:ext cx="17050" cy="19325"/>
            </a:xfrm>
            <a:custGeom>
              <a:avLst/>
              <a:gdLst/>
              <a:ahLst/>
              <a:cxnLst/>
              <a:rect l="l" t="t" r="r" b="b"/>
              <a:pathLst>
                <a:path w="682" h="773" extrusionOk="0">
                  <a:moveTo>
                    <a:pt x="562" y="1"/>
                  </a:moveTo>
                  <a:lnTo>
                    <a:pt x="0" y="111"/>
                  </a:lnTo>
                  <a:lnTo>
                    <a:pt x="83" y="534"/>
                  </a:lnTo>
                  <a:cubicBezTo>
                    <a:pt x="107" y="677"/>
                    <a:pt x="226" y="772"/>
                    <a:pt x="359" y="772"/>
                  </a:cubicBezTo>
                  <a:cubicBezTo>
                    <a:pt x="380" y="772"/>
                    <a:pt x="402" y="770"/>
                    <a:pt x="424" y="765"/>
                  </a:cubicBezTo>
                  <a:cubicBezTo>
                    <a:pt x="580" y="737"/>
                    <a:pt x="681" y="581"/>
                    <a:pt x="645" y="424"/>
                  </a:cubicBezTo>
                  <a:lnTo>
                    <a:pt x="56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225;p45">
              <a:extLst>
                <a:ext uri="{FF2B5EF4-FFF2-40B4-BE49-F238E27FC236}">
                  <a16:creationId xmlns:a16="http://schemas.microsoft.com/office/drawing/2014/main" id="{8D4097DB-F5E0-4BA3-A569-C8085745EF70}"/>
                </a:ext>
              </a:extLst>
            </p:cNvPr>
            <p:cNvSpPr/>
            <p:nvPr/>
          </p:nvSpPr>
          <p:spPr>
            <a:xfrm>
              <a:off x="623625" y="3870400"/>
              <a:ext cx="177000" cy="93125"/>
            </a:xfrm>
            <a:custGeom>
              <a:avLst/>
              <a:gdLst/>
              <a:ahLst/>
              <a:cxnLst/>
              <a:rect l="l" t="t" r="r" b="b"/>
              <a:pathLst>
                <a:path w="7080" h="3725" extrusionOk="0">
                  <a:moveTo>
                    <a:pt x="4936" y="1"/>
                  </a:moveTo>
                  <a:cubicBezTo>
                    <a:pt x="4799" y="1"/>
                    <a:pt x="4660" y="14"/>
                    <a:pt x="4521" y="41"/>
                  </a:cubicBezTo>
                  <a:lnTo>
                    <a:pt x="2035" y="529"/>
                  </a:lnTo>
                  <a:cubicBezTo>
                    <a:pt x="764" y="787"/>
                    <a:pt x="0" y="2103"/>
                    <a:pt x="424" y="3337"/>
                  </a:cubicBezTo>
                  <a:lnTo>
                    <a:pt x="451" y="3429"/>
                  </a:lnTo>
                  <a:cubicBezTo>
                    <a:pt x="515" y="3610"/>
                    <a:pt x="679" y="3724"/>
                    <a:pt x="858" y="3724"/>
                  </a:cubicBezTo>
                  <a:cubicBezTo>
                    <a:pt x="888" y="3724"/>
                    <a:pt x="918" y="3721"/>
                    <a:pt x="949" y="3714"/>
                  </a:cubicBezTo>
                  <a:lnTo>
                    <a:pt x="6739" y="2573"/>
                  </a:lnTo>
                  <a:cubicBezTo>
                    <a:pt x="6942" y="2536"/>
                    <a:pt x="7080" y="2361"/>
                    <a:pt x="7080" y="2149"/>
                  </a:cubicBezTo>
                  <a:cubicBezTo>
                    <a:pt x="7080" y="939"/>
                    <a:pt x="6093" y="1"/>
                    <a:pt x="493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226;p45">
              <a:extLst>
                <a:ext uri="{FF2B5EF4-FFF2-40B4-BE49-F238E27FC236}">
                  <a16:creationId xmlns:a16="http://schemas.microsoft.com/office/drawing/2014/main" id="{0229256F-BCC9-41EC-BE81-3AA34C1B146C}"/>
                </a:ext>
              </a:extLst>
            </p:cNvPr>
            <p:cNvSpPr/>
            <p:nvPr/>
          </p:nvSpPr>
          <p:spPr>
            <a:xfrm>
              <a:off x="623625" y="3870400"/>
              <a:ext cx="177000" cy="93125"/>
            </a:xfrm>
            <a:custGeom>
              <a:avLst/>
              <a:gdLst/>
              <a:ahLst/>
              <a:cxnLst/>
              <a:rect l="l" t="t" r="r" b="b"/>
              <a:pathLst>
                <a:path w="7080" h="3725" extrusionOk="0">
                  <a:moveTo>
                    <a:pt x="4936" y="1"/>
                  </a:moveTo>
                  <a:cubicBezTo>
                    <a:pt x="4799" y="1"/>
                    <a:pt x="4660" y="14"/>
                    <a:pt x="4521" y="41"/>
                  </a:cubicBezTo>
                  <a:lnTo>
                    <a:pt x="2035" y="529"/>
                  </a:lnTo>
                  <a:cubicBezTo>
                    <a:pt x="764" y="787"/>
                    <a:pt x="0" y="2103"/>
                    <a:pt x="424" y="3337"/>
                  </a:cubicBezTo>
                  <a:lnTo>
                    <a:pt x="451" y="3429"/>
                  </a:lnTo>
                  <a:cubicBezTo>
                    <a:pt x="515" y="3610"/>
                    <a:pt x="679" y="3724"/>
                    <a:pt x="858" y="3724"/>
                  </a:cubicBezTo>
                  <a:cubicBezTo>
                    <a:pt x="888" y="3724"/>
                    <a:pt x="918" y="3721"/>
                    <a:pt x="949" y="3714"/>
                  </a:cubicBezTo>
                  <a:lnTo>
                    <a:pt x="6739" y="2573"/>
                  </a:lnTo>
                  <a:cubicBezTo>
                    <a:pt x="6942" y="2536"/>
                    <a:pt x="7080" y="2361"/>
                    <a:pt x="7080" y="2149"/>
                  </a:cubicBezTo>
                  <a:cubicBezTo>
                    <a:pt x="7080" y="939"/>
                    <a:pt x="6093" y="1"/>
                    <a:pt x="49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227;p45">
              <a:extLst>
                <a:ext uri="{FF2B5EF4-FFF2-40B4-BE49-F238E27FC236}">
                  <a16:creationId xmlns:a16="http://schemas.microsoft.com/office/drawing/2014/main" id="{A10A6AAD-1DE6-4CB8-880F-DEEBD495A163}"/>
                </a:ext>
              </a:extLst>
            </p:cNvPr>
            <p:cNvSpPr/>
            <p:nvPr/>
          </p:nvSpPr>
          <p:spPr>
            <a:xfrm>
              <a:off x="684600" y="3899025"/>
              <a:ext cx="6250" cy="20050"/>
            </a:xfrm>
            <a:custGeom>
              <a:avLst/>
              <a:gdLst/>
              <a:ahLst/>
              <a:cxnLst/>
              <a:rect l="l" t="t" r="r" b="b"/>
              <a:pathLst>
                <a:path w="250" h="802" extrusionOk="0">
                  <a:moveTo>
                    <a:pt x="93" y="1"/>
                  </a:moveTo>
                  <a:lnTo>
                    <a:pt x="1" y="19"/>
                  </a:lnTo>
                  <a:lnTo>
                    <a:pt x="157" y="802"/>
                  </a:lnTo>
                  <a:lnTo>
                    <a:pt x="250" y="783"/>
                  </a:lnTo>
                  <a:lnTo>
                    <a:pt x="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228;p45">
              <a:extLst>
                <a:ext uri="{FF2B5EF4-FFF2-40B4-BE49-F238E27FC236}">
                  <a16:creationId xmlns:a16="http://schemas.microsoft.com/office/drawing/2014/main" id="{B0930D67-629D-4836-AB85-CB5FFF6BB5EC}"/>
                </a:ext>
              </a:extLst>
            </p:cNvPr>
            <p:cNvSpPr/>
            <p:nvPr/>
          </p:nvSpPr>
          <p:spPr>
            <a:xfrm>
              <a:off x="693350" y="3897200"/>
              <a:ext cx="6250" cy="20275"/>
            </a:xfrm>
            <a:custGeom>
              <a:avLst/>
              <a:gdLst/>
              <a:ahLst/>
              <a:cxnLst/>
              <a:rect l="l" t="t" r="r" b="b"/>
              <a:pathLst>
                <a:path w="250" h="811" extrusionOk="0">
                  <a:moveTo>
                    <a:pt x="102" y="0"/>
                  </a:moveTo>
                  <a:lnTo>
                    <a:pt x="1" y="19"/>
                  </a:lnTo>
                  <a:lnTo>
                    <a:pt x="157" y="810"/>
                  </a:lnTo>
                  <a:lnTo>
                    <a:pt x="249" y="792"/>
                  </a:lnTo>
                  <a:lnTo>
                    <a:pt x="10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229;p45">
              <a:extLst>
                <a:ext uri="{FF2B5EF4-FFF2-40B4-BE49-F238E27FC236}">
                  <a16:creationId xmlns:a16="http://schemas.microsoft.com/office/drawing/2014/main" id="{1BFD290B-57B6-4BA8-810E-367935FE0F34}"/>
                </a:ext>
              </a:extLst>
            </p:cNvPr>
            <p:cNvSpPr/>
            <p:nvPr/>
          </p:nvSpPr>
          <p:spPr>
            <a:xfrm>
              <a:off x="702800" y="3895350"/>
              <a:ext cx="6225" cy="20050"/>
            </a:xfrm>
            <a:custGeom>
              <a:avLst/>
              <a:gdLst/>
              <a:ahLst/>
              <a:cxnLst/>
              <a:rect l="l" t="t" r="r" b="b"/>
              <a:pathLst>
                <a:path w="249" h="802" extrusionOk="0">
                  <a:moveTo>
                    <a:pt x="92" y="0"/>
                  </a:moveTo>
                  <a:lnTo>
                    <a:pt x="0" y="19"/>
                  </a:lnTo>
                  <a:lnTo>
                    <a:pt x="157" y="801"/>
                  </a:lnTo>
                  <a:lnTo>
                    <a:pt x="249" y="783"/>
                  </a:lnTo>
                  <a:lnTo>
                    <a:pt x="9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230;p45">
              <a:extLst>
                <a:ext uri="{FF2B5EF4-FFF2-40B4-BE49-F238E27FC236}">
                  <a16:creationId xmlns:a16="http://schemas.microsoft.com/office/drawing/2014/main" id="{81645254-355B-40CD-B8AC-910DD6B4CC15}"/>
                </a:ext>
              </a:extLst>
            </p:cNvPr>
            <p:cNvSpPr/>
            <p:nvPr/>
          </p:nvSpPr>
          <p:spPr>
            <a:xfrm>
              <a:off x="711300" y="3893750"/>
              <a:ext cx="6250" cy="20025"/>
            </a:xfrm>
            <a:custGeom>
              <a:avLst/>
              <a:gdLst/>
              <a:ahLst/>
              <a:cxnLst/>
              <a:rect l="l" t="t" r="r" b="b"/>
              <a:pathLst>
                <a:path w="250" h="801" extrusionOk="0">
                  <a:moveTo>
                    <a:pt x="93" y="0"/>
                  </a:moveTo>
                  <a:lnTo>
                    <a:pt x="1" y="18"/>
                  </a:lnTo>
                  <a:lnTo>
                    <a:pt x="157" y="801"/>
                  </a:lnTo>
                  <a:lnTo>
                    <a:pt x="249" y="783"/>
                  </a:lnTo>
                  <a:lnTo>
                    <a:pt x="9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231;p45">
              <a:extLst>
                <a:ext uri="{FF2B5EF4-FFF2-40B4-BE49-F238E27FC236}">
                  <a16:creationId xmlns:a16="http://schemas.microsoft.com/office/drawing/2014/main" id="{0F7BC935-CD29-45E0-9946-1CB980AC9134}"/>
                </a:ext>
              </a:extLst>
            </p:cNvPr>
            <p:cNvSpPr/>
            <p:nvPr/>
          </p:nvSpPr>
          <p:spPr>
            <a:xfrm>
              <a:off x="720050" y="3892125"/>
              <a:ext cx="6250" cy="20050"/>
            </a:xfrm>
            <a:custGeom>
              <a:avLst/>
              <a:gdLst/>
              <a:ahLst/>
              <a:cxnLst/>
              <a:rect l="l" t="t" r="r" b="b"/>
              <a:pathLst>
                <a:path w="250" h="802" extrusionOk="0">
                  <a:moveTo>
                    <a:pt x="93" y="1"/>
                  </a:moveTo>
                  <a:lnTo>
                    <a:pt x="1" y="19"/>
                  </a:lnTo>
                  <a:lnTo>
                    <a:pt x="157" y="802"/>
                  </a:lnTo>
                  <a:lnTo>
                    <a:pt x="249" y="783"/>
                  </a:lnTo>
                  <a:lnTo>
                    <a:pt x="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232;p45">
              <a:extLst>
                <a:ext uri="{FF2B5EF4-FFF2-40B4-BE49-F238E27FC236}">
                  <a16:creationId xmlns:a16="http://schemas.microsoft.com/office/drawing/2014/main" id="{118235DF-CEAE-4472-84A1-EBE4EF0888B0}"/>
                </a:ext>
              </a:extLst>
            </p:cNvPr>
            <p:cNvSpPr/>
            <p:nvPr/>
          </p:nvSpPr>
          <p:spPr>
            <a:xfrm>
              <a:off x="729250" y="3890050"/>
              <a:ext cx="6250" cy="20275"/>
            </a:xfrm>
            <a:custGeom>
              <a:avLst/>
              <a:gdLst/>
              <a:ahLst/>
              <a:cxnLst/>
              <a:rect l="l" t="t" r="r" b="b"/>
              <a:pathLst>
                <a:path w="250" h="811" extrusionOk="0">
                  <a:moveTo>
                    <a:pt x="93" y="1"/>
                  </a:moveTo>
                  <a:lnTo>
                    <a:pt x="1" y="19"/>
                  </a:lnTo>
                  <a:lnTo>
                    <a:pt x="157" y="811"/>
                  </a:lnTo>
                  <a:lnTo>
                    <a:pt x="250" y="792"/>
                  </a:lnTo>
                  <a:lnTo>
                    <a:pt x="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233;p45">
              <a:extLst>
                <a:ext uri="{FF2B5EF4-FFF2-40B4-BE49-F238E27FC236}">
                  <a16:creationId xmlns:a16="http://schemas.microsoft.com/office/drawing/2014/main" id="{2A9A89B1-2610-4E8C-BBDE-E850ACA20A45}"/>
                </a:ext>
              </a:extLst>
            </p:cNvPr>
            <p:cNvSpPr/>
            <p:nvPr/>
          </p:nvSpPr>
          <p:spPr>
            <a:xfrm>
              <a:off x="638800" y="3934025"/>
              <a:ext cx="173800" cy="110425"/>
            </a:xfrm>
            <a:custGeom>
              <a:avLst/>
              <a:gdLst/>
              <a:ahLst/>
              <a:cxnLst/>
              <a:rect l="l" t="t" r="r" b="b"/>
              <a:pathLst>
                <a:path w="6952" h="4417" extrusionOk="0">
                  <a:moveTo>
                    <a:pt x="6510" y="0"/>
                  </a:moveTo>
                  <a:lnTo>
                    <a:pt x="1" y="1280"/>
                  </a:lnTo>
                  <a:lnTo>
                    <a:pt x="93" y="1740"/>
                  </a:lnTo>
                  <a:cubicBezTo>
                    <a:pt x="401" y="3321"/>
                    <a:pt x="1794" y="4416"/>
                    <a:pt x="3349" y="4416"/>
                  </a:cubicBezTo>
                  <a:cubicBezTo>
                    <a:pt x="3559" y="4416"/>
                    <a:pt x="3773" y="4396"/>
                    <a:pt x="3987" y="4355"/>
                  </a:cubicBezTo>
                  <a:cubicBezTo>
                    <a:pt x="5782" y="3996"/>
                    <a:pt x="6952" y="2256"/>
                    <a:pt x="6602" y="460"/>
                  </a:cubicBezTo>
                  <a:lnTo>
                    <a:pt x="651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234;p45">
              <a:extLst>
                <a:ext uri="{FF2B5EF4-FFF2-40B4-BE49-F238E27FC236}">
                  <a16:creationId xmlns:a16="http://schemas.microsoft.com/office/drawing/2014/main" id="{937D51C1-704A-422D-B56A-DC3384A4D172}"/>
                </a:ext>
              </a:extLst>
            </p:cNvPr>
            <p:cNvSpPr/>
            <p:nvPr/>
          </p:nvSpPr>
          <p:spPr>
            <a:xfrm>
              <a:off x="346975" y="3951950"/>
              <a:ext cx="107275" cy="21800"/>
            </a:xfrm>
            <a:custGeom>
              <a:avLst/>
              <a:gdLst/>
              <a:ahLst/>
              <a:cxnLst/>
              <a:rect l="l" t="t" r="r" b="b"/>
              <a:pathLst>
                <a:path w="4291" h="872" extrusionOk="0">
                  <a:moveTo>
                    <a:pt x="3907" y="0"/>
                  </a:moveTo>
                  <a:cubicBezTo>
                    <a:pt x="3647" y="0"/>
                    <a:pt x="3251" y="31"/>
                    <a:pt x="2716" y="158"/>
                  </a:cubicBezTo>
                  <a:cubicBezTo>
                    <a:pt x="1658" y="406"/>
                    <a:pt x="1" y="554"/>
                    <a:pt x="314" y="719"/>
                  </a:cubicBezTo>
                  <a:cubicBezTo>
                    <a:pt x="443" y="788"/>
                    <a:pt x="1008" y="872"/>
                    <a:pt x="1684" y="872"/>
                  </a:cubicBezTo>
                  <a:cubicBezTo>
                    <a:pt x="2644" y="872"/>
                    <a:pt x="3826" y="702"/>
                    <a:pt x="4291" y="75"/>
                  </a:cubicBezTo>
                  <a:lnTo>
                    <a:pt x="4281" y="29"/>
                  </a:lnTo>
                  <a:cubicBezTo>
                    <a:pt x="4281" y="29"/>
                    <a:pt x="4157" y="0"/>
                    <a:pt x="39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235;p45">
              <a:extLst>
                <a:ext uri="{FF2B5EF4-FFF2-40B4-BE49-F238E27FC236}">
                  <a16:creationId xmlns:a16="http://schemas.microsoft.com/office/drawing/2014/main" id="{613B9DDA-3BE6-4497-AD37-D0E805673C25}"/>
                </a:ext>
              </a:extLst>
            </p:cNvPr>
            <p:cNvSpPr/>
            <p:nvPr/>
          </p:nvSpPr>
          <p:spPr>
            <a:xfrm>
              <a:off x="462050" y="3945075"/>
              <a:ext cx="11525" cy="19800"/>
            </a:xfrm>
            <a:custGeom>
              <a:avLst/>
              <a:gdLst/>
              <a:ahLst/>
              <a:cxnLst/>
              <a:rect l="l" t="t" r="r" b="b"/>
              <a:pathLst>
                <a:path w="461" h="792" extrusionOk="0">
                  <a:moveTo>
                    <a:pt x="314" y="0"/>
                  </a:moveTo>
                  <a:lnTo>
                    <a:pt x="1" y="64"/>
                  </a:lnTo>
                  <a:lnTo>
                    <a:pt x="148" y="792"/>
                  </a:lnTo>
                  <a:lnTo>
                    <a:pt x="461" y="737"/>
                  </a:lnTo>
                  <a:lnTo>
                    <a:pt x="314"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236;p45">
              <a:extLst>
                <a:ext uri="{FF2B5EF4-FFF2-40B4-BE49-F238E27FC236}">
                  <a16:creationId xmlns:a16="http://schemas.microsoft.com/office/drawing/2014/main" id="{C2471560-461C-4ED3-8AB6-A5F8F8A08434}"/>
                </a:ext>
              </a:extLst>
            </p:cNvPr>
            <p:cNvSpPr/>
            <p:nvPr/>
          </p:nvSpPr>
          <p:spPr>
            <a:xfrm>
              <a:off x="451475" y="3940925"/>
              <a:ext cx="29700" cy="18425"/>
            </a:xfrm>
            <a:custGeom>
              <a:avLst/>
              <a:gdLst/>
              <a:ahLst/>
              <a:cxnLst/>
              <a:rect l="l" t="t" r="r" b="b"/>
              <a:pathLst>
                <a:path w="1188" h="737" extrusionOk="0">
                  <a:moveTo>
                    <a:pt x="1086" y="0"/>
                  </a:moveTo>
                  <a:lnTo>
                    <a:pt x="0" y="221"/>
                  </a:lnTo>
                  <a:lnTo>
                    <a:pt x="111" y="737"/>
                  </a:lnTo>
                  <a:lnTo>
                    <a:pt x="1188" y="525"/>
                  </a:lnTo>
                  <a:lnTo>
                    <a:pt x="1086"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237;p45">
              <a:extLst>
                <a:ext uri="{FF2B5EF4-FFF2-40B4-BE49-F238E27FC236}">
                  <a16:creationId xmlns:a16="http://schemas.microsoft.com/office/drawing/2014/main" id="{05EC666E-6345-4550-BF6F-884E6266EAB3}"/>
                </a:ext>
              </a:extLst>
            </p:cNvPr>
            <p:cNvSpPr/>
            <p:nvPr/>
          </p:nvSpPr>
          <p:spPr>
            <a:xfrm>
              <a:off x="480000" y="3923800"/>
              <a:ext cx="99725" cy="29775"/>
            </a:xfrm>
            <a:custGeom>
              <a:avLst/>
              <a:gdLst/>
              <a:ahLst/>
              <a:cxnLst/>
              <a:rect l="l" t="t" r="r" b="b"/>
              <a:pathLst>
                <a:path w="3989" h="1191" extrusionOk="0">
                  <a:moveTo>
                    <a:pt x="3873" y="0"/>
                  </a:moveTo>
                  <a:cubicBezTo>
                    <a:pt x="3541" y="0"/>
                    <a:pt x="2360" y="342"/>
                    <a:pt x="1510" y="474"/>
                  </a:cubicBezTo>
                  <a:cubicBezTo>
                    <a:pt x="433" y="639"/>
                    <a:pt x="1" y="943"/>
                    <a:pt x="1" y="943"/>
                  </a:cubicBezTo>
                  <a:lnTo>
                    <a:pt x="10" y="998"/>
                  </a:lnTo>
                  <a:cubicBezTo>
                    <a:pt x="238" y="1135"/>
                    <a:pt x="524" y="1191"/>
                    <a:pt x="836" y="1191"/>
                  </a:cubicBezTo>
                  <a:cubicBezTo>
                    <a:pt x="2083" y="1191"/>
                    <a:pt x="3757" y="299"/>
                    <a:pt x="3941" y="78"/>
                  </a:cubicBezTo>
                  <a:cubicBezTo>
                    <a:pt x="3988" y="23"/>
                    <a:pt x="3959" y="0"/>
                    <a:pt x="387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238;p45">
              <a:extLst>
                <a:ext uri="{FF2B5EF4-FFF2-40B4-BE49-F238E27FC236}">
                  <a16:creationId xmlns:a16="http://schemas.microsoft.com/office/drawing/2014/main" id="{06ABA32C-BF81-49C0-B19B-C3730BBC3F03}"/>
                </a:ext>
              </a:extLst>
            </p:cNvPr>
            <p:cNvSpPr/>
            <p:nvPr/>
          </p:nvSpPr>
          <p:spPr>
            <a:xfrm>
              <a:off x="448475" y="3960725"/>
              <a:ext cx="54350" cy="62375"/>
            </a:xfrm>
            <a:custGeom>
              <a:avLst/>
              <a:gdLst/>
              <a:ahLst/>
              <a:cxnLst/>
              <a:rect l="l" t="t" r="r" b="b"/>
              <a:pathLst>
                <a:path w="2174" h="2495" extrusionOk="0">
                  <a:moveTo>
                    <a:pt x="1448" y="0"/>
                  </a:moveTo>
                  <a:cubicBezTo>
                    <a:pt x="1420" y="0"/>
                    <a:pt x="1392" y="3"/>
                    <a:pt x="1363" y="9"/>
                  </a:cubicBezTo>
                  <a:lnTo>
                    <a:pt x="359" y="203"/>
                  </a:lnTo>
                  <a:cubicBezTo>
                    <a:pt x="139" y="249"/>
                    <a:pt x="0" y="460"/>
                    <a:pt x="46" y="672"/>
                  </a:cubicBezTo>
                  <a:lnTo>
                    <a:pt x="341" y="2173"/>
                  </a:lnTo>
                  <a:cubicBezTo>
                    <a:pt x="373" y="2365"/>
                    <a:pt x="538" y="2495"/>
                    <a:pt x="725" y="2495"/>
                  </a:cubicBezTo>
                  <a:cubicBezTo>
                    <a:pt x="753" y="2495"/>
                    <a:pt x="782" y="2492"/>
                    <a:pt x="811" y="2486"/>
                  </a:cubicBezTo>
                  <a:lnTo>
                    <a:pt x="1814" y="2292"/>
                  </a:lnTo>
                  <a:cubicBezTo>
                    <a:pt x="2035" y="2246"/>
                    <a:pt x="2173" y="2035"/>
                    <a:pt x="2127" y="1814"/>
                  </a:cubicBezTo>
                  <a:lnTo>
                    <a:pt x="1832" y="322"/>
                  </a:lnTo>
                  <a:cubicBezTo>
                    <a:pt x="1800" y="130"/>
                    <a:pt x="1636" y="0"/>
                    <a:pt x="144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239;p45">
              <a:extLst>
                <a:ext uri="{FF2B5EF4-FFF2-40B4-BE49-F238E27FC236}">
                  <a16:creationId xmlns:a16="http://schemas.microsoft.com/office/drawing/2014/main" id="{FF11841F-6735-4416-8E20-CF8B9B1F8A66}"/>
                </a:ext>
              </a:extLst>
            </p:cNvPr>
            <p:cNvSpPr/>
            <p:nvPr/>
          </p:nvSpPr>
          <p:spPr>
            <a:xfrm>
              <a:off x="448475" y="3960725"/>
              <a:ext cx="54350" cy="62375"/>
            </a:xfrm>
            <a:custGeom>
              <a:avLst/>
              <a:gdLst/>
              <a:ahLst/>
              <a:cxnLst/>
              <a:rect l="l" t="t" r="r" b="b"/>
              <a:pathLst>
                <a:path w="2174" h="2495" extrusionOk="0">
                  <a:moveTo>
                    <a:pt x="1448" y="0"/>
                  </a:moveTo>
                  <a:cubicBezTo>
                    <a:pt x="1420" y="0"/>
                    <a:pt x="1392" y="3"/>
                    <a:pt x="1363" y="9"/>
                  </a:cubicBezTo>
                  <a:lnTo>
                    <a:pt x="359" y="203"/>
                  </a:lnTo>
                  <a:cubicBezTo>
                    <a:pt x="139" y="249"/>
                    <a:pt x="0" y="460"/>
                    <a:pt x="46" y="672"/>
                  </a:cubicBezTo>
                  <a:lnTo>
                    <a:pt x="341" y="2173"/>
                  </a:lnTo>
                  <a:cubicBezTo>
                    <a:pt x="373" y="2365"/>
                    <a:pt x="538" y="2495"/>
                    <a:pt x="725" y="2495"/>
                  </a:cubicBezTo>
                  <a:cubicBezTo>
                    <a:pt x="753" y="2495"/>
                    <a:pt x="782" y="2492"/>
                    <a:pt x="811" y="2486"/>
                  </a:cubicBezTo>
                  <a:lnTo>
                    <a:pt x="1814" y="2292"/>
                  </a:lnTo>
                  <a:cubicBezTo>
                    <a:pt x="2035" y="2246"/>
                    <a:pt x="2173" y="2035"/>
                    <a:pt x="2127" y="1814"/>
                  </a:cubicBezTo>
                  <a:lnTo>
                    <a:pt x="1832" y="322"/>
                  </a:lnTo>
                  <a:cubicBezTo>
                    <a:pt x="1800" y="130"/>
                    <a:pt x="1636" y="0"/>
                    <a:pt x="14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240;p45">
              <a:extLst>
                <a:ext uri="{FF2B5EF4-FFF2-40B4-BE49-F238E27FC236}">
                  <a16:creationId xmlns:a16="http://schemas.microsoft.com/office/drawing/2014/main" id="{606540C2-71BD-4C41-9F91-57F441F576B8}"/>
                </a:ext>
              </a:extLst>
            </p:cNvPr>
            <p:cNvSpPr/>
            <p:nvPr/>
          </p:nvSpPr>
          <p:spPr>
            <a:xfrm>
              <a:off x="447325" y="3888900"/>
              <a:ext cx="548700" cy="122000"/>
            </a:xfrm>
            <a:custGeom>
              <a:avLst/>
              <a:gdLst/>
              <a:ahLst/>
              <a:cxnLst/>
              <a:rect l="l" t="t" r="r" b="b"/>
              <a:pathLst>
                <a:path w="21948" h="4880" extrusionOk="0">
                  <a:moveTo>
                    <a:pt x="18882" y="1"/>
                  </a:moveTo>
                  <a:lnTo>
                    <a:pt x="2468" y="3241"/>
                  </a:lnTo>
                  <a:lnTo>
                    <a:pt x="2017" y="3913"/>
                  </a:lnTo>
                  <a:lnTo>
                    <a:pt x="0" y="4392"/>
                  </a:lnTo>
                  <a:lnTo>
                    <a:pt x="92" y="4880"/>
                  </a:lnTo>
                  <a:lnTo>
                    <a:pt x="21948" y="572"/>
                  </a:lnTo>
                  <a:lnTo>
                    <a:pt x="21847" y="28"/>
                  </a:lnTo>
                  <a:lnTo>
                    <a:pt x="19582" y="470"/>
                  </a:lnTo>
                  <a:lnTo>
                    <a:pt x="1888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241;p45">
              <a:extLst>
                <a:ext uri="{FF2B5EF4-FFF2-40B4-BE49-F238E27FC236}">
                  <a16:creationId xmlns:a16="http://schemas.microsoft.com/office/drawing/2014/main" id="{90458D05-B1F6-4376-9A0A-65917BEF50C0}"/>
                </a:ext>
              </a:extLst>
            </p:cNvPr>
            <p:cNvSpPr/>
            <p:nvPr/>
          </p:nvSpPr>
          <p:spPr>
            <a:xfrm>
              <a:off x="447325" y="3888900"/>
              <a:ext cx="548700" cy="122000"/>
            </a:xfrm>
            <a:custGeom>
              <a:avLst/>
              <a:gdLst/>
              <a:ahLst/>
              <a:cxnLst/>
              <a:rect l="l" t="t" r="r" b="b"/>
              <a:pathLst>
                <a:path w="21948" h="4880" extrusionOk="0">
                  <a:moveTo>
                    <a:pt x="18882" y="1"/>
                  </a:moveTo>
                  <a:lnTo>
                    <a:pt x="2468" y="3241"/>
                  </a:lnTo>
                  <a:lnTo>
                    <a:pt x="2017" y="3913"/>
                  </a:lnTo>
                  <a:lnTo>
                    <a:pt x="0" y="4392"/>
                  </a:lnTo>
                  <a:lnTo>
                    <a:pt x="92" y="4880"/>
                  </a:lnTo>
                  <a:lnTo>
                    <a:pt x="21948" y="572"/>
                  </a:lnTo>
                  <a:lnTo>
                    <a:pt x="21847" y="28"/>
                  </a:lnTo>
                  <a:lnTo>
                    <a:pt x="19582" y="470"/>
                  </a:lnTo>
                  <a:lnTo>
                    <a:pt x="1888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242;p45">
              <a:extLst>
                <a:ext uri="{FF2B5EF4-FFF2-40B4-BE49-F238E27FC236}">
                  <a16:creationId xmlns:a16="http://schemas.microsoft.com/office/drawing/2014/main" id="{8D6D30A1-10E4-41A8-8E45-5539BD50580F}"/>
                </a:ext>
              </a:extLst>
            </p:cNvPr>
            <p:cNvSpPr/>
            <p:nvPr/>
          </p:nvSpPr>
          <p:spPr>
            <a:xfrm>
              <a:off x="543975" y="3986250"/>
              <a:ext cx="32950" cy="25575"/>
            </a:xfrm>
            <a:custGeom>
              <a:avLst/>
              <a:gdLst/>
              <a:ahLst/>
              <a:cxnLst/>
              <a:rect l="l" t="t" r="r" b="b"/>
              <a:pathLst>
                <a:path w="1318" h="1023" extrusionOk="0">
                  <a:moveTo>
                    <a:pt x="1161" y="1"/>
                  </a:moveTo>
                  <a:lnTo>
                    <a:pt x="1" y="231"/>
                  </a:lnTo>
                  <a:lnTo>
                    <a:pt x="157" y="1023"/>
                  </a:lnTo>
                  <a:lnTo>
                    <a:pt x="1317" y="793"/>
                  </a:lnTo>
                  <a:lnTo>
                    <a:pt x="116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243;p45">
              <a:extLst>
                <a:ext uri="{FF2B5EF4-FFF2-40B4-BE49-F238E27FC236}">
                  <a16:creationId xmlns:a16="http://schemas.microsoft.com/office/drawing/2014/main" id="{15DC3B57-9460-413A-8B2C-05E2C2B53A3F}"/>
                </a:ext>
              </a:extLst>
            </p:cNvPr>
            <p:cNvSpPr/>
            <p:nvPr/>
          </p:nvSpPr>
          <p:spPr>
            <a:xfrm>
              <a:off x="555025" y="4005825"/>
              <a:ext cx="17075" cy="19475"/>
            </a:xfrm>
            <a:custGeom>
              <a:avLst/>
              <a:gdLst/>
              <a:ahLst/>
              <a:cxnLst/>
              <a:rect l="l" t="t" r="r" b="b"/>
              <a:pathLst>
                <a:path w="683" h="779" extrusionOk="0">
                  <a:moveTo>
                    <a:pt x="572" y="0"/>
                  </a:moveTo>
                  <a:lnTo>
                    <a:pt x="1" y="111"/>
                  </a:lnTo>
                  <a:lnTo>
                    <a:pt x="84" y="544"/>
                  </a:lnTo>
                  <a:cubicBezTo>
                    <a:pt x="108" y="683"/>
                    <a:pt x="235" y="778"/>
                    <a:pt x="379" y="778"/>
                  </a:cubicBezTo>
                  <a:cubicBezTo>
                    <a:pt x="397" y="778"/>
                    <a:pt x="415" y="777"/>
                    <a:pt x="434" y="774"/>
                  </a:cubicBezTo>
                  <a:cubicBezTo>
                    <a:pt x="590" y="737"/>
                    <a:pt x="682" y="580"/>
                    <a:pt x="655" y="424"/>
                  </a:cubicBezTo>
                  <a:lnTo>
                    <a:pt x="57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244;p45">
              <a:extLst>
                <a:ext uri="{FF2B5EF4-FFF2-40B4-BE49-F238E27FC236}">
                  <a16:creationId xmlns:a16="http://schemas.microsoft.com/office/drawing/2014/main" id="{7C09861D-E565-4887-8D07-5BDC7154314F}"/>
                </a:ext>
              </a:extLst>
            </p:cNvPr>
            <p:cNvSpPr/>
            <p:nvPr/>
          </p:nvSpPr>
          <p:spPr>
            <a:xfrm>
              <a:off x="640425" y="3942050"/>
              <a:ext cx="162750" cy="32050"/>
            </a:xfrm>
            <a:custGeom>
              <a:avLst/>
              <a:gdLst/>
              <a:ahLst/>
              <a:cxnLst/>
              <a:rect l="l" t="t" r="r" b="b"/>
              <a:pathLst>
                <a:path w="6510" h="1282" extrusionOk="0">
                  <a:moveTo>
                    <a:pt x="6504" y="0"/>
                  </a:moveTo>
                  <a:cubicBezTo>
                    <a:pt x="6408" y="0"/>
                    <a:pt x="4989" y="270"/>
                    <a:pt x="3250" y="609"/>
                  </a:cubicBezTo>
                  <a:cubicBezTo>
                    <a:pt x="1446" y="968"/>
                    <a:pt x="0" y="1263"/>
                    <a:pt x="0" y="1281"/>
                  </a:cubicBezTo>
                  <a:cubicBezTo>
                    <a:pt x="0" y="1282"/>
                    <a:pt x="2" y="1282"/>
                    <a:pt x="5" y="1282"/>
                  </a:cubicBezTo>
                  <a:cubicBezTo>
                    <a:pt x="93" y="1282"/>
                    <a:pt x="1521" y="1012"/>
                    <a:pt x="3259" y="673"/>
                  </a:cubicBezTo>
                  <a:cubicBezTo>
                    <a:pt x="5055" y="314"/>
                    <a:pt x="6509" y="20"/>
                    <a:pt x="6509" y="1"/>
                  </a:cubicBezTo>
                  <a:cubicBezTo>
                    <a:pt x="6509" y="1"/>
                    <a:pt x="6507" y="0"/>
                    <a:pt x="650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245;p45">
              <a:extLst>
                <a:ext uri="{FF2B5EF4-FFF2-40B4-BE49-F238E27FC236}">
                  <a16:creationId xmlns:a16="http://schemas.microsoft.com/office/drawing/2014/main" id="{EDAFBE07-7728-4FD5-9687-A591018BF45A}"/>
                </a:ext>
              </a:extLst>
            </p:cNvPr>
            <p:cNvSpPr/>
            <p:nvPr/>
          </p:nvSpPr>
          <p:spPr>
            <a:xfrm>
              <a:off x="543300" y="3987175"/>
              <a:ext cx="32025" cy="6250"/>
            </a:xfrm>
            <a:custGeom>
              <a:avLst/>
              <a:gdLst/>
              <a:ahLst/>
              <a:cxnLst/>
              <a:rect l="l" t="t" r="r" b="b"/>
              <a:pathLst>
                <a:path w="1281" h="250" extrusionOk="0">
                  <a:moveTo>
                    <a:pt x="1280" y="1"/>
                  </a:moveTo>
                  <a:cubicBezTo>
                    <a:pt x="1059" y="10"/>
                    <a:pt x="838" y="47"/>
                    <a:pt x="636" y="93"/>
                  </a:cubicBezTo>
                  <a:cubicBezTo>
                    <a:pt x="415" y="130"/>
                    <a:pt x="203" y="176"/>
                    <a:pt x="0" y="249"/>
                  </a:cubicBezTo>
                  <a:cubicBezTo>
                    <a:pt x="212" y="240"/>
                    <a:pt x="433" y="212"/>
                    <a:pt x="645" y="157"/>
                  </a:cubicBezTo>
                  <a:cubicBezTo>
                    <a:pt x="857" y="130"/>
                    <a:pt x="1068" y="74"/>
                    <a:pt x="128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246;p45">
              <a:extLst>
                <a:ext uri="{FF2B5EF4-FFF2-40B4-BE49-F238E27FC236}">
                  <a16:creationId xmlns:a16="http://schemas.microsoft.com/office/drawing/2014/main" id="{9C18300C-7AA4-450C-A1DF-9B636A360AFB}"/>
                </a:ext>
              </a:extLst>
            </p:cNvPr>
            <p:cNvSpPr/>
            <p:nvPr/>
          </p:nvSpPr>
          <p:spPr>
            <a:xfrm>
              <a:off x="862300" y="3924350"/>
              <a:ext cx="32475" cy="6250"/>
            </a:xfrm>
            <a:custGeom>
              <a:avLst/>
              <a:gdLst/>
              <a:ahLst/>
              <a:cxnLst/>
              <a:rect l="l" t="t" r="r" b="b"/>
              <a:pathLst>
                <a:path w="1299" h="250" extrusionOk="0">
                  <a:moveTo>
                    <a:pt x="1298" y="0"/>
                  </a:moveTo>
                  <a:cubicBezTo>
                    <a:pt x="1077" y="10"/>
                    <a:pt x="856" y="37"/>
                    <a:pt x="645" y="93"/>
                  </a:cubicBezTo>
                  <a:cubicBezTo>
                    <a:pt x="424" y="129"/>
                    <a:pt x="212" y="175"/>
                    <a:pt x="0" y="249"/>
                  </a:cubicBezTo>
                  <a:cubicBezTo>
                    <a:pt x="221" y="240"/>
                    <a:pt x="442" y="203"/>
                    <a:pt x="654" y="157"/>
                  </a:cubicBezTo>
                  <a:cubicBezTo>
                    <a:pt x="875" y="120"/>
                    <a:pt x="1086" y="65"/>
                    <a:pt x="129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247;p45">
              <a:extLst>
                <a:ext uri="{FF2B5EF4-FFF2-40B4-BE49-F238E27FC236}">
                  <a16:creationId xmlns:a16="http://schemas.microsoft.com/office/drawing/2014/main" id="{8BF3DED4-D0A3-4E16-9380-A84F767D26C3}"/>
                </a:ext>
              </a:extLst>
            </p:cNvPr>
            <p:cNvSpPr/>
            <p:nvPr/>
          </p:nvSpPr>
          <p:spPr>
            <a:xfrm>
              <a:off x="518450" y="3948525"/>
              <a:ext cx="98300" cy="48125"/>
            </a:xfrm>
            <a:custGeom>
              <a:avLst/>
              <a:gdLst/>
              <a:ahLst/>
              <a:cxnLst/>
              <a:rect l="l" t="t" r="r" b="b"/>
              <a:pathLst>
                <a:path w="3932" h="1925" extrusionOk="0">
                  <a:moveTo>
                    <a:pt x="3931" y="0"/>
                  </a:moveTo>
                  <a:cubicBezTo>
                    <a:pt x="3913" y="19"/>
                    <a:pt x="3885" y="37"/>
                    <a:pt x="3867" y="65"/>
                  </a:cubicBezTo>
                  <a:cubicBezTo>
                    <a:pt x="3821" y="111"/>
                    <a:pt x="3775" y="184"/>
                    <a:pt x="3710" y="267"/>
                  </a:cubicBezTo>
                  <a:lnTo>
                    <a:pt x="3719" y="267"/>
                  </a:lnTo>
                  <a:cubicBezTo>
                    <a:pt x="3305" y="332"/>
                    <a:pt x="2532" y="479"/>
                    <a:pt x="1639" y="654"/>
                  </a:cubicBezTo>
                  <a:lnTo>
                    <a:pt x="239" y="939"/>
                  </a:lnTo>
                  <a:lnTo>
                    <a:pt x="230" y="939"/>
                  </a:lnTo>
                  <a:lnTo>
                    <a:pt x="230" y="948"/>
                  </a:lnTo>
                  <a:cubicBezTo>
                    <a:pt x="138" y="1114"/>
                    <a:pt x="65" y="1252"/>
                    <a:pt x="0" y="1381"/>
                  </a:cubicBezTo>
                  <a:lnTo>
                    <a:pt x="0" y="1390"/>
                  </a:lnTo>
                  <a:lnTo>
                    <a:pt x="0" y="1399"/>
                  </a:lnTo>
                  <a:cubicBezTo>
                    <a:pt x="28" y="1556"/>
                    <a:pt x="55" y="1685"/>
                    <a:pt x="83" y="1786"/>
                  </a:cubicBezTo>
                  <a:cubicBezTo>
                    <a:pt x="92" y="1832"/>
                    <a:pt x="101" y="1878"/>
                    <a:pt x="120" y="1924"/>
                  </a:cubicBezTo>
                  <a:cubicBezTo>
                    <a:pt x="120" y="1878"/>
                    <a:pt x="111" y="1823"/>
                    <a:pt x="101" y="1777"/>
                  </a:cubicBezTo>
                  <a:cubicBezTo>
                    <a:pt x="83" y="1677"/>
                    <a:pt x="65" y="1551"/>
                    <a:pt x="38" y="1397"/>
                  </a:cubicBezTo>
                  <a:lnTo>
                    <a:pt x="38" y="1397"/>
                  </a:lnTo>
                  <a:cubicBezTo>
                    <a:pt x="102" y="1280"/>
                    <a:pt x="183" y="1136"/>
                    <a:pt x="273" y="982"/>
                  </a:cubicBezTo>
                  <a:lnTo>
                    <a:pt x="273" y="982"/>
                  </a:lnTo>
                  <a:lnTo>
                    <a:pt x="1666" y="718"/>
                  </a:lnTo>
                  <a:cubicBezTo>
                    <a:pt x="2550" y="543"/>
                    <a:pt x="3324" y="378"/>
                    <a:pt x="3738" y="295"/>
                  </a:cubicBezTo>
                  <a:cubicBezTo>
                    <a:pt x="3802" y="203"/>
                    <a:pt x="3848" y="138"/>
                    <a:pt x="3885" y="83"/>
                  </a:cubicBezTo>
                  <a:cubicBezTo>
                    <a:pt x="3904" y="55"/>
                    <a:pt x="3922" y="28"/>
                    <a:pt x="39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248;p45">
              <a:extLst>
                <a:ext uri="{FF2B5EF4-FFF2-40B4-BE49-F238E27FC236}">
                  <a16:creationId xmlns:a16="http://schemas.microsoft.com/office/drawing/2014/main" id="{554F243F-BFFE-4B34-8434-11571BFB2F7D}"/>
                </a:ext>
              </a:extLst>
            </p:cNvPr>
            <p:cNvSpPr/>
            <p:nvPr/>
          </p:nvSpPr>
          <p:spPr>
            <a:xfrm>
              <a:off x="631450" y="3911000"/>
              <a:ext cx="169175" cy="51125"/>
            </a:xfrm>
            <a:custGeom>
              <a:avLst/>
              <a:gdLst/>
              <a:ahLst/>
              <a:cxnLst/>
              <a:rect l="l" t="t" r="r" b="b"/>
              <a:pathLst>
                <a:path w="6767" h="2045" extrusionOk="0">
                  <a:moveTo>
                    <a:pt x="6767" y="1"/>
                  </a:moveTo>
                  <a:cubicBezTo>
                    <a:pt x="6758" y="19"/>
                    <a:pt x="6748" y="37"/>
                    <a:pt x="6739" y="56"/>
                  </a:cubicBezTo>
                  <a:cubicBezTo>
                    <a:pt x="6758" y="37"/>
                    <a:pt x="6767" y="19"/>
                    <a:pt x="6767" y="1"/>
                  </a:cubicBezTo>
                  <a:close/>
                  <a:moveTo>
                    <a:pt x="6739" y="56"/>
                  </a:moveTo>
                  <a:lnTo>
                    <a:pt x="6638" y="231"/>
                  </a:lnTo>
                  <a:lnTo>
                    <a:pt x="6293" y="876"/>
                  </a:lnTo>
                  <a:lnTo>
                    <a:pt x="6293" y="876"/>
                  </a:lnTo>
                  <a:cubicBezTo>
                    <a:pt x="5611" y="1005"/>
                    <a:pt x="4619" y="1189"/>
                    <a:pt x="3508" y="1409"/>
                  </a:cubicBezTo>
                  <a:cubicBezTo>
                    <a:pt x="2311" y="1647"/>
                    <a:pt x="1250" y="1857"/>
                    <a:pt x="568" y="2004"/>
                  </a:cubicBezTo>
                  <a:lnTo>
                    <a:pt x="568" y="2004"/>
                  </a:lnTo>
                  <a:lnTo>
                    <a:pt x="157" y="1547"/>
                  </a:lnTo>
                  <a:lnTo>
                    <a:pt x="46" y="1427"/>
                  </a:lnTo>
                  <a:cubicBezTo>
                    <a:pt x="28" y="1409"/>
                    <a:pt x="19" y="1400"/>
                    <a:pt x="0" y="1381"/>
                  </a:cubicBezTo>
                  <a:lnTo>
                    <a:pt x="0" y="1381"/>
                  </a:lnTo>
                  <a:cubicBezTo>
                    <a:pt x="10" y="1400"/>
                    <a:pt x="19" y="1418"/>
                    <a:pt x="37" y="1427"/>
                  </a:cubicBezTo>
                  <a:lnTo>
                    <a:pt x="138" y="1556"/>
                  </a:lnTo>
                  <a:lnTo>
                    <a:pt x="543" y="2035"/>
                  </a:lnTo>
                  <a:lnTo>
                    <a:pt x="553" y="2044"/>
                  </a:lnTo>
                  <a:lnTo>
                    <a:pt x="562" y="2044"/>
                  </a:lnTo>
                  <a:cubicBezTo>
                    <a:pt x="1243" y="1906"/>
                    <a:pt x="2311" y="1704"/>
                    <a:pt x="3517" y="1464"/>
                  </a:cubicBezTo>
                  <a:cubicBezTo>
                    <a:pt x="4631" y="1253"/>
                    <a:pt x="5625" y="1050"/>
                    <a:pt x="6307" y="903"/>
                  </a:cubicBezTo>
                  <a:lnTo>
                    <a:pt x="6316" y="903"/>
                  </a:lnTo>
                  <a:lnTo>
                    <a:pt x="6316" y="894"/>
                  </a:lnTo>
                  <a:lnTo>
                    <a:pt x="6656" y="240"/>
                  </a:lnTo>
                  <a:cubicBezTo>
                    <a:pt x="6693" y="166"/>
                    <a:pt x="6721" y="111"/>
                    <a:pt x="6739" y="56"/>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249;p45">
              <a:extLst>
                <a:ext uri="{FF2B5EF4-FFF2-40B4-BE49-F238E27FC236}">
                  <a16:creationId xmlns:a16="http://schemas.microsoft.com/office/drawing/2014/main" id="{83F52C05-9D93-4D7F-B4D1-10CCB21BEA21}"/>
                </a:ext>
              </a:extLst>
            </p:cNvPr>
            <p:cNvSpPr/>
            <p:nvPr/>
          </p:nvSpPr>
          <p:spPr>
            <a:xfrm>
              <a:off x="512000" y="3986500"/>
              <a:ext cx="3700" cy="3475"/>
            </a:xfrm>
            <a:custGeom>
              <a:avLst/>
              <a:gdLst/>
              <a:ahLst/>
              <a:cxnLst/>
              <a:rect l="l" t="t" r="r" b="b"/>
              <a:pathLst>
                <a:path w="148" h="139" extrusionOk="0">
                  <a:moveTo>
                    <a:pt x="65" y="0"/>
                  </a:moveTo>
                  <a:cubicBezTo>
                    <a:pt x="37" y="9"/>
                    <a:pt x="28" y="37"/>
                    <a:pt x="37" y="37"/>
                  </a:cubicBezTo>
                  <a:cubicBezTo>
                    <a:pt x="37" y="37"/>
                    <a:pt x="45" y="33"/>
                    <a:pt x="54" y="33"/>
                  </a:cubicBezTo>
                  <a:cubicBezTo>
                    <a:pt x="58" y="33"/>
                    <a:pt x="62" y="34"/>
                    <a:pt x="65" y="37"/>
                  </a:cubicBezTo>
                  <a:cubicBezTo>
                    <a:pt x="83" y="46"/>
                    <a:pt x="83" y="55"/>
                    <a:pt x="83" y="65"/>
                  </a:cubicBezTo>
                  <a:cubicBezTo>
                    <a:pt x="79" y="69"/>
                    <a:pt x="74" y="71"/>
                    <a:pt x="68" y="71"/>
                  </a:cubicBezTo>
                  <a:cubicBezTo>
                    <a:pt x="62" y="71"/>
                    <a:pt x="56" y="69"/>
                    <a:pt x="46" y="65"/>
                  </a:cubicBezTo>
                  <a:cubicBezTo>
                    <a:pt x="37" y="55"/>
                    <a:pt x="37" y="37"/>
                    <a:pt x="28" y="37"/>
                  </a:cubicBezTo>
                  <a:cubicBezTo>
                    <a:pt x="19" y="37"/>
                    <a:pt x="0" y="55"/>
                    <a:pt x="10" y="101"/>
                  </a:cubicBezTo>
                  <a:cubicBezTo>
                    <a:pt x="19" y="120"/>
                    <a:pt x="37" y="138"/>
                    <a:pt x="65" y="138"/>
                  </a:cubicBezTo>
                  <a:cubicBezTo>
                    <a:pt x="92" y="138"/>
                    <a:pt x="120" y="129"/>
                    <a:pt x="138" y="101"/>
                  </a:cubicBezTo>
                  <a:cubicBezTo>
                    <a:pt x="148" y="74"/>
                    <a:pt x="148" y="46"/>
                    <a:pt x="129" y="19"/>
                  </a:cubicBezTo>
                  <a:cubicBezTo>
                    <a:pt x="111" y="0"/>
                    <a:pt x="92" y="0"/>
                    <a:pt x="6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250;p45">
              <a:extLst>
                <a:ext uri="{FF2B5EF4-FFF2-40B4-BE49-F238E27FC236}">
                  <a16:creationId xmlns:a16="http://schemas.microsoft.com/office/drawing/2014/main" id="{FDAB241D-3DA4-4C3B-B66E-C58ECEBDFF52}"/>
                </a:ext>
              </a:extLst>
            </p:cNvPr>
            <p:cNvSpPr/>
            <p:nvPr/>
          </p:nvSpPr>
          <p:spPr>
            <a:xfrm>
              <a:off x="513150" y="3992475"/>
              <a:ext cx="3700" cy="3525"/>
            </a:xfrm>
            <a:custGeom>
              <a:avLst/>
              <a:gdLst/>
              <a:ahLst/>
              <a:cxnLst/>
              <a:rect l="l" t="t" r="r" b="b"/>
              <a:pathLst>
                <a:path w="148" h="141" extrusionOk="0">
                  <a:moveTo>
                    <a:pt x="65" y="0"/>
                  </a:moveTo>
                  <a:cubicBezTo>
                    <a:pt x="37" y="10"/>
                    <a:pt x="28" y="37"/>
                    <a:pt x="37" y="37"/>
                  </a:cubicBezTo>
                  <a:cubicBezTo>
                    <a:pt x="42" y="42"/>
                    <a:pt x="46" y="42"/>
                    <a:pt x="52" y="42"/>
                  </a:cubicBezTo>
                  <a:cubicBezTo>
                    <a:pt x="58" y="42"/>
                    <a:pt x="65" y="42"/>
                    <a:pt x="74" y="47"/>
                  </a:cubicBezTo>
                  <a:cubicBezTo>
                    <a:pt x="83" y="56"/>
                    <a:pt x="92" y="65"/>
                    <a:pt x="83" y="74"/>
                  </a:cubicBezTo>
                  <a:cubicBezTo>
                    <a:pt x="79" y="79"/>
                    <a:pt x="74" y="81"/>
                    <a:pt x="69" y="81"/>
                  </a:cubicBezTo>
                  <a:cubicBezTo>
                    <a:pt x="65" y="81"/>
                    <a:pt x="60" y="79"/>
                    <a:pt x="56" y="74"/>
                  </a:cubicBezTo>
                  <a:cubicBezTo>
                    <a:pt x="37" y="65"/>
                    <a:pt x="37" y="47"/>
                    <a:pt x="28" y="47"/>
                  </a:cubicBezTo>
                  <a:cubicBezTo>
                    <a:pt x="19" y="47"/>
                    <a:pt x="0" y="65"/>
                    <a:pt x="19" y="102"/>
                  </a:cubicBezTo>
                  <a:cubicBezTo>
                    <a:pt x="19" y="120"/>
                    <a:pt x="37" y="139"/>
                    <a:pt x="65" y="139"/>
                  </a:cubicBezTo>
                  <a:cubicBezTo>
                    <a:pt x="70" y="140"/>
                    <a:pt x="75" y="141"/>
                    <a:pt x="79" y="141"/>
                  </a:cubicBezTo>
                  <a:cubicBezTo>
                    <a:pt x="102" y="141"/>
                    <a:pt x="123" y="124"/>
                    <a:pt x="138" y="102"/>
                  </a:cubicBezTo>
                  <a:cubicBezTo>
                    <a:pt x="148" y="83"/>
                    <a:pt x="148" y="47"/>
                    <a:pt x="129" y="28"/>
                  </a:cubicBezTo>
                  <a:cubicBezTo>
                    <a:pt x="111" y="10"/>
                    <a:pt x="92" y="0"/>
                    <a:pt x="6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251;p45">
              <a:extLst>
                <a:ext uri="{FF2B5EF4-FFF2-40B4-BE49-F238E27FC236}">
                  <a16:creationId xmlns:a16="http://schemas.microsoft.com/office/drawing/2014/main" id="{F6397E59-5925-4D4D-806A-E46F061E263B}"/>
                </a:ext>
              </a:extLst>
            </p:cNvPr>
            <p:cNvSpPr/>
            <p:nvPr/>
          </p:nvSpPr>
          <p:spPr>
            <a:xfrm>
              <a:off x="497275" y="3987175"/>
              <a:ext cx="3475" cy="14075"/>
            </a:xfrm>
            <a:custGeom>
              <a:avLst/>
              <a:gdLst/>
              <a:ahLst/>
              <a:cxnLst/>
              <a:rect l="l" t="t" r="r" b="b"/>
              <a:pathLst>
                <a:path w="139" h="563" extrusionOk="0">
                  <a:moveTo>
                    <a:pt x="9" y="1"/>
                  </a:moveTo>
                  <a:lnTo>
                    <a:pt x="9" y="1"/>
                  </a:lnTo>
                  <a:cubicBezTo>
                    <a:pt x="0" y="93"/>
                    <a:pt x="9" y="194"/>
                    <a:pt x="37" y="286"/>
                  </a:cubicBezTo>
                  <a:cubicBezTo>
                    <a:pt x="46" y="378"/>
                    <a:pt x="74" y="479"/>
                    <a:pt x="129" y="562"/>
                  </a:cubicBezTo>
                  <a:cubicBezTo>
                    <a:pt x="138" y="461"/>
                    <a:pt x="129" y="369"/>
                    <a:pt x="101" y="277"/>
                  </a:cubicBezTo>
                  <a:cubicBezTo>
                    <a:pt x="92" y="176"/>
                    <a:pt x="65" y="84"/>
                    <a:pt x="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252;p45">
              <a:extLst>
                <a:ext uri="{FF2B5EF4-FFF2-40B4-BE49-F238E27FC236}">
                  <a16:creationId xmlns:a16="http://schemas.microsoft.com/office/drawing/2014/main" id="{7DE3818A-A47F-4175-BF99-FC395A63DF7C}"/>
                </a:ext>
              </a:extLst>
            </p:cNvPr>
            <p:cNvSpPr/>
            <p:nvPr/>
          </p:nvSpPr>
          <p:spPr>
            <a:xfrm>
              <a:off x="453525" y="3997775"/>
              <a:ext cx="3025" cy="11300"/>
            </a:xfrm>
            <a:custGeom>
              <a:avLst/>
              <a:gdLst/>
              <a:ahLst/>
              <a:cxnLst/>
              <a:rect l="l" t="t" r="r" b="b"/>
              <a:pathLst>
                <a:path w="121" h="452" extrusionOk="0">
                  <a:moveTo>
                    <a:pt x="19" y="0"/>
                  </a:moveTo>
                  <a:cubicBezTo>
                    <a:pt x="1" y="0"/>
                    <a:pt x="10" y="101"/>
                    <a:pt x="29" y="230"/>
                  </a:cubicBezTo>
                  <a:cubicBezTo>
                    <a:pt x="56" y="359"/>
                    <a:pt x="93" y="451"/>
                    <a:pt x="111" y="451"/>
                  </a:cubicBezTo>
                  <a:cubicBezTo>
                    <a:pt x="121" y="378"/>
                    <a:pt x="111" y="295"/>
                    <a:pt x="93" y="221"/>
                  </a:cubicBezTo>
                  <a:cubicBezTo>
                    <a:pt x="65" y="92"/>
                    <a:pt x="38" y="0"/>
                    <a:pt x="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253;p45">
              <a:extLst>
                <a:ext uri="{FF2B5EF4-FFF2-40B4-BE49-F238E27FC236}">
                  <a16:creationId xmlns:a16="http://schemas.microsoft.com/office/drawing/2014/main" id="{80919D05-58C0-4897-8323-B6F8BAC7F8C8}"/>
                </a:ext>
              </a:extLst>
            </p:cNvPr>
            <p:cNvSpPr/>
            <p:nvPr/>
          </p:nvSpPr>
          <p:spPr>
            <a:xfrm>
              <a:off x="816500" y="3895800"/>
              <a:ext cx="106575" cy="21450"/>
            </a:xfrm>
            <a:custGeom>
              <a:avLst/>
              <a:gdLst/>
              <a:ahLst/>
              <a:cxnLst/>
              <a:rect l="l" t="t" r="r" b="b"/>
              <a:pathLst>
                <a:path w="4263" h="858" extrusionOk="0">
                  <a:moveTo>
                    <a:pt x="0" y="526"/>
                  </a:moveTo>
                  <a:lnTo>
                    <a:pt x="0" y="526"/>
                  </a:lnTo>
                  <a:cubicBezTo>
                    <a:pt x="18" y="544"/>
                    <a:pt x="46" y="562"/>
                    <a:pt x="74" y="572"/>
                  </a:cubicBezTo>
                  <a:cubicBezTo>
                    <a:pt x="55" y="553"/>
                    <a:pt x="28" y="544"/>
                    <a:pt x="0" y="526"/>
                  </a:cubicBezTo>
                  <a:close/>
                  <a:moveTo>
                    <a:pt x="3775" y="1"/>
                  </a:moveTo>
                  <a:lnTo>
                    <a:pt x="2366" y="277"/>
                  </a:lnTo>
                  <a:cubicBezTo>
                    <a:pt x="1487" y="451"/>
                    <a:pt x="717" y="607"/>
                    <a:pt x="301" y="699"/>
                  </a:cubicBezTo>
                  <a:lnTo>
                    <a:pt x="301" y="699"/>
                  </a:lnTo>
                  <a:lnTo>
                    <a:pt x="74" y="572"/>
                  </a:lnTo>
                  <a:lnTo>
                    <a:pt x="74" y="572"/>
                  </a:lnTo>
                  <a:lnTo>
                    <a:pt x="285" y="719"/>
                  </a:lnTo>
                  <a:lnTo>
                    <a:pt x="295" y="719"/>
                  </a:lnTo>
                  <a:cubicBezTo>
                    <a:pt x="709" y="645"/>
                    <a:pt x="1482" y="498"/>
                    <a:pt x="2375" y="323"/>
                  </a:cubicBezTo>
                  <a:lnTo>
                    <a:pt x="3760" y="41"/>
                  </a:lnTo>
                  <a:lnTo>
                    <a:pt x="3760" y="41"/>
                  </a:lnTo>
                  <a:lnTo>
                    <a:pt x="4137" y="337"/>
                  </a:lnTo>
                  <a:lnTo>
                    <a:pt x="4137" y="337"/>
                  </a:lnTo>
                  <a:cubicBezTo>
                    <a:pt x="4172" y="496"/>
                    <a:pt x="4199" y="620"/>
                    <a:pt x="4226" y="719"/>
                  </a:cubicBezTo>
                  <a:cubicBezTo>
                    <a:pt x="4226" y="765"/>
                    <a:pt x="4244" y="811"/>
                    <a:pt x="4263" y="857"/>
                  </a:cubicBezTo>
                  <a:cubicBezTo>
                    <a:pt x="4263" y="811"/>
                    <a:pt x="4253" y="756"/>
                    <a:pt x="4244" y="710"/>
                  </a:cubicBezTo>
                  <a:cubicBezTo>
                    <a:pt x="4226" y="609"/>
                    <a:pt x="4198" y="480"/>
                    <a:pt x="4170" y="314"/>
                  </a:cubicBezTo>
                  <a:lnTo>
                    <a:pt x="3793" y="10"/>
                  </a:lnTo>
                  <a:lnTo>
                    <a:pt x="378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254;p45">
              <a:extLst>
                <a:ext uri="{FF2B5EF4-FFF2-40B4-BE49-F238E27FC236}">
                  <a16:creationId xmlns:a16="http://schemas.microsoft.com/office/drawing/2014/main" id="{8D4F4080-9235-4065-94C3-EBE3AF7172C0}"/>
                </a:ext>
              </a:extLst>
            </p:cNvPr>
            <p:cNvSpPr/>
            <p:nvPr/>
          </p:nvSpPr>
          <p:spPr>
            <a:xfrm>
              <a:off x="924425" y="3904975"/>
              <a:ext cx="3725" cy="3400"/>
            </a:xfrm>
            <a:custGeom>
              <a:avLst/>
              <a:gdLst/>
              <a:ahLst/>
              <a:cxnLst/>
              <a:rect l="l" t="t" r="r" b="b"/>
              <a:pathLst>
                <a:path w="149" h="136" extrusionOk="0">
                  <a:moveTo>
                    <a:pt x="76" y="0"/>
                  </a:moveTo>
                  <a:cubicBezTo>
                    <a:pt x="73" y="0"/>
                    <a:pt x="69" y="1"/>
                    <a:pt x="65" y="2"/>
                  </a:cubicBezTo>
                  <a:cubicBezTo>
                    <a:pt x="38" y="2"/>
                    <a:pt x="19" y="21"/>
                    <a:pt x="10" y="39"/>
                  </a:cubicBezTo>
                  <a:cubicBezTo>
                    <a:pt x="1" y="67"/>
                    <a:pt x="10" y="103"/>
                    <a:pt x="38" y="122"/>
                  </a:cubicBezTo>
                  <a:cubicBezTo>
                    <a:pt x="51" y="131"/>
                    <a:pt x="65" y="136"/>
                    <a:pt x="79" y="136"/>
                  </a:cubicBezTo>
                  <a:cubicBezTo>
                    <a:pt x="93" y="136"/>
                    <a:pt x="107" y="131"/>
                    <a:pt x="120" y="122"/>
                  </a:cubicBezTo>
                  <a:cubicBezTo>
                    <a:pt x="139" y="103"/>
                    <a:pt x="148" y="85"/>
                    <a:pt x="148" y="67"/>
                  </a:cubicBezTo>
                  <a:cubicBezTo>
                    <a:pt x="148" y="21"/>
                    <a:pt x="120" y="21"/>
                    <a:pt x="120" y="21"/>
                  </a:cubicBezTo>
                  <a:cubicBezTo>
                    <a:pt x="111" y="30"/>
                    <a:pt x="120" y="48"/>
                    <a:pt x="102" y="67"/>
                  </a:cubicBezTo>
                  <a:cubicBezTo>
                    <a:pt x="97" y="72"/>
                    <a:pt x="94" y="77"/>
                    <a:pt x="90" y="77"/>
                  </a:cubicBezTo>
                  <a:cubicBezTo>
                    <a:pt x="87" y="77"/>
                    <a:pt x="82" y="74"/>
                    <a:pt x="74" y="67"/>
                  </a:cubicBezTo>
                  <a:cubicBezTo>
                    <a:pt x="65" y="57"/>
                    <a:pt x="65" y="48"/>
                    <a:pt x="74" y="39"/>
                  </a:cubicBezTo>
                  <a:cubicBezTo>
                    <a:pt x="84" y="30"/>
                    <a:pt x="102" y="30"/>
                    <a:pt x="102" y="21"/>
                  </a:cubicBezTo>
                  <a:cubicBezTo>
                    <a:pt x="110" y="21"/>
                    <a:pt x="98" y="0"/>
                    <a:pt x="7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255;p45">
              <a:extLst>
                <a:ext uri="{FF2B5EF4-FFF2-40B4-BE49-F238E27FC236}">
                  <a16:creationId xmlns:a16="http://schemas.microsoft.com/office/drawing/2014/main" id="{87612A8F-E275-4588-849A-63756E0AF47F}"/>
                </a:ext>
              </a:extLst>
            </p:cNvPr>
            <p:cNvSpPr/>
            <p:nvPr/>
          </p:nvSpPr>
          <p:spPr>
            <a:xfrm>
              <a:off x="925825" y="3910950"/>
              <a:ext cx="3475" cy="3400"/>
            </a:xfrm>
            <a:custGeom>
              <a:avLst/>
              <a:gdLst/>
              <a:ahLst/>
              <a:cxnLst/>
              <a:rect l="l" t="t" r="r" b="b"/>
              <a:pathLst>
                <a:path w="139" h="136" extrusionOk="0">
                  <a:moveTo>
                    <a:pt x="69" y="1"/>
                  </a:moveTo>
                  <a:cubicBezTo>
                    <a:pt x="65" y="1"/>
                    <a:pt x="61" y="1"/>
                    <a:pt x="55" y="3"/>
                  </a:cubicBezTo>
                  <a:cubicBezTo>
                    <a:pt x="28" y="3"/>
                    <a:pt x="9" y="21"/>
                    <a:pt x="9" y="39"/>
                  </a:cubicBezTo>
                  <a:cubicBezTo>
                    <a:pt x="0" y="67"/>
                    <a:pt x="9" y="104"/>
                    <a:pt x="28" y="122"/>
                  </a:cubicBezTo>
                  <a:cubicBezTo>
                    <a:pt x="41" y="131"/>
                    <a:pt x="55" y="136"/>
                    <a:pt x="69" y="136"/>
                  </a:cubicBezTo>
                  <a:cubicBezTo>
                    <a:pt x="83" y="136"/>
                    <a:pt x="97" y="131"/>
                    <a:pt x="110" y="122"/>
                  </a:cubicBezTo>
                  <a:cubicBezTo>
                    <a:pt x="129" y="113"/>
                    <a:pt x="138" y="95"/>
                    <a:pt x="138" y="67"/>
                  </a:cubicBezTo>
                  <a:cubicBezTo>
                    <a:pt x="138" y="39"/>
                    <a:pt x="122" y="27"/>
                    <a:pt x="114" y="27"/>
                  </a:cubicBezTo>
                  <a:cubicBezTo>
                    <a:pt x="112" y="27"/>
                    <a:pt x="110" y="28"/>
                    <a:pt x="110" y="30"/>
                  </a:cubicBezTo>
                  <a:cubicBezTo>
                    <a:pt x="110" y="39"/>
                    <a:pt x="110" y="49"/>
                    <a:pt x="101" y="67"/>
                  </a:cubicBezTo>
                  <a:cubicBezTo>
                    <a:pt x="95" y="73"/>
                    <a:pt x="88" y="80"/>
                    <a:pt x="82" y="80"/>
                  </a:cubicBezTo>
                  <a:cubicBezTo>
                    <a:pt x="79" y="80"/>
                    <a:pt x="76" y="79"/>
                    <a:pt x="74" y="76"/>
                  </a:cubicBezTo>
                  <a:cubicBezTo>
                    <a:pt x="55" y="67"/>
                    <a:pt x="55" y="49"/>
                    <a:pt x="74" y="39"/>
                  </a:cubicBezTo>
                  <a:cubicBezTo>
                    <a:pt x="83" y="30"/>
                    <a:pt x="92" y="30"/>
                    <a:pt x="101" y="21"/>
                  </a:cubicBezTo>
                  <a:cubicBezTo>
                    <a:pt x="101" y="21"/>
                    <a:pt x="95" y="1"/>
                    <a:pt x="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256;p45">
              <a:extLst>
                <a:ext uri="{FF2B5EF4-FFF2-40B4-BE49-F238E27FC236}">
                  <a16:creationId xmlns:a16="http://schemas.microsoft.com/office/drawing/2014/main" id="{ECE0A5CE-5E46-42C9-818F-7F9734747113}"/>
                </a:ext>
              </a:extLst>
            </p:cNvPr>
            <p:cNvSpPr/>
            <p:nvPr/>
          </p:nvSpPr>
          <p:spPr>
            <a:xfrm>
              <a:off x="940775" y="3899500"/>
              <a:ext cx="3250" cy="14050"/>
            </a:xfrm>
            <a:custGeom>
              <a:avLst/>
              <a:gdLst/>
              <a:ahLst/>
              <a:cxnLst/>
              <a:rect l="l" t="t" r="r" b="b"/>
              <a:pathLst>
                <a:path w="130" h="562" extrusionOk="0">
                  <a:moveTo>
                    <a:pt x="19" y="0"/>
                  </a:moveTo>
                  <a:cubicBezTo>
                    <a:pt x="0" y="92"/>
                    <a:pt x="10" y="194"/>
                    <a:pt x="37" y="286"/>
                  </a:cubicBezTo>
                  <a:cubicBezTo>
                    <a:pt x="46" y="387"/>
                    <a:pt x="74" y="479"/>
                    <a:pt x="129" y="562"/>
                  </a:cubicBezTo>
                  <a:cubicBezTo>
                    <a:pt x="129" y="368"/>
                    <a:pt x="92" y="175"/>
                    <a:pt x="1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257;p45">
              <a:extLst>
                <a:ext uri="{FF2B5EF4-FFF2-40B4-BE49-F238E27FC236}">
                  <a16:creationId xmlns:a16="http://schemas.microsoft.com/office/drawing/2014/main" id="{1F42D2B2-75F8-4170-B46C-41B11728ACC7}"/>
                </a:ext>
              </a:extLst>
            </p:cNvPr>
            <p:cNvSpPr/>
            <p:nvPr/>
          </p:nvSpPr>
          <p:spPr>
            <a:xfrm>
              <a:off x="985200" y="3892600"/>
              <a:ext cx="3000" cy="11525"/>
            </a:xfrm>
            <a:custGeom>
              <a:avLst/>
              <a:gdLst/>
              <a:ahLst/>
              <a:cxnLst/>
              <a:rect l="l" t="t" r="r" b="b"/>
              <a:pathLst>
                <a:path w="120" h="461" extrusionOk="0">
                  <a:moveTo>
                    <a:pt x="9" y="0"/>
                  </a:moveTo>
                  <a:cubicBezTo>
                    <a:pt x="0" y="0"/>
                    <a:pt x="0" y="101"/>
                    <a:pt x="28" y="230"/>
                  </a:cubicBezTo>
                  <a:cubicBezTo>
                    <a:pt x="55" y="368"/>
                    <a:pt x="83" y="460"/>
                    <a:pt x="101" y="460"/>
                  </a:cubicBezTo>
                  <a:cubicBezTo>
                    <a:pt x="120" y="377"/>
                    <a:pt x="111" y="304"/>
                    <a:pt x="92" y="221"/>
                  </a:cubicBezTo>
                  <a:cubicBezTo>
                    <a:pt x="65" y="101"/>
                    <a:pt x="28" y="0"/>
                    <a:pt x="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258;p45">
              <a:extLst>
                <a:ext uri="{FF2B5EF4-FFF2-40B4-BE49-F238E27FC236}">
                  <a16:creationId xmlns:a16="http://schemas.microsoft.com/office/drawing/2014/main" id="{4C212E66-64F9-46CC-B2AA-A79294774E51}"/>
                </a:ext>
              </a:extLst>
            </p:cNvPr>
            <p:cNvSpPr/>
            <p:nvPr/>
          </p:nvSpPr>
          <p:spPr>
            <a:xfrm>
              <a:off x="654225" y="3973675"/>
              <a:ext cx="6600" cy="6275"/>
            </a:xfrm>
            <a:custGeom>
              <a:avLst/>
              <a:gdLst/>
              <a:ahLst/>
              <a:cxnLst/>
              <a:rect l="l" t="t" r="r" b="b"/>
              <a:pathLst>
                <a:path w="264" h="251" extrusionOk="0">
                  <a:moveTo>
                    <a:pt x="134" y="1"/>
                  </a:moveTo>
                  <a:cubicBezTo>
                    <a:pt x="96" y="1"/>
                    <a:pt x="74" y="18"/>
                    <a:pt x="74" y="25"/>
                  </a:cubicBezTo>
                  <a:cubicBezTo>
                    <a:pt x="84" y="34"/>
                    <a:pt x="111" y="25"/>
                    <a:pt x="148" y="53"/>
                  </a:cubicBezTo>
                  <a:cubicBezTo>
                    <a:pt x="203" y="71"/>
                    <a:pt x="203" y="145"/>
                    <a:pt x="157" y="172"/>
                  </a:cubicBezTo>
                  <a:cubicBezTo>
                    <a:pt x="143" y="184"/>
                    <a:pt x="127" y="189"/>
                    <a:pt x="111" y="189"/>
                  </a:cubicBezTo>
                  <a:cubicBezTo>
                    <a:pt x="77" y="189"/>
                    <a:pt x="47" y="164"/>
                    <a:pt x="47" y="126"/>
                  </a:cubicBezTo>
                  <a:cubicBezTo>
                    <a:pt x="38" y="80"/>
                    <a:pt x="56" y="53"/>
                    <a:pt x="47" y="44"/>
                  </a:cubicBezTo>
                  <a:cubicBezTo>
                    <a:pt x="47" y="42"/>
                    <a:pt x="46" y="42"/>
                    <a:pt x="45" y="42"/>
                  </a:cubicBezTo>
                  <a:cubicBezTo>
                    <a:pt x="36" y="42"/>
                    <a:pt x="1" y="70"/>
                    <a:pt x="1" y="126"/>
                  </a:cubicBezTo>
                  <a:cubicBezTo>
                    <a:pt x="1" y="163"/>
                    <a:pt x="19" y="200"/>
                    <a:pt x="47" y="228"/>
                  </a:cubicBezTo>
                  <a:cubicBezTo>
                    <a:pt x="71" y="243"/>
                    <a:pt x="97" y="250"/>
                    <a:pt x="121" y="250"/>
                  </a:cubicBezTo>
                  <a:cubicBezTo>
                    <a:pt x="198" y="250"/>
                    <a:pt x="263" y="181"/>
                    <a:pt x="249" y="90"/>
                  </a:cubicBezTo>
                  <a:cubicBezTo>
                    <a:pt x="240" y="53"/>
                    <a:pt x="212" y="25"/>
                    <a:pt x="176" y="7"/>
                  </a:cubicBezTo>
                  <a:cubicBezTo>
                    <a:pt x="160" y="2"/>
                    <a:pt x="146" y="1"/>
                    <a:pt x="13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259;p45">
              <a:extLst>
                <a:ext uri="{FF2B5EF4-FFF2-40B4-BE49-F238E27FC236}">
                  <a16:creationId xmlns:a16="http://schemas.microsoft.com/office/drawing/2014/main" id="{B6CE3258-5E2D-47A4-AC6D-BF0D72781EE5}"/>
                </a:ext>
              </a:extLst>
            </p:cNvPr>
            <p:cNvSpPr/>
            <p:nvPr/>
          </p:nvSpPr>
          <p:spPr>
            <a:xfrm>
              <a:off x="720750" y="3960550"/>
              <a:ext cx="7375" cy="6225"/>
            </a:xfrm>
            <a:custGeom>
              <a:avLst/>
              <a:gdLst/>
              <a:ahLst/>
              <a:cxnLst/>
              <a:rect l="l" t="t" r="r" b="b"/>
              <a:pathLst>
                <a:path w="295" h="249" extrusionOk="0">
                  <a:moveTo>
                    <a:pt x="134" y="1"/>
                  </a:moveTo>
                  <a:cubicBezTo>
                    <a:pt x="96" y="1"/>
                    <a:pt x="76" y="18"/>
                    <a:pt x="83" y="25"/>
                  </a:cubicBezTo>
                  <a:cubicBezTo>
                    <a:pt x="83" y="35"/>
                    <a:pt x="120" y="25"/>
                    <a:pt x="157" y="53"/>
                  </a:cubicBezTo>
                  <a:cubicBezTo>
                    <a:pt x="218" y="87"/>
                    <a:pt x="134" y="161"/>
                    <a:pt x="82" y="161"/>
                  </a:cubicBezTo>
                  <a:cubicBezTo>
                    <a:pt x="63" y="161"/>
                    <a:pt x="49" y="151"/>
                    <a:pt x="46" y="127"/>
                  </a:cubicBezTo>
                  <a:cubicBezTo>
                    <a:pt x="28" y="81"/>
                    <a:pt x="56" y="53"/>
                    <a:pt x="46" y="44"/>
                  </a:cubicBezTo>
                  <a:cubicBezTo>
                    <a:pt x="46" y="43"/>
                    <a:pt x="46" y="42"/>
                    <a:pt x="44" y="42"/>
                  </a:cubicBezTo>
                  <a:cubicBezTo>
                    <a:pt x="36" y="42"/>
                    <a:pt x="0" y="70"/>
                    <a:pt x="0" y="127"/>
                  </a:cubicBezTo>
                  <a:cubicBezTo>
                    <a:pt x="0" y="164"/>
                    <a:pt x="19" y="200"/>
                    <a:pt x="56" y="228"/>
                  </a:cubicBezTo>
                  <a:cubicBezTo>
                    <a:pt x="74" y="242"/>
                    <a:pt x="99" y="249"/>
                    <a:pt x="125" y="249"/>
                  </a:cubicBezTo>
                  <a:cubicBezTo>
                    <a:pt x="150" y="249"/>
                    <a:pt x="175" y="242"/>
                    <a:pt x="194" y="228"/>
                  </a:cubicBezTo>
                  <a:cubicBezTo>
                    <a:pt x="295" y="182"/>
                    <a:pt x="286" y="35"/>
                    <a:pt x="175" y="7"/>
                  </a:cubicBezTo>
                  <a:cubicBezTo>
                    <a:pt x="160" y="3"/>
                    <a:pt x="146" y="1"/>
                    <a:pt x="13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260;p45">
              <a:extLst>
                <a:ext uri="{FF2B5EF4-FFF2-40B4-BE49-F238E27FC236}">
                  <a16:creationId xmlns:a16="http://schemas.microsoft.com/office/drawing/2014/main" id="{F8FCD456-32FA-4F16-82C1-BE855CA6752E}"/>
                </a:ext>
              </a:extLst>
            </p:cNvPr>
            <p:cNvSpPr/>
            <p:nvPr/>
          </p:nvSpPr>
          <p:spPr>
            <a:xfrm>
              <a:off x="782000" y="3948500"/>
              <a:ext cx="6925" cy="6250"/>
            </a:xfrm>
            <a:custGeom>
              <a:avLst/>
              <a:gdLst/>
              <a:ahLst/>
              <a:cxnLst/>
              <a:rect l="l" t="t" r="r" b="b"/>
              <a:pathLst>
                <a:path w="277" h="250" extrusionOk="0">
                  <a:moveTo>
                    <a:pt x="133" y="0"/>
                  </a:moveTo>
                  <a:cubicBezTo>
                    <a:pt x="101" y="0"/>
                    <a:pt x="82" y="20"/>
                    <a:pt x="82" y="20"/>
                  </a:cubicBezTo>
                  <a:cubicBezTo>
                    <a:pt x="91" y="29"/>
                    <a:pt x="119" y="20"/>
                    <a:pt x="156" y="47"/>
                  </a:cubicBezTo>
                  <a:cubicBezTo>
                    <a:pt x="211" y="75"/>
                    <a:pt x="211" y="148"/>
                    <a:pt x="156" y="176"/>
                  </a:cubicBezTo>
                  <a:cubicBezTo>
                    <a:pt x="143" y="183"/>
                    <a:pt x="130" y="187"/>
                    <a:pt x="116" y="187"/>
                  </a:cubicBezTo>
                  <a:cubicBezTo>
                    <a:pt x="80" y="187"/>
                    <a:pt x="45" y="161"/>
                    <a:pt x="45" y="121"/>
                  </a:cubicBezTo>
                  <a:cubicBezTo>
                    <a:pt x="36" y="75"/>
                    <a:pt x="54" y="47"/>
                    <a:pt x="45" y="47"/>
                  </a:cubicBezTo>
                  <a:cubicBezTo>
                    <a:pt x="45" y="46"/>
                    <a:pt x="44" y="45"/>
                    <a:pt x="42" y="45"/>
                  </a:cubicBezTo>
                  <a:cubicBezTo>
                    <a:pt x="32" y="45"/>
                    <a:pt x="1" y="67"/>
                    <a:pt x="8" y="121"/>
                  </a:cubicBezTo>
                  <a:cubicBezTo>
                    <a:pt x="8" y="209"/>
                    <a:pt x="68" y="250"/>
                    <a:pt x="129" y="250"/>
                  </a:cubicBezTo>
                  <a:cubicBezTo>
                    <a:pt x="202" y="250"/>
                    <a:pt x="277" y="193"/>
                    <a:pt x="257" y="93"/>
                  </a:cubicBezTo>
                  <a:cubicBezTo>
                    <a:pt x="239" y="56"/>
                    <a:pt x="211" y="20"/>
                    <a:pt x="174" y="10"/>
                  </a:cubicBezTo>
                  <a:cubicBezTo>
                    <a:pt x="159" y="3"/>
                    <a:pt x="145" y="0"/>
                    <a:pt x="1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261;p45">
              <a:extLst>
                <a:ext uri="{FF2B5EF4-FFF2-40B4-BE49-F238E27FC236}">
                  <a16:creationId xmlns:a16="http://schemas.microsoft.com/office/drawing/2014/main" id="{FA6E91D0-0E9D-4194-8E53-4C3C93CEDC0A}"/>
                </a:ext>
              </a:extLst>
            </p:cNvPr>
            <p:cNvSpPr/>
            <p:nvPr/>
          </p:nvSpPr>
          <p:spPr>
            <a:xfrm>
              <a:off x="644800" y="3957925"/>
              <a:ext cx="158600" cy="31350"/>
            </a:xfrm>
            <a:custGeom>
              <a:avLst/>
              <a:gdLst/>
              <a:ahLst/>
              <a:cxnLst/>
              <a:rect l="l" t="t" r="r" b="b"/>
              <a:pathLst>
                <a:path w="6344" h="1254" extrusionOk="0">
                  <a:moveTo>
                    <a:pt x="6339" y="1"/>
                  </a:moveTo>
                  <a:cubicBezTo>
                    <a:pt x="6250" y="1"/>
                    <a:pt x="4859" y="261"/>
                    <a:pt x="3167" y="591"/>
                  </a:cubicBezTo>
                  <a:cubicBezTo>
                    <a:pt x="1409" y="941"/>
                    <a:pt x="0" y="1235"/>
                    <a:pt x="0" y="1254"/>
                  </a:cubicBezTo>
                  <a:cubicBezTo>
                    <a:pt x="0" y="1254"/>
                    <a:pt x="1" y="1254"/>
                    <a:pt x="1" y="1254"/>
                  </a:cubicBezTo>
                  <a:cubicBezTo>
                    <a:pt x="48" y="1254"/>
                    <a:pt x="1457" y="990"/>
                    <a:pt x="3176" y="655"/>
                  </a:cubicBezTo>
                  <a:cubicBezTo>
                    <a:pt x="4926" y="305"/>
                    <a:pt x="6343" y="20"/>
                    <a:pt x="6343" y="2"/>
                  </a:cubicBezTo>
                  <a:cubicBezTo>
                    <a:pt x="6343" y="1"/>
                    <a:pt x="6342" y="1"/>
                    <a:pt x="633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262;p45">
              <a:extLst>
                <a:ext uri="{FF2B5EF4-FFF2-40B4-BE49-F238E27FC236}">
                  <a16:creationId xmlns:a16="http://schemas.microsoft.com/office/drawing/2014/main" id="{1D3F2CE1-B4A1-4C34-AB64-A048850C6B5E}"/>
                </a:ext>
              </a:extLst>
            </p:cNvPr>
            <p:cNvSpPr/>
            <p:nvPr/>
          </p:nvSpPr>
          <p:spPr>
            <a:xfrm>
              <a:off x="668500" y="3984425"/>
              <a:ext cx="65625" cy="60700"/>
            </a:xfrm>
            <a:custGeom>
              <a:avLst/>
              <a:gdLst/>
              <a:ahLst/>
              <a:cxnLst/>
              <a:rect l="l" t="t" r="r" b="b"/>
              <a:pathLst>
                <a:path w="2625" h="2428" extrusionOk="0">
                  <a:moveTo>
                    <a:pt x="1" y="0"/>
                  </a:moveTo>
                  <a:lnTo>
                    <a:pt x="1" y="0"/>
                  </a:lnTo>
                  <a:cubicBezTo>
                    <a:pt x="10" y="55"/>
                    <a:pt x="19" y="102"/>
                    <a:pt x="37" y="157"/>
                  </a:cubicBezTo>
                  <a:cubicBezTo>
                    <a:pt x="65" y="249"/>
                    <a:pt x="102" y="387"/>
                    <a:pt x="166" y="553"/>
                  </a:cubicBezTo>
                  <a:cubicBezTo>
                    <a:pt x="304" y="1004"/>
                    <a:pt x="525" y="1418"/>
                    <a:pt x="829" y="1786"/>
                  </a:cubicBezTo>
                  <a:cubicBezTo>
                    <a:pt x="986" y="1989"/>
                    <a:pt x="1197" y="2154"/>
                    <a:pt x="1427" y="2265"/>
                  </a:cubicBezTo>
                  <a:cubicBezTo>
                    <a:pt x="1630" y="2357"/>
                    <a:pt x="1833" y="2403"/>
                    <a:pt x="2044" y="2421"/>
                  </a:cubicBezTo>
                  <a:cubicBezTo>
                    <a:pt x="2101" y="2425"/>
                    <a:pt x="2160" y="2428"/>
                    <a:pt x="2219" y="2428"/>
                  </a:cubicBezTo>
                  <a:cubicBezTo>
                    <a:pt x="2303" y="2428"/>
                    <a:pt x="2387" y="2423"/>
                    <a:pt x="2468" y="2412"/>
                  </a:cubicBezTo>
                  <a:cubicBezTo>
                    <a:pt x="2505" y="2403"/>
                    <a:pt x="2551" y="2394"/>
                    <a:pt x="2587" y="2385"/>
                  </a:cubicBezTo>
                  <a:cubicBezTo>
                    <a:pt x="2615" y="2375"/>
                    <a:pt x="2624" y="2366"/>
                    <a:pt x="2624" y="2366"/>
                  </a:cubicBezTo>
                  <a:lnTo>
                    <a:pt x="2624" y="2366"/>
                  </a:lnTo>
                  <a:cubicBezTo>
                    <a:pt x="2518" y="2381"/>
                    <a:pt x="2411" y="2388"/>
                    <a:pt x="2305" y="2388"/>
                  </a:cubicBezTo>
                  <a:cubicBezTo>
                    <a:pt x="2218" y="2388"/>
                    <a:pt x="2131" y="2384"/>
                    <a:pt x="2044" y="2375"/>
                  </a:cubicBezTo>
                  <a:cubicBezTo>
                    <a:pt x="1842" y="2357"/>
                    <a:pt x="1639" y="2302"/>
                    <a:pt x="1455" y="2219"/>
                  </a:cubicBezTo>
                  <a:cubicBezTo>
                    <a:pt x="1234" y="2099"/>
                    <a:pt x="1032" y="1943"/>
                    <a:pt x="875" y="1749"/>
                  </a:cubicBezTo>
                  <a:cubicBezTo>
                    <a:pt x="581" y="1390"/>
                    <a:pt x="360" y="976"/>
                    <a:pt x="203" y="543"/>
                  </a:cubicBezTo>
                  <a:cubicBezTo>
                    <a:pt x="148" y="387"/>
                    <a:pt x="102" y="249"/>
                    <a:pt x="56" y="148"/>
                  </a:cubicBezTo>
                  <a:cubicBezTo>
                    <a:pt x="47" y="92"/>
                    <a:pt x="28" y="46"/>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263;p45">
              <a:extLst>
                <a:ext uri="{FF2B5EF4-FFF2-40B4-BE49-F238E27FC236}">
                  <a16:creationId xmlns:a16="http://schemas.microsoft.com/office/drawing/2014/main" id="{B2AE11D3-2AC9-4C66-881B-C9A0111BFB9D}"/>
                </a:ext>
              </a:extLst>
            </p:cNvPr>
            <p:cNvSpPr/>
            <p:nvPr/>
          </p:nvSpPr>
          <p:spPr>
            <a:xfrm>
              <a:off x="767925" y="3963025"/>
              <a:ext cx="12450" cy="67950"/>
            </a:xfrm>
            <a:custGeom>
              <a:avLst/>
              <a:gdLst/>
              <a:ahLst/>
              <a:cxnLst/>
              <a:rect l="l" t="t" r="r" b="b"/>
              <a:pathLst>
                <a:path w="498" h="2718" extrusionOk="0">
                  <a:moveTo>
                    <a:pt x="396" y="0"/>
                  </a:moveTo>
                  <a:cubicBezTo>
                    <a:pt x="387" y="0"/>
                    <a:pt x="415" y="157"/>
                    <a:pt x="433" y="405"/>
                  </a:cubicBezTo>
                  <a:cubicBezTo>
                    <a:pt x="442" y="737"/>
                    <a:pt x="433" y="1068"/>
                    <a:pt x="396" y="1390"/>
                  </a:cubicBezTo>
                  <a:cubicBezTo>
                    <a:pt x="360" y="1722"/>
                    <a:pt x="295" y="2044"/>
                    <a:pt x="185" y="2357"/>
                  </a:cubicBezTo>
                  <a:cubicBezTo>
                    <a:pt x="166" y="2412"/>
                    <a:pt x="139" y="2467"/>
                    <a:pt x="120" y="2513"/>
                  </a:cubicBezTo>
                  <a:lnTo>
                    <a:pt x="56" y="2624"/>
                  </a:lnTo>
                  <a:cubicBezTo>
                    <a:pt x="28" y="2651"/>
                    <a:pt x="10" y="2688"/>
                    <a:pt x="1" y="2716"/>
                  </a:cubicBezTo>
                  <a:cubicBezTo>
                    <a:pt x="1" y="2717"/>
                    <a:pt x="1" y="2718"/>
                    <a:pt x="2" y="2718"/>
                  </a:cubicBezTo>
                  <a:cubicBezTo>
                    <a:pt x="8" y="2718"/>
                    <a:pt x="34" y="2690"/>
                    <a:pt x="74" y="2642"/>
                  </a:cubicBezTo>
                  <a:cubicBezTo>
                    <a:pt x="102" y="2605"/>
                    <a:pt x="129" y="2569"/>
                    <a:pt x="148" y="2523"/>
                  </a:cubicBezTo>
                  <a:cubicBezTo>
                    <a:pt x="175" y="2486"/>
                    <a:pt x="203" y="2431"/>
                    <a:pt x="222" y="2366"/>
                  </a:cubicBezTo>
                  <a:cubicBezTo>
                    <a:pt x="350" y="2062"/>
                    <a:pt x="424" y="1731"/>
                    <a:pt x="452" y="1399"/>
                  </a:cubicBezTo>
                  <a:cubicBezTo>
                    <a:pt x="498" y="1068"/>
                    <a:pt x="498" y="737"/>
                    <a:pt x="470" y="405"/>
                  </a:cubicBezTo>
                  <a:cubicBezTo>
                    <a:pt x="461" y="304"/>
                    <a:pt x="452" y="203"/>
                    <a:pt x="424" y="101"/>
                  </a:cubicBezTo>
                  <a:cubicBezTo>
                    <a:pt x="424" y="65"/>
                    <a:pt x="415" y="28"/>
                    <a:pt x="39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264;p45">
              <a:extLst>
                <a:ext uri="{FF2B5EF4-FFF2-40B4-BE49-F238E27FC236}">
                  <a16:creationId xmlns:a16="http://schemas.microsoft.com/office/drawing/2014/main" id="{E7388891-8A38-4ECA-88DF-D7FC630A4FC8}"/>
                </a:ext>
              </a:extLst>
            </p:cNvPr>
            <p:cNvSpPr/>
            <p:nvPr/>
          </p:nvSpPr>
          <p:spPr>
            <a:xfrm>
              <a:off x="543750" y="3906775"/>
              <a:ext cx="60800" cy="23125"/>
            </a:xfrm>
            <a:custGeom>
              <a:avLst/>
              <a:gdLst/>
              <a:ahLst/>
              <a:cxnLst/>
              <a:rect l="l" t="t" r="r" b="b"/>
              <a:pathLst>
                <a:path w="2432" h="925" extrusionOk="0">
                  <a:moveTo>
                    <a:pt x="1127" y="0"/>
                  </a:moveTo>
                  <a:cubicBezTo>
                    <a:pt x="900" y="0"/>
                    <a:pt x="673" y="17"/>
                    <a:pt x="452" y="50"/>
                  </a:cubicBezTo>
                  <a:cubicBezTo>
                    <a:pt x="305" y="68"/>
                    <a:pt x="194" y="96"/>
                    <a:pt x="111" y="105"/>
                  </a:cubicBezTo>
                  <a:cubicBezTo>
                    <a:pt x="74" y="114"/>
                    <a:pt x="38" y="123"/>
                    <a:pt x="1" y="133"/>
                  </a:cubicBezTo>
                  <a:cubicBezTo>
                    <a:pt x="157" y="133"/>
                    <a:pt x="305" y="114"/>
                    <a:pt x="461" y="96"/>
                  </a:cubicBezTo>
                  <a:cubicBezTo>
                    <a:pt x="655" y="72"/>
                    <a:pt x="852" y="60"/>
                    <a:pt x="1049" y="60"/>
                  </a:cubicBezTo>
                  <a:cubicBezTo>
                    <a:pt x="1225" y="60"/>
                    <a:pt x="1401" y="69"/>
                    <a:pt x="1575" y="87"/>
                  </a:cubicBezTo>
                  <a:cubicBezTo>
                    <a:pt x="1676" y="96"/>
                    <a:pt x="1787" y="114"/>
                    <a:pt x="1888" y="142"/>
                  </a:cubicBezTo>
                  <a:cubicBezTo>
                    <a:pt x="1980" y="160"/>
                    <a:pt x="2072" y="188"/>
                    <a:pt x="2155" y="234"/>
                  </a:cubicBezTo>
                  <a:cubicBezTo>
                    <a:pt x="2238" y="271"/>
                    <a:pt x="2302" y="326"/>
                    <a:pt x="2348" y="400"/>
                  </a:cubicBezTo>
                  <a:cubicBezTo>
                    <a:pt x="2385" y="464"/>
                    <a:pt x="2385" y="538"/>
                    <a:pt x="2367" y="611"/>
                  </a:cubicBezTo>
                  <a:cubicBezTo>
                    <a:pt x="2312" y="703"/>
                    <a:pt x="2238" y="786"/>
                    <a:pt x="2146" y="851"/>
                  </a:cubicBezTo>
                  <a:cubicBezTo>
                    <a:pt x="2109" y="869"/>
                    <a:pt x="2072" y="897"/>
                    <a:pt x="2045" y="924"/>
                  </a:cubicBezTo>
                  <a:cubicBezTo>
                    <a:pt x="2081" y="915"/>
                    <a:pt x="2118" y="897"/>
                    <a:pt x="2155" y="869"/>
                  </a:cubicBezTo>
                  <a:cubicBezTo>
                    <a:pt x="2256" y="814"/>
                    <a:pt x="2348" y="731"/>
                    <a:pt x="2404" y="621"/>
                  </a:cubicBezTo>
                  <a:cubicBezTo>
                    <a:pt x="2431" y="547"/>
                    <a:pt x="2431" y="455"/>
                    <a:pt x="2385" y="372"/>
                  </a:cubicBezTo>
                  <a:cubicBezTo>
                    <a:pt x="2339" y="289"/>
                    <a:pt x="2265" y="225"/>
                    <a:pt x="2183" y="188"/>
                  </a:cubicBezTo>
                  <a:cubicBezTo>
                    <a:pt x="2091" y="142"/>
                    <a:pt x="1999" y="105"/>
                    <a:pt x="1897" y="77"/>
                  </a:cubicBezTo>
                  <a:cubicBezTo>
                    <a:pt x="1796" y="59"/>
                    <a:pt x="1686" y="41"/>
                    <a:pt x="1575" y="22"/>
                  </a:cubicBezTo>
                  <a:cubicBezTo>
                    <a:pt x="1428" y="7"/>
                    <a:pt x="1277" y="0"/>
                    <a:pt x="112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265;p45">
              <a:extLst>
                <a:ext uri="{FF2B5EF4-FFF2-40B4-BE49-F238E27FC236}">
                  <a16:creationId xmlns:a16="http://schemas.microsoft.com/office/drawing/2014/main" id="{D1549A54-4EB9-4B1C-B8AB-9367EF4D045B}"/>
                </a:ext>
              </a:extLst>
            </p:cNvPr>
            <p:cNvSpPr/>
            <p:nvPr/>
          </p:nvSpPr>
          <p:spPr>
            <a:xfrm>
              <a:off x="585875" y="3898700"/>
              <a:ext cx="23275" cy="9125"/>
            </a:xfrm>
            <a:custGeom>
              <a:avLst/>
              <a:gdLst/>
              <a:ahLst/>
              <a:cxnLst/>
              <a:rect l="l" t="t" r="r" b="b"/>
              <a:pathLst>
                <a:path w="931" h="365" extrusionOk="0">
                  <a:moveTo>
                    <a:pt x="94" y="1"/>
                  </a:moveTo>
                  <a:cubicBezTo>
                    <a:pt x="63" y="1"/>
                    <a:pt x="32" y="2"/>
                    <a:pt x="1" y="5"/>
                  </a:cubicBezTo>
                  <a:cubicBezTo>
                    <a:pt x="1" y="23"/>
                    <a:pt x="221" y="41"/>
                    <a:pt x="479" y="133"/>
                  </a:cubicBezTo>
                  <a:cubicBezTo>
                    <a:pt x="729" y="232"/>
                    <a:pt x="901" y="364"/>
                    <a:pt x="928" y="364"/>
                  </a:cubicBezTo>
                  <a:cubicBezTo>
                    <a:pt x="929" y="364"/>
                    <a:pt x="930" y="364"/>
                    <a:pt x="930" y="364"/>
                  </a:cubicBezTo>
                  <a:cubicBezTo>
                    <a:pt x="712" y="129"/>
                    <a:pt x="410" y="1"/>
                    <a:pt x="9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266;p45">
              <a:extLst>
                <a:ext uri="{FF2B5EF4-FFF2-40B4-BE49-F238E27FC236}">
                  <a16:creationId xmlns:a16="http://schemas.microsoft.com/office/drawing/2014/main" id="{04FE7CA0-131C-42C2-981E-523F06C941C5}"/>
                </a:ext>
              </a:extLst>
            </p:cNvPr>
            <p:cNvSpPr/>
            <p:nvPr/>
          </p:nvSpPr>
          <p:spPr>
            <a:xfrm>
              <a:off x="1034675" y="3817800"/>
              <a:ext cx="63775" cy="39375"/>
            </a:xfrm>
            <a:custGeom>
              <a:avLst/>
              <a:gdLst/>
              <a:ahLst/>
              <a:cxnLst/>
              <a:rect l="l" t="t" r="r" b="b"/>
              <a:pathLst>
                <a:path w="2551" h="1575" extrusionOk="0">
                  <a:moveTo>
                    <a:pt x="737" y="0"/>
                  </a:moveTo>
                  <a:cubicBezTo>
                    <a:pt x="516" y="9"/>
                    <a:pt x="332" y="18"/>
                    <a:pt x="203" y="28"/>
                  </a:cubicBezTo>
                  <a:cubicBezTo>
                    <a:pt x="139" y="37"/>
                    <a:pt x="93" y="46"/>
                    <a:pt x="56" y="46"/>
                  </a:cubicBezTo>
                  <a:cubicBezTo>
                    <a:pt x="37" y="46"/>
                    <a:pt x="19" y="46"/>
                    <a:pt x="1" y="55"/>
                  </a:cubicBezTo>
                  <a:cubicBezTo>
                    <a:pt x="37" y="60"/>
                    <a:pt x="72" y="62"/>
                    <a:pt x="105" y="62"/>
                  </a:cubicBezTo>
                  <a:cubicBezTo>
                    <a:pt x="139" y="62"/>
                    <a:pt x="171" y="60"/>
                    <a:pt x="203" y="55"/>
                  </a:cubicBezTo>
                  <a:cubicBezTo>
                    <a:pt x="332" y="46"/>
                    <a:pt x="516" y="46"/>
                    <a:pt x="737" y="46"/>
                  </a:cubicBezTo>
                  <a:cubicBezTo>
                    <a:pt x="967" y="55"/>
                    <a:pt x="1234" y="64"/>
                    <a:pt x="1538" y="83"/>
                  </a:cubicBezTo>
                  <a:cubicBezTo>
                    <a:pt x="1685" y="101"/>
                    <a:pt x="1842" y="120"/>
                    <a:pt x="1998" y="138"/>
                  </a:cubicBezTo>
                  <a:cubicBezTo>
                    <a:pt x="2081" y="147"/>
                    <a:pt x="2164" y="166"/>
                    <a:pt x="2238" y="193"/>
                  </a:cubicBezTo>
                  <a:cubicBezTo>
                    <a:pt x="2311" y="212"/>
                    <a:pt x="2385" y="258"/>
                    <a:pt x="2431" y="322"/>
                  </a:cubicBezTo>
                  <a:cubicBezTo>
                    <a:pt x="2477" y="387"/>
                    <a:pt x="2486" y="470"/>
                    <a:pt x="2459" y="543"/>
                  </a:cubicBezTo>
                  <a:cubicBezTo>
                    <a:pt x="2440" y="617"/>
                    <a:pt x="2394" y="690"/>
                    <a:pt x="2339" y="737"/>
                  </a:cubicBezTo>
                  <a:cubicBezTo>
                    <a:pt x="2219" y="838"/>
                    <a:pt x="2090" y="930"/>
                    <a:pt x="1952" y="994"/>
                  </a:cubicBezTo>
                  <a:cubicBezTo>
                    <a:pt x="1722" y="1123"/>
                    <a:pt x="1483" y="1224"/>
                    <a:pt x="1234" y="1317"/>
                  </a:cubicBezTo>
                  <a:cubicBezTo>
                    <a:pt x="1022" y="1399"/>
                    <a:pt x="838" y="1455"/>
                    <a:pt x="728" y="1501"/>
                  </a:cubicBezTo>
                  <a:cubicBezTo>
                    <a:pt x="663" y="1519"/>
                    <a:pt x="599" y="1537"/>
                    <a:pt x="544" y="1574"/>
                  </a:cubicBezTo>
                  <a:cubicBezTo>
                    <a:pt x="608" y="1556"/>
                    <a:pt x="663" y="1547"/>
                    <a:pt x="728" y="1519"/>
                  </a:cubicBezTo>
                  <a:cubicBezTo>
                    <a:pt x="857" y="1482"/>
                    <a:pt x="1032" y="1436"/>
                    <a:pt x="1243" y="1363"/>
                  </a:cubicBezTo>
                  <a:cubicBezTo>
                    <a:pt x="1501" y="1270"/>
                    <a:pt x="1740" y="1169"/>
                    <a:pt x="1980" y="1040"/>
                  </a:cubicBezTo>
                  <a:cubicBezTo>
                    <a:pt x="2127" y="976"/>
                    <a:pt x="2256" y="884"/>
                    <a:pt x="2385" y="783"/>
                  </a:cubicBezTo>
                  <a:cubicBezTo>
                    <a:pt x="2449" y="718"/>
                    <a:pt x="2495" y="644"/>
                    <a:pt x="2523" y="562"/>
                  </a:cubicBezTo>
                  <a:cubicBezTo>
                    <a:pt x="2551" y="470"/>
                    <a:pt x="2532" y="368"/>
                    <a:pt x="2477" y="285"/>
                  </a:cubicBezTo>
                  <a:cubicBezTo>
                    <a:pt x="2431" y="212"/>
                    <a:pt x="2348" y="157"/>
                    <a:pt x="2256" y="129"/>
                  </a:cubicBezTo>
                  <a:cubicBezTo>
                    <a:pt x="2182" y="101"/>
                    <a:pt x="2090" y="92"/>
                    <a:pt x="2007" y="83"/>
                  </a:cubicBezTo>
                  <a:cubicBezTo>
                    <a:pt x="1851" y="55"/>
                    <a:pt x="1685" y="37"/>
                    <a:pt x="1538" y="28"/>
                  </a:cubicBezTo>
                  <a:cubicBezTo>
                    <a:pt x="1234" y="0"/>
                    <a:pt x="967" y="0"/>
                    <a:pt x="7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267;p45">
              <a:extLst>
                <a:ext uri="{FF2B5EF4-FFF2-40B4-BE49-F238E27FC236}">
                  <a16:creationId xmlns:a16="http://schemas.microsoft.com/office/drawing/2014/main" id="{FA102D76-A60C-451A-AC03-AE54513034BA}"/>
                </a:ext>
              </a:extLst>
            </p:cNvPr>
            <p:cNvSpPr/>
            <p:nvPr/>
          </p:nvSpPr>
          <p:spPr>
            <a:xfrm>
              <a:off x="825000" y="3856000"/>
              <a:ext cx="18675" cy="35925"/>
            </a:xfrm>
            <a:custGeom>
              <a:avLst/>
              <a:gdLst/>
              <a:ahLst/>
              <a:cxnLst/>
              <a:rect l="l" t="t" r="r" b="b"/>
              <a:pathLst>
                <a:path w="747" h="1437" extrusionOk="0">
                  <a:moveTo>
                    <a:pt x="636" y="0"/>
                  </a:moveTo>
                  <a:cubicBezTo>
                    <a:pt x="608" y="0"/>
                    <a:pt x="581" y="9"/>
                    <a:pt x="562" y="19"/>
                  </a:cubicBezTo>
                  <a:cubicBezTo>
                    <a:pt x="489" y="46"/>
                    <a:pt x="424" y="74"/>
                    <a:pt x="369" y="120"/>
                  </a:cubicBezTo>
                  <a:cubicBezTo>
                    <a:pt x="277" y="194"/>
                    <a:pt x="203" y="276"/>
                    <a:pt x="157" y="378"/>
                  </a:cubicBezTo>
                  <a:cubicBezTo>
                    <a:pt x="93" y="497"/>
                    <a:pt x="56" y="635"/>
                    <a:pt x="65" y="764"/>
                  </a:cubicBezTo>
                  <a:cubicBezTo>
                    <a:pt x="84" y="902"/>
                    <a:pt x="130" y="1031"/>
                    <a:pt x="212" y="1142"/>
                  </a:cubicBezTo>
                  <a:cubicBezTo>
                    <a:pt x="277" y="1234"/>
                    <a:pt x="360" y="1308"/>
                    <a:pt x="461" y="1363"/>
                  </a:cubicBezTo>
                  <a:cubicBezTo>
                    <a:pt x="525" y="1400"/>
                    <a:pt x="590" y="1418"/>
                    <a:pt x="664" y="1436"/>
                  </a:cubicBezTo>
                  <a:lnTo>
                    <a:pt x="746" y="1436"/>
                  </a:lnTo>
                  <a:cubicBezTo>
                    <a:pt x="654" y="1409"/>
                    <a:pt x="562" y="1372"/>
                    <a:pt x="479" y="1317"/>
                  </a:cubicBezTo>
                  <a:cubicBezTo>
                    <a:pt x="47" y="1077"/>
                    <a:pt x="1" y="470"/>
                    <a:pt x="397" y="157"/>
                  </a:cubicBezTo>
                  <a:cubicBezTo>
                    <a:pt x="470" y="102"/>
                    <a:pt x="553" y="46"/>
                    <a:pt x="63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268;p45">
              <a:extLst>
                <a:ext uri="{FF2B5EF4-FFF2-40B4-BE49-F238E27FC236}">
                  <a16:creationId xmlns:a16="http://schemas.microsoft.com/office/drawing/2014/main" id="{7A5B6050-01FB-4776-977A-DE7492FAE97B}"/>
                </a:ext>
              </a:extLst>
            </p:cNvPr>
            <p:cNvSpPr/>
            <p:nvPr/>
          </p:nvSpPr>
          <p:spPr>
            <a:xfrm>
              <a:off x="631450" y="3997925"/>
              <a:ext cx="20275" cy="43675"/>
            </a:xfrm>
            <a:custGeom>
              <a:avLst/>
              <a:gdLst/>
              <a:ahLst/>
              <a:cxnLst/>
              <a:rect l="l" t="t" r="r" b="b"/>
              <a:pathLst>
                <a:path w="811" h="1747" extrusionOk="0">
                  <a:moveTo>
                    <a:pt x="354" y="0"/>
                  </a:moveTo>
                  <a:cubicBezTo>
                    <a:pt x="344" y="0"/>
                    <a:pt x="333" y="1"/>
                    <a:pt x="323" y="3"/>
                  </a:cubicBezTo>
                  <a:lnTo>
                    <a:pt x="157" y="40"/>
                  </a:lnTo>
                  <a:cubicBezTo>
                    <a:pt x="65" y="59"/>
                    <a:pt x="0" y="151"/>
                    <a:pt x="19" y="243"/>
                  </a:cubicBezTo>
                  <a:lnTo>
                    <a:pt x="295" y="1605"/>
                  </a:lnTo>
                  <a:cubicBezTo>
                    <a:pt x="311" y="1687"/>
                    <a:pt x="378" y="1747"/>
                    <a:pt x="457" y="1747"/>
                  </a:cubicBezTo>
                  <a:cubicBezTo>
                    <a:pt x="467" y="1747"/>
                    <a:pt x="478" y="1746"/>
                    <a:pt x="488" y="1743"/>
                  </a:cubicBezTo>
                  <a:lnTo>
                    <a:pt x="654" y="1707"/>
                  </a:lnTo>
                  <a:cubicBezTo>
                    <a:pt x="755" y="1688"/>
                    <a:pt x="810" y="1605"/>
                    <a:pt x="792" y="1513"/>
                  </a:cubicBezTo>
                  <a:lnTo>
                    <a:pt x="525" y="142"/>
                  </a:lnTo>
                  <a:cubicBezTo>
                    <a:pt x="509" y="60"/>
                    <a:pt x="435" y="0"/>
                    <a:pt x="3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269;p45">
              <a:extLst>
                <a:ext uri="{FF2B5EF4-FFF2-40B4-BE49-F238E27FC236}">
                  <a16:creationId xmlns:a16="http://schemas.microsoft.com/office/drawing/2014/main" id="{FB559252-2938-4CD8-8207-20AC46FBAB74}"/>
                </a:ext>
              </a:extLst>
            </p:cNvPr>
            <p:cNvSpPr/>
            <p:nvPr/>
          </p:nvSpPr>
          <p:spPr>
            <a:xfrm>
              <a:off x="874250" y="4542425"/>
              <a:ext cx="53425" cy="104850"/>
            </a:xfrm>
            <a:custGeom>
              <a:avLst/>
              <a:gdLst/>
              <a:ahLst/>
              <a:cxnLst/>
              <a:rect l="l" t="t" r="r" b="b"/>
              <a:pathLst>
                <a:path w="2137" h="4194" extrusionOk="0">
                  <a:moveTo>
                    <a:pt x="934" y="1"/>
                  </a:moveTo>
                  <a:cubicBezTo>
                    <a:pt x="748" y="1"/>
                    <a:pt x="569" y="76"/>
                    <a:pt x="443" y="217"/>
                  </a:cubicBezTo>
                  <a:cubicBezTo>
                    <a:pt x="295" y="392"/>
                    <a:pt x="194" y="603"/>
                    <a:pt x="157" y="834"/>
                  </a:cubicBezTo>
                  <a:cubicBezTo>
                    <a:pt x="1" y="1579"/>
                    <a:pt x="213" y="2343"/>
                    <a:pt x="424" y="3080"/>
                  </a:cubicBezTo>
                  <a:cubicBezTo>
                    <a:pt x="516" y="3402"/>
                    <a:pt x="618" y="3743"/>
                    <a:pt x="857" y="3973"/>
                  </a:cubicBezTo>
                  <a:cubicBezTo>
                    <a:pt x="992" y="4098"/>
                    <a:pt x="1207" y="4193"/>
                    <a:pt x="1417" y="4193"/>
                  </a:cubicBezTo>
                  <a:cubicBezTo>
                    <a:pt x="1593" y="4193"/>
                    <a:pt x="1766" y="4127"/>
                    <a:pt x="1888" y="3955"/>
                  </a:cubicBezTo>
                  <a:lnTo>
                    <a:pt x="1888" y="3945"/>
                  </a:lnTo>
                  <a:cubicBezTo>
                    <a:pt x="2091" y="3642"/>
                    <a:pt x="2137" y="3255"/>
                    <a:pt x="2137" y="2877"/>
                  </a:cubicBezTo>
                  <a:cubicBezTo>
                    <a:pt x="2137" y="2086"/>
                    <a:pt x="1953" y="1294"/>
                    <a:pt x="1603" y="576"/>
                  </a:cubicBezTo>
                  <a:cubicBezTo>
                    <a:pt x="1492" y="337"/>
                    <a:pt x="1327" y="79"/>
                    <a:pt x="1069" y="14"/>
                  </a:cubicBezTo>
                  <a:cubicBezTo>
                    <a:pt x="1024" y="5"/>
                    <a:pt x="979" y="1"/>
                    <a:pt x="93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270;p45">
              <a:extLst>
                <a:ext uri="{FF2B5EF4-FFF2-40B4-BE49-F238E27FC236}">
                  <a16:creationId xmlns:a16="http://schemas.microsoft.com/office/drawing/2014/main" id="{B259C8FA-30C2-4AB2-BBCF-C66E28EC8FA6}"/>
                </a:ext>
              </a:extLst>
            </p:cNvPr>
            <p:cNvSpPr/>
            <p:nvPr/>
          </p:nvSpPr>
          <p:spPr>
            <a:xfrm>
              <a:off x="874250" y="4542425"/>
              <a:ext cx="53425" cy="104850"/>
            </a:xfrm>
            <a:custGeom>
              <a:avLst/>
              <a:gdLst/>
              <a:ahLst/>
              <a:cxnLst/>
              <a:rect l="l" t="t" r="r" b="b"/>
              <a:pathLst>
                <a:path w="2137" h="4194" extrusionOk="0">
                  <a:moveTo>
                    <a:pt x="934" y="1"/>
                  </a:moveTo>
                  <a:cubicBezTo>
                    <a:pt x="748" y="1"/>
                    <a:pt x="569" y="76"/>
                    <a:pt x="443" y="217"/>
                  </a:cubicBezTo>
                  <a:cubicBezTo>
                    <a:pt x="295" y="392"/>
                    <a:pt x="194" y="603"/>
                    <a:pt x="157" y="834"/>
                  </a:cubicBezTo>
                  <a:cubicBezTo>
                    <a:pt x="1" y="1579"/>
                    <a:pt x="213" y="2343"/>
                    <a:pt x="424" y="3080"/>
                  </a:cubicBezTo>
                  <a:cubicBezTo>
                    <a:pt x="516" y="3402"/>
                    <a:pt x="618" y="3743"/>
                    <a:pt x="857" y="3973"/>
                  </a:cubicBezTo>
                  <a:cubicBezTo>
                    <a:pt x="992" y="4098"/>
                    <a:pt x="1207" y="4193"/>
                    <a:pt x="1417" y="4193"/>
                  </a:cubicBezTo>
                  <a:cubicBezTo>
                    <a:pt x="1593" y="4193"/>
                    <a:pt x="1766" y="4127"/>
                    <a:pt x="1888" y="3955"/>
                  </a:cubicBezTo>
                  <a:lnTo>
                    <a:pt x="1888" y="3945"/>
                  </a:lnTo>
                  <a:cubicBezTo>
                    <a:pt x="2091" y="3642"/>
                    <a:pt x="2137" y="3255"/>
                    <a:pt x="2137" y="2877"/>
                  </a:cubicBezTo>
                  <a:cubicBezTo>
                    <a:pt x="2137" y="2086"/>
                    <a:pt x="1953" y="1294"/>
                    <a:pt x="1603" y="576"/>
                  </a:cubicBezTo>
                  <a:cubicBezTo>
                    <a:pt x="1492" y="337"/>
                    <a:pt x="1327" y="79"/>
                    <a:pt x="1069" y="14"/>
                  </a:cubicBezTo>
                  <a:cubicBezTo>
                    <a:pt x="1024" y="5"/>
                    <a:pt x="979" y="1"/>
                    <a:pt x="9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271;p45">
              <a:extLst>
                <a:ext uri="{FF2B5EF4-FFF2-40B4-BE49-F238E27FC236}">
                  <a16:creationId xmlns:a16="http://schemas.microsoft.com/office/drawing/2014/main" id="{48561CED-CFE6-4F49-8AAC-0776B116565C}"/>
                </a:ext>
              </a:extLst>
            </p:cNvPr>
            <p:cNvSpPr/>
            <p:nvPr/>
          </p:nvSpPr>
          <p:spPr>
            <a:xfrm>
              <a:off x="837675" y="4683925"/>
              <a:ext cx="72500" cy="44050"/>
            </a:xfrm>
            <a:custGeom>
              <a:avLst/>
              <a:gdLst/>
              <a:ahLst/>
              <a:cxnLst/>
              <a:rect l="l" t="t" r="r" b="b"/>
              <a:pathLst>
                <a:path w="2900" h="1762" extrusionOk="0">
                  <a:moveTo>
                    <a:pt x="1370" y="1"/>
                  </a:moveTo>
                  <a:cubicBezTo>
                    <a:pt x="1220" y="1"/>
                    <a:pt x="1069" y="15"/>
                    <a:pt x="921" y="44"/>
                  </a:cubicBezTo>
                  <a:cubicBezTo>
                    <a:pt x="654" y="90"/>
                    <a:pt x="387" y="163"/>
                    <a:pt x="212" y="366"/>
                  </a:cubicBezTo>
                  <a:cubicBezTo>
                    <a:pt x="28" y="559"/>
                    <a:pt x="0" y="900"/>
                    <a:pt x="203" y="1066"/>
                  </a:cubicBezTo>
                  <a:cubicBezTo>
                    <a:pt x="319" y="1149"/>
                    <a:pt x="457" y="1187"/>
                    <a:pt x="598" y="1187"/>
                  </a:cubicBezTo>
                  <a:cubicBezTo>
                    <a:pt x="613" y="1187"/>
                    <a:pt x="629" y="1186"/>
                    <a:pt x="644" y="1185"/>
                  </a:cubicBezTo>
                  <a:cubicBezTo>
                    <a:pt x="792" y="1185"/>
                    <a:pt x="946" y="1174"/>
                    <a:pt x="1098" y="1174"/>
                  </a:cubicBezTo>
                  <a:cubicBezTo>
                    <a:pt x="1334" y="1174"/>
                    <a:pt x="1564" y="1201"/>
                    <a:pt x="1749" y="1342"/>
                  </a:cubicBezTo>
                  <a:cubicBezTo>
                    <a:pt x="1924" y="1471"/>
                    <a:pt x="2035" y="1682"/>
                    <a:pt x="2246" y="1747"/>
                  </a:cubicBezTo>
                  <a:cubicBezTo>
                    <a:pt x="2285" y="1757"/>
                    <a:pt x="2324" y="1762"/>
                    <a:pt x="2363" y="1762"/>
                  </a:cubicBezTo>
                  <a:cubicBezTo>
                    <a:pt x="2535" y="1762"/>
                    <a:pt x="2698" y="1665"/>
                    <a:pt x="2780" y="1507"/>
                  </a:cubicBezTo>
                  <a:cubicBezTo>
                    <a:pt x="2882" y="1323"/>
                    <a:pt x="2900" y="1102"/>
                    <a:pt x="2845" y="900"/>
                  </a:cubicBezTo>
                  <a:cubicBezTo>
                    <a:pt x="2790" y="605"/>
                    <a:pt x="2615" y="357"/>
                    <a:pt x="2348" y="219"/>
                  </a:cubicBezTo>
                  <a:cubicBezTo>
                    <a:pt x="2042" y="72"/>
                    <a:pt x="1707" y="1"/>
                    <a:pt x="137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272;p45">
              <a:extLst>
                <a:ext uri="{FF2B5EF4-FFF2-40B4-BE49-F238E27FC236}">
                  <a16:creationId xmlns:a16="http://schemas.microsoft.com/office/drawing/2014/main" id="{7E52678D-3D9E-4E7B-99B7-D171E0D58880}"/>
                </a:ext>
              </a:extLst>
            </p:cNvPr>
            <p:cNvSpPr/>
            <p:nvPr/>
          </p:nvSpPr>
          <p:spPr>
            <a:xfrm>
              <a:off x="931175" y="4572875"/>
              <a:ext cx="87425" cy="86775"/>
            </a:xfrm>
            <a:custGeom>
              <a:avLst/>
              <a:gdLst/>
              <a:ahLst/>
              <a:cxnLst/>
              <a:rect l="l" t="t" r="r" b="b"/>
              <a:pathLst>
                <a:path w="3497" h="3471" extrusionOk="0">
                  <a:moveTo>
                    <a:pt x="302" y="3234"/>
                  </a:moveTo>
                  <a:cubicBezTo>
                    <a:pt x="306" y="3240"/>
                    <a:pt x="311" y="3246"/>
                    <a:pt x="316" y="3251"/>
                  </a:cubicBezTo>
                  <a:lnTo>
                    <a:pt x="316" y="3251"/>
                  </a:lnTo>
                  <a:lnTo>
                    <a:pt x="302" y="3234"/>
                  </a:lnTo>
                  <a:close/>
                  <a:moveTo>
                    <a:pt x="316" y="3251"/>
                  </a:moveTo>
                  <a:lnTo>
                    <a:pt x="325" y="3263"/>
                  </a:lnTo>
                  <a:lnTo>
                    <a:pt x="325" y="3263"/>
                  </a:lnTo>
                  <a:cubicBezTo>
                    <a:pt x="323" y="3260"/>
                    <a:pt x="321" y="3258"/>
                    <a:pt x="319" y="3255"/>
                  </a:cubicBezTo>
                  <a:lnTo>
                    <a:pt x="319" y="3255"/>
                  </a:lnTo>
                  <a:cubicBezTo>
                    <a:pt x="318" y="3254"/>
                    <a:pt x="317" y="3253"/>
                    <a:pt x="316" y="3251"/>
                  </a:cubicBezTo>
                  <a:close/>
                  <a:moveTo>
                    <a:pt x="325" y="3263"/>
                  </a:moveTo>
                  <a:cubicBezTo>
                    <a:pt x="329" y="3269"/>
                    <a:pt x="334" y="3274"/>
                    <a:pt x="338" y="3280"/>
                  </a:cubicBezTo>
                  <a:lnTo>
                    <a:pt x="325" y="3263"/>
                  </a:lnTo>
                  <a:close/>
                  <a:moveTo>
                    <a:pt x="2779" y="1"/>
                  </a:moveTo>
                  <a:cubicBezTo>
                    <a:pt x="2590" y="1"/>
                    <a:pt x="2409" y="38"/>
                    <a:pt x="2235" y="113"/>
                  </a:cubicBezTo>
                  <a:cubicBezTo>
                    <a:pt x="1738" y="288"/>
                    <a:pt x="1277" y="555"/>
                    <a:pt x="882" y="905"/>
                  </a:cubicBezTo>
                  <a:cubicBezTo>
                    <a:pt x="532" y="1199"/>
                    <a:pt x="274" y="1577"/>
                    <a:pt x="127" y="2000"/>
                  </a:cubicBezTo>
                  <a:cubicBezTo>
                    <a:pt x="1" y="2423"/>
                    <a:pt x="51" y="2907"/>
                    <a:pt x="319" y="3255"/>
                  </a:cubicBezTo>
                  <a:lnTo>
                    <a:pt x="319" y="3255"/>
                  </a:lnTo>
                  <a:cubicBezTo>
                    <a:pt x="445" y="3404"/>
                    <a:pt x="640" y="3470"/>
                    <a:pt x="856" y="3470"/>
                  </a:cubicBezTo>
                  <a:cubicBezTo>
                    <a:pt x="1013" y="3470"/>
                    <a:pt x="1180" y="3436"/>
                    <a:pt x="1342" y="3372"/>
                  </a:cubicBezTo>
                  <a:cubicBezTo>
                    <a:pt x="1747" y="3224"/>
                    <a:pt x="2060" y="2884"/>
                    <a:pt x="2327" y="2534"/>
                  </a:cubicBezTo>
                  <a:cubicBezTo>
                    <a:pt x="2649" y="2111"/>
                    <a:pt x="2953" y="1659"/>
                    <a:pt x="3211" y="1181"/>
                  </a:cubicBezTo>
                  <a:cubicBezTo>
                    <a:pt x="3358" y="914"/>
                    <a:pt x="3496" y="582"/>
                    <a:pt x="3358" y="315"/>
                  </a:cubicBezTo>
                  <a:cubicBezTo>
                    <a:pt x="3248" y="131"/>
                    <a:pt x="3054" y="21"/>
                    <a:pt x="2842" y="2"/>
                  </a:cubicBezTo>
                  <a:cubicBezTo>
                    <a:pt x="2821" y="1"/>
                    <a:pt x="2800" y="1"/>
                    <a:pt x="277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273;p45">
              <a:extLst>
                <a:ext uri="{FF2B5EF4-FFF2-40B4-BE49-F238E27FC236}">
                  <a16:creationId xmlns:a16="http://schemas.microsoft.com/office/drawing/2014/main" id="{5DDC1AA6-36C7-4836-93CF-A8BEA9C691FD}"/>
                </a:ext>
              </a:extLst>
            </p:cNvPr>
            <p:cNvSpPr/>
            <p:nvPr/>
          </p:nvSpPr>
          <p:spPr>
            <a:xfrm>
              <a:off x="872175" y="4697250"/>
              <a:ext cx="49750" cy="87675"/>
            </a:xfrm>
            <a:custGeom>
              <a:avLst/>
              <a:gdLst/>
              <a:ahLst/>
              <a:cxnLst/>
              <a:rect l="l" t="t" r="r" b="b"/>
              <a:pathLst>
                <a:path w="1990" h="3507" extrusionOk="0">
                  <a:moveTo>
                    <a:pt x="85" y="1"/>
                  </a:moveTo>
                  <a:cubicBezTo>
                    <a:pt x="56" y="1"/>
                    <a:pt x="29" y="3"/>
                    <a:pt x="1" y="8"/>
                  </a:cubicBezTo>
                  <a:cubicBezTo>
                    <a:pt x="56" y="26"/>
                    <a:pt x="111" y="35"/>
                    <a:pt x="167" y="35"/>
                  </a:cubicBezTo>
                  <a:cubicBezTo>
                    <a:pt x="323" y="54"/>
                    <a:pt x="470" y="100"/>
                    <a:pt x="618" y="174"/>
                  </a:cubicBezTo>
                  <a:cubicBezTo>
                    <a:pt x="820" y="275"/>
                    <a:pt x="995" y="431"/>
                    <a:pt x="1143" y="615"/>
                  </a:cubicBezTo>
                  <a:cubicBezTo>
                    <a:pt x="1317" y="836"/>
                    <a:pt x="1456" y="1085"/>
                    <a:pt x="1557" y="1352"/>
                  </a:cubicBezTo>
                  <a:cubicBezTo>
                    <a:pt x="1667" y="1619"/>
                    <a:pt x="1750" y="1886"/>
                    <a:pt x="1815" y="2171"/>
                  </a:cubicBezTo>
                  <a:cubicBezTo>
                    <a:pt x="1861" y="2392"/>
                    <a:pt x="1897" y="2622"/>
                    <a:pt x="1916" y="2862"/>
                  </a:cubicBezTo>
                  <a:cubicBezTo>
                    <a:pt x="1934" y="3046"/>
                    <a:pt x="1953" y="3202"/>
                    <a:pt x="1962" y="3331"/>
                  </a:cubicBezTo>
                  <a:cubicBezTo>
                    <a:pt x="1962" y="3386"/>
                    <a:pt x="1971" y="3442"/>
                    <a:pt x="1990" y="3506"/>
                  </a:cubicBezTo>
                  <a:cubicBezTo>
                    <a:pt x="1990" y="3451"/>
                    <a:pt x="1990" y="3386"/>
                    <a:pt x="1990" y="3331"/>
                  </a:cubicBezTo>
                  <a:cubicBezTo>
                    <a:pt x="1990" y="3221"/>
                    <a:pt x="1980" y="3055"/>
                    <a:pt x="1962" y="2862"/>
                  </a:cubicBezTo>
                  <a:cubicBezTo>
                    <a:pt x="1943" y="2622"/>
                    <a:pt x="1916" y="2392"/>
                    <a:pt x="1870" y="2162"/>
                  </a:cubicBezTo>
                  <a:cubicBezTo>
                    <a:pt x="1815" y="1877"/>
                    <a:pt x="1732" y="1591"/>
                    <a:pt x="1621" y="1324"/>
                  </a:cubicBezTo>
                  <a:cubicBezTo>
                    <a:pt x="1520" y="1057"/>
                    <a:pt x="1373" y="800"/>
                    <a:pt x="1189" y="569"/>
                  </a:cubicBezTo>
                  <a:cubicBezTo>
                    <a:pt x="1041" y="385"/>
                    <a:pt x="848" y="229"/>
                    <a:pt x="636" y="127"/>
                  </a:cubicBezTo>
                  <a:cubicBezTo>
                    <a:pt x="489" y="63"/>
                    <a:pt x="332" y="17"/>
                    <a:pt x="176" y="8"/>
                  </a:cubicBezTo>
                  <a:cubicBezTo>
                    <a:pt x="144" y="3"/>
                    <a:pt x="114" y="1"/>
                    <a:pt x="8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274;p45">
              <a:extLst>
                <a:ext uri="{FF2B5EF4-FFF2-40B4-BE49-F238E27FC236}">
                  <a16:creationId xmlns:a16="http://schemas.microsoft.com/office/drawing/2014/main" id="{6E0640ED-B17D-4302-8AE0-2E79B9CEE12F}"/>
                </a:ext>
              </a:extLst>
            </p:cNvPr>
            <p:cNvSpPr/>
            <p:nvPr/>
          </p:nvSpPr>
          <p:spPr>
            <a:xfrm>
              <a:off x="899125" y="4580525"/>
              <a:ext cx="23025" cy="195175"/>
            </a:xfrm>
            <a:custGeom>
              <a:avLst/>
              <a:gdLst/>
              <a:ahLst/>
              <a:cxnLst/>
              <a:rect l="l" t="t" r="r" b="b"/>
              <a:pathLst>
                <a:path w="921" h="7807" extrusionOk="0">
                  <a:moveTo>
                    <a:pt x="0" y="0"/>
                  </a:moveTo>
                  <a:cubicBezTo>
                    <a:pt x="0" y="28"/>
                    <a:pt x="0" y="55"/>
                    <a:pt x="9" y="83"/>
                  </a:cubicBezTo>
                  <a:cubicBezTo>
                    <a:pt x="28" y="138"/>
                    <a:pt x="37" y="203"/>
                    <a:pt x="65" y="304"/>
                  </a:cubicBezTo>
                  <a:cubicBezTo>
                    <a:pt x="92" y="396"/>
                    <a:pt x="120" y="525"/>
                    <a:pt x="147" y="654"/>
                  </a:cubicBezTo>
                  <a:cubicBezTo>
                    <a:pt x="184" y="792"/>
                    <a:pt x="212" y="948"/>
                    <a:pt x="249" y="1123"/>
                  </a:cubicBezTo>
                  <a:cubicBezTo>
                    <a:pt x="396" y="1823"/>
                    <a:pt x="552" y="2799"/>
                    <a:pt x="672" y="3876"/>
                  </a:cubicBezTo>
                  <a:cubicBezTo>
                    <a:pt x="792" y="4962"/>
                    <a:pt x="847" y="5947"/>
                    <a:pt x="865" y="6656"/>
                  </a:cubicBezTo>
                  <a:cubicBezTo>
                    <a:pt x="875" y="7006"/>
                    <a:pt x="875" y="7301"/>
                    <a:pt x="875" y="7494"/>
                  </a:cubicBezTo>
                  <a:lnTo>
                    <a:pt x="875" y="7724"/>
                  </a:lnTo>
                  <a:cubicBezTo>
                    <a:pt x="875" y="7752"/>
                    <a:pt x="875" y="7779"/>
                    <a:pt x="875" y="7807"/>
                  </a:cubicBezTo>
                  <a:cubicBezTo>
                    <a:pt x="884" y="7779"/>
                    <a:pt x="893" y="7761"/>
                    <a:pt x="893" y="7733"/>
                  </a:cubicBezTo>
                  <a:cubicBezTo>
                    <a:pt x="893" y="7669"/>
                    <a:pt x="902" y="7595"/>
                    <a:pt x="912" y="7503"/>
                  </a:cubicBezTo>
                  <a:cubicBezTo>
                    <a:pt x="921" y="7301"/>
                    <a:pt x="921" y="7006"/>
                    <a:pt x="921" y="6656"/>
                  </a:cubicBezTo>
                  <a:cubicBezTo>
                    <a:pt x="921" y="5938"/>
                    <a:pt x="856" y="4953"/>
                    <a:pt x="746" y="3867"/>
                  </a:cubicBezTo>
                  <a:cubicBezTo>
                    <a:pt x="645" y="2946"/>
                    <a:pt x="497" y="2025"/>
                    <a:pt x="304" y="1114"/>
                  </a:cubicBezTo>
                  <a:cubicBezTo>
                    <a:pt x="258" y="939"/>
                    <a:pt x="221" y="783"/>
                    <a:pt x="184" y="645"/>
                  </a:cubicBezTo>
                  <a:cubicBezTo>
                    <a:pt x="147" y="506"/>
                    <a:pt x="120" y="387"/>
                    <a:pt x="92" y="295"/>
                  </a:cubicBezTo>
                  <a:cubicBezTo>
                    <a:pt x="65" y="203"/>
                    <a:pt x="46" y="129"/>
                    <a:pt x="28" y="74"/>
                  </a:cubicBezTo>
                  <a:cubicBezTo>
                    <a:pt x="19" y="46"/>
                    <a:pt x="9" y="28"/>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275;p45">
              <a:extLst>
                <a:ext uri="{FF2B5EF4-FFF2-40B4-BE49-F238E27FC236}">
                  <a16:creationId xmlns:a16="http://schemas.microsoft.com/office/drawing/2014/main" id="{98A15219-6D0F-4EE3-98FB-F65D95010FBB}"/>
                </a:ext>
              </a:extLst>
            </p:cNvPr>
            <p:cNvSpPr/>
            <p:nvPr/>
          </p:nvSpPr>
          <p:spPr>
            <a:xfrm>
              <a:off x="920750" y="4595025"/>
              <a:ext cx="63775" cy="133275"/>
            </a:xfrm>
            <a:custGeom>
              <a:avLst/>
              <a:gdLst/>
              <a:ahLst/>
              <a:cxnLst/>
              <a:rect l="l" t="t" r="r" b="b"/>
              <a:pathLst>
                <a:path w="2551" h="5331" extrusionOk="0">
                  <a:moveTo>
                    <a:pt x="2551" y="0"/>
                  </a:moveTo>
                  <a:lnTo>
                    <a:pt x="2551" y="0"/>
                  </a:lnTo>
                  <a:cubicBezTo>
                    <a:pt x="2477" y="37"/>
                    <a:pt x="2412" y="83"/>
                    <a:pt x="2348" y="129"/>
                  </a:cubicBezTo>
                  <a:lnTo>
                    <a:pt x="2238" y="203"/>
                  </a:lnTo>
                  <a:cubicBezTo>
                    <a:pt x="2201" y="230"/>
                    <a:pt x="2164" y="267"/>
                    <a:pt x="2127" y="304"/>
                  </a:cubicBezTo>
                  <a:cubicBezTo>
                    <a:pt x="2026" y="387"/>
                    <a:pt x="1934" y="470"/>
                    <a:pt x="1851" y="562"/>
                  </a:cubicBezTo>
                  <a:cubicBezTo>
                    <a:pt x="1354" y="1086"/>
                    <a:pt x="958" y="1703"/>
                    <a:pt x="691" y="2366"/>
                  </a:cubicBezTo>
                  <a:cubicBezTo>
                    <a:pt x="525" y="2734"/>
                    <a:pt x="396" y="3103"/>
                    <a:pt x="295" y="3489"/>
                  </a:cubicBezTo>
                  <a:cubicBezTo>
                    <a:pt x="203" y="3802"/>
                    <a:pt x="129" y="4115"/>
                    <a:pt x="83" y="4437"/>
                  </a:cubicBezTo>
                  <a:cubicBezTo>
                    <a:pt x="37" y="4714"/>
                    <a:pt x="19" y="4935"/>
                    <a:pt x="10" y="5091"/>
                  </a:cubicBezTo>
                  <a:cubicBezTo>
                    <a:pt x="0" y="5165"/>
                    <a:pt x="0" y="5248"/>
                    <a:pt x="10" y="5330"/>
                  </a:cubicBezTo>
                  <a:cubicBezTo>
                    <a:pt x="19" y="5248"/>
                    <a:pt x="28" y="5165"/>
                    <a:pt x="28" y="5091"/>
                  </a:cubicBezTo>
                  <a:cubicBezTo>
                    <a:pt x="47" y="4935"/>
                    <a:pt x="74" y="4714"/>
                    <a:pt x="120" y="4447"/>
                  </a:cubicBezTo>
                  <a:cubicBezTo>
                    <a:pt x="185" y="4134"/>
                    <a:pt x="258" y="3821"/>
                    <a:pt x="350" y="3508"/>
                  </a:cubicBezTo>
                  <a:cubicBezTo>
                    <a:pt x="461" y="3130"/>
                    <a:pt x="590" y="2762"/>
                    <a:pt x="755" y="2394"/>
                  </a:cubicBezTo>
                  <a:cubicBezTo>
                    <a:pt x="1022" y="1740"/>
                    <a:pt x="1409" y="1123"/>
                    <a:pt x="1888" y="589"/>
                  </a:cubicBezTo>
                  <a:cubicBezTo>
                    <a:pt x="2090" y="387"/>
                    <a:pt x="2311" y="184"/>
                    <a:pt x="255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276;p45">
              <a:extLst>
                <a:ext uri="{FF2B5EF4-FFF2-40B4-BE49-F238E27FC236}">
                  <a16:creationId xmlns:a16="http://schemas.microsoft.com/office/drawing/2014/main" id="{5C47BE08-62D4-4A78-8985-1A6D67B30589}"/>
                </a:ext>
              </a:extLst>
            </p:cNvPr>
            <p:cNvSpPr/>
            <p:nvPr/>
          </p:nvSpPr>
          <p:spPr>
            <a:xfrm>
              <a:off x="1335725" y="4051625"/>
              <a:ext cx="28100" cy="27650"/>
            </a:xfrm>
            <a:custGeom>
              <a:avLst/>
              <a:gdLst/>
              <a:ahLst/>
              <a:cxnLst/>
              <a:rect l="l" t="t" r="r" b="b"/>
              <a:pathLst>
                <a:path w="1124" h="1106" extrusionOk="0">
                  <a:moveTo>
                    <a:pt x="0" y="0"/>
                  </a:moveTo>
                  <a:lnTo>
                    <a:pt x="0" y="1105"/>
                  </a:lnTo>
                  <a:lnTo>
                    <a:pt x="1123" y="1105"/>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277;p45">
              <a:extLst>
                <a:ext uri="{FF2B5EF4-FFF2-40B4-BE49-F238E27FC236}">
                  <a16:creationId xmlns:a16="http://schemas.microsoft.com/office/drawing/2014/main" id="{420823BE-F6B3-48CA-8C7D-CFD2D8AE41FF}"/>
                </a:ext>
              </a:extLst>
            </p:cNvPr>
            <p:cNvSpPr/>
            <p:nvPr/>
          </p:nvSpPr>
          <p:spPr>
            <a:xfrm>
              <a:off x="1279325" y="4051625"/>
              <a:ext cx="56425" cy="55725"/>
            </a:xfrm>
            <a:custGeom>
              <a:avLst/>
              <a:gdLst/>
              <a:ahLst/>
              <a:cxnLst/>
              <a:rect l="l" t="t" r="r" b="b"/>
              <a:pathLst>
                <a:path w="2257" h="2229" extrusionOk="0">
                  <a:moveTo>
                    <a:pt x="1" y="0"/>
                  </a:moveTo>
                  <a:lnTo>
                    <a:pt x="1" y="1105"/>
                  </a:lnTo>
                  <a:lnTo>
                    <a:pt x="1124" y="1105"/>
                  </a:lnTo>
                  <a:lnTo>
                    <a:pt x="1124" y="1124"/>
                  </a:lnTo>
                  <a:lnTo>
                    <a:pt x="1133" y="1124"/>
                  </a:lnTo>
                  <a:lnTo>
                    <a:pt x="1133" y="2228"/>
                  </a:lnTo>
                  <a:lnTo>
                    <a:pt x="2256" y="2228"/>
                  </a:lnTo>
                  <a:lnTo>
                    <a:pt x="2256" y="1124"/>
                  </a:lnTo>
                  <a:lnTo>
                    <a:pt x="2256" y="1105"/>
                  </a:lnTo>
                  <a:lnTo>
                    <a:pt x="1133" y="1105"/>
                  </a:lnTo>
                  <a:lnTo>
                    <a:pt x="113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278;p45">
              <a:extLst>
                <a:ext uri="{FF2B5EF4-FFF2-40B4-BE49-F238E27FC236}">
                  <a16:creationId xmlns:a16="http://schemas.microsoft.com/office/drawing/2014/main" id="{7FDC1A1E-3C7C-4AC2-8F80-688D4F73CCB3}"/>
                </a:ext>
              </a:extLst>
            </p:cNvPr>
            <p:cNvSpPr/>
            <p:nvPr/>
          </p:nvSpPr>
          <p:spPr>
            <a:xfrm>
              <a:off x="1391875" y="4051175"/>
              <a:ext cx="24875" cy="28100"/>
            </a:xfrm>
            <a:custGeom>
              <a:avLst/>
              <a:gdLst/>
              <a:ahLst/>
              <a:cxnLst/>
              <a:rect l="l" t="t" r="r" b="b"/>
              <a:pathLst>
                <a:path w="995" h="1124" extrusionOk="0">
                  <a:moveTo>
                    <a:pt x="0" y="0"/>
                  </a:moveTo>
                  <a:lnTo>
                    <a:pt x="0" y="9"/>
                  </a:lnTo>
                  <a:lnTo>
                    <a:pt x="0" y="1123"/>
                  </a:lnTo>
                  <a:lnTo>
                    <a:pt x="995" y="1123"/>
                  </a:lnTo>
                  <a:lnTo>
                    <a:pt x="99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279;p45">
              <a:extLst>
                <a:ext uri="{FF2B5EF4-FFF2-40B4-BE49-F238E27FC236}">
                  <a16:creationId xmlns:a16="http://schemas.microsoft.com/office/drawing/2014/main" id="{392C6BBC-FBFA-4DD0-94C4-86AC1D0A74C0}"/>
                </a:ext>
              </a:extLst>
            </p:cNvPr>
            <p:cNvSpPr/>
            <p:nvPr/>
          </p:nvSpPr>
          <p:spPr>
            <a:xfrm>
              <a:off x="1225250" y="4051625"/>
              <a:ext cx="26025" cy="28100"/>
            </a:xfrm>
            <a:custGeom>
              <a:avLst/>
              <a:gdLst/>
              <a:ahLst/>
              <a:cxnLst/>
              <a:rect l="l" t="t" r="r" b="b"/>
              <a:pathLst>
                <a:path w="1041" h="1124" extrusionOk="0">
                  <a:moveTo>
                    <a:pt x="0" y="0"/>
                  </a:moveTo>
                  <a:lnTo>
                    <a:pt x="0" y="1124"/>
                  </a:lnTo>
                  <a:lnTo>
                    <a:pt x="1041" y="1124"/>
                  </a:lnTo>
                  <a:lnTo>
                    <a:pt x="10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280;p45">
              <a:extLst>
                <a:ext uri="{FF2B5EF4-FFF2-40B4-BE49-F238E27FC236}">
                  <a16:creationId xmlns:a16="http://schemas.microsoft.com/office/drawing/2014/main" id="{539CEC4A-3325-4855-B168-043882FC565E}"/>
                </a:ext>
              </a:extLst>
            </p:cNvPr>
            <p:cNvSpPr/>
            <p:nvPr/>
          </p:nvSpPr>
          <p:spPr>
            <a:xfrm>
              <a:off x="1363800" y="4051400"/>
              <a:ext cx="28100" cy="27875"/>
            </a:xfrm>
            <a:custGeom>
              <a:avLst/>
              <a:gdLst/>
              <a:ahLst/>
              <a:cxnLst/>
              <a:rect l="l" t="t" r="r" b="b"/>
              <a:pathLst>
                <a:path w="1124" h="1115" extrusionOk="0">
                  <a:moveTo>
                    <a:pt x="0" y="0"/>
                  </a:moveTo>
                  <a:lnTo>
                    <a:pt x="0" y="9"/>
                  </a:lnTo>
                  <a:lnTo>
                    <a:pt x="0" y="1114"/>
                  </a:lnTo>
                  <a:lnTo>
                    <a:pt x="1123" y="1114"/>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281;p45">
              <a:extLst>
                <a:ext uri="{FF2B5EF4-FFF2-40B4-BE49-F238E27FC236}">
                  <a16:creationId xmlns:a16="http://schemas.microsoft.com/office/drawing/2014/main" id="{E7BFDCCC-1F8A-462C-B13E-5BA4109E8634}"/>
                </a:ext>
              </a:extLst>
            </p:cNvPr>
            <p:cNvSpPr/>
            <p:nvPr/>
          </p:nvSpPr>
          <p:spPr>
            <a:xfrm>
              <a:off x="1307650" y="4051625"/>
              <a:ext cx="28100" cy="27650"/>
            </a:xfrm>
            <a:custGeom>
              <a:avLst/>
              <a:gdLst/>
              <a:ahLst/>
              <a:cxnLst/>
              <a:rect l="l" t="t" r="r" b="b"/>
              <a:pathLst>
                <a:path w="1124" h="1106" extrusionOk="0">
                  <a:moveTo>
                    <a:pt x="0" y="0"/>
                  </a:moveTo>
                  <a:lnTo>
                    <a:pt x="0" y="1105"/>
                  </a:lnTo>
                  <a:lnTo>
                    <a:pt x="1123" y="1105"/>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282;p45">
              <a:extLst>
                <a:ext uri="{FF2B5EF4-FFF2-40B4-BE49-F238E27FC236}">
                  <a16:creationId xmlns:a16="http://schemas.microsoft.com/office/drawing/2014/main" id="{880B0117-4491-4066-8D69-7E3E7809CF7D}"/>
                </a:ext>
              </a:extLst>
            </p:cNvPr>
            <p:cNvSpPr/>
            <p:nvPr/>
          </p:nvSpPr>
          <p:spPr>
            <a:xfrm>
              <a:off x="1251250" y="4079700"/>
              <a:ext cx="28100" cy="27650"/>
            </a:xfrm>
            <a:custGeom>
              <a:avLst/>
              <a:gdLst/>
              <a:ahLst/>
              <a:cxnLst/>
              <a:rect l="l" t="t" r="r" b="b"/>
              <a:pathLst>
                <a:path w="1124" h="1106" extrusionOk="0">
                  <a:moveTo>
                    <a:pt x="1" y="1"/>
                  </a:moveTo>
                  <a:lnTo>
                    <a:pt x="1" y="1105"/>
                  </a:lnTo>
                  <a:lnTo>
                    <a:pt x="1124" y="1105"/>
                  </a:lnTo>
                  <a:lnTo>
                    <a:pt x="112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283;p45">
              <a:extLst>
                <a:ext uri="{FF2B5EF4-FFF2-40B4-BE49-F238E27FC236}">
                  <a16:creationId xmlns:a16="http://schemas.microsoft.com/office/drawing/2014/main" id="{EA9EAD04-7DDA-4C8E-B6DF-8C8547E60297}"/>
                </a:ext>
              </a:extLst>
            </p:cNvPr>
            <p:cNvSpPr/>
            <p:nvPr/>
          </p:nvSpPr>
          <p:spPr>
            <a:xfrm>
              <a:off x="1363800" y="4079250"/>
              <a:ext cx="28100" cy="28100"/>
            </a:xfrm>
            <a:custGeom>
              <a:avLst/>
              <a:gdLst/>
              <a:ahLst/>
              <a:cxnLst/>
              <a:rect l="l" t="t" r="r" b="b"/>
              <a:pathLst>
                <a:path w="1124" h="1124" extrusionOk="0">
                  <a:moveTo>
                    <a:pt x="0" y="0"/>
                  </a:moveTo>
                  <a:lnTo>
                    <a:pt x="0" y="19"/>
                  </a:lnTo>
                  <a:lnTo>
                    <a:pt x="0" y="1123"/>
                  </a:lnTo>
                  <a:lnTo>
                    <a:pt x="1123" y="1123"/>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284;p45">
              <a:extLst>
                <a:ext uri="{FF2B5EF4-FFF2-40B4-BE49-F238E27FC236}">
                  <a16:creationId xmlns:a16="http://schemas.microsoft.com/office/drawing/2014/main" id="{4C6D1DB0-611C-4A70-9DCB-38457041C078}"/>
                </a:ext>
              </a:extLst>
            </p:cNvPr>
            <p:cNvSpPr/>
            <p:nvPr/>
          </p:nvSpPr>
          <p:spPr>
            <a:xfrm>
              <a:off x="1335725" y="4079250"/>
              <a:ext cx="28100" cy="28100"/>
            </a:xfrm>
            <a:custGeom>
              <a:avLst/>
              <a:gdLst/>
              <a:ahLst/>
              <a:cxnLst/>
              <a:rect l="l" t="t" r="r" b="b"/>
              <a:pathLst>
                <a:path w="1124" h="1124" extrusionOk="0">
                  <a:moveTo>
                    <a:pt x="0" y="0"/>
                  </a:moveTo>
                  <a:lnTo>
                    <a:pt x="0" y="19"/>
                  </a:lnTo>
                  <a:lnTo>
                    <a:pt x="0" y="1123"/>
                  </a:lnTo>
                  <a:lnTo>
                    <a:pt x="1123" y="1123"/>
                  </a:lnTo>
                  <a:lnTo>
                    <a:pt x="1123" y="19"/>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285;p45">
              <a:extLst>
                <a:ext uri="{FF2B5EF4-FFF2-40B4-BE49-F238E27FC236}">
                  <a16:creationId xmlns:a16="http://schemas.microsoft.com/office/drawing/2014/main" id="{10D41A11-417A-45C7-BDC2-0234C16747B2}"/>
                </a:ext>
              </a:extLst>
            </p:cNvPr>
            <p:cNvSpPr/>
            <p:nvPr/>
          </p:nvSpPr>
          <p:spPr>
            <a:xfrm>
              <a:off x="1391875" y="4079250"/>
              <a:ext cx="24875" cy="28100"/>
            </a:xfrm>
            <a:custGeom>
              <a:avLst/>
              <a:gdLst/>
              <a:ahLst/>
              <a:cxnLst/>
              <a:rect l="l" t="t" r="r" b="b"/>
              <a:pathLst>
                <a:path w="995" h="1124" extrusionOk="0">
                  <a:moveTo>
                    <a:pt x="0" y="0"/>
                  </a:moveTo>
                  <a:lnTo>
                    <a:pt x="0" y="1123"/>
                  </a:lnTo>
                  <a:lnTo>
                    <a:pt x="995" y="1123"/>
                  </a:lnTo>
                  <a:lnTo>
                    <a:pt x="99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286;p45">
              <a:extLst>
                <a:ext uri="{FF2B5EF4-FFF2-40B4-BE49-F238E27FC236}">
                  <a16:creationId xmlns:a16="http://schemas.microsoft.com/office/drawing/2014/main" id="{3F2F00FC-9806-4EA5-A194-DB0AA6D636C2}"/>
                </a:ext>
              </a:extLst>
            </p:cNvPr>
            <p:cNvSpPr/>
            <p:nvPr/>
          </p:nvSpPr>
          <p:spPr>
            <a:xfrm>
              <a:off x="1225250" y="4079700"/>
              <a:ext cx="26025" cy="27650"/>
            </a:xfrm>
            <a:custGeom>
              <a:avLst/>
              <a:gdLst/>
              <a:ahLst/>
              <a:cxnLst/>
              <a:rect l="l" t="t" r="r" b="b"/>
              <a:pathLst>
                <a:path w="1041" h="1106" extrusionOk="0">
                  <a:moveTo>
                    <a:pt x="0" y="1"/>
                  </a:moveTo>
                  <a:lnTo>
                    <a:pt x="0" y="1105"/>
                  </a:lnTo>
                  <a:lnTo>
                    <a:pt x="1041" y="1105"/>
                  </a:lnTo>
                  <a:lnTo>
                    <a:pt x="104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287;p45">
              <a:extLst>
                <a:ext uri="{FF2B5EF4-FFF2-40B4-BE49-F238E27FC236}">
                  <a16:creationId xmlns:a16="http://schemas.microsoft.com/office/drawing/2014/main" id="{A0B7D4A5-F6B6-4063-BA66-B48CE36A8B13}"/>
                </a:ext>
              </a:extLst>
            </p:cNvPr>
            <p:cNvSpPr/>
            <p:nvPr/>
          </p:nvSpPr>
          <p:spPr>
            <a:xfrm>
              <a:off x="1335725" y="4107325"/>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288;p45">
              <a:extLst>
                <a:ext uri="{FF2B5EF4-FFF2-40B4-BE49-F238E27FC236}">
                  <a16:creationId xmlns:a16="http://schemas.microsoft.com/office/drawing/2014/main" id="{2239EAA5-1473-47D5-A644-46237AB172FD}"/>
                </a:ext>
              </a:extLst>
            </p:cNvPr>
            <p:cNvSpPr/>
            <p:nvPr/>
          </p:nvSpPr>
          <p:spPr>
            <a:xfrm>
              <a:off x="1279325" y="4107325"/>
              <a:ext cx="28350" cy="28100"/>
            </a:xfrm>
            <a:custGeom>
              <a:avLst/>
              <a:gdLst/>
              <a:ahLst/>
              <a:cxnLst/>
              <a:rect l="l" t="t" r="r" b="b"/>
              <a:pathLst>
                <a:path w="1134" h="1124" extrusionOk="0">
                  <a:moveTo>
                    <a:pt x="1" y="0"/>
                  </a:moveTo>
                  <a:lnTo>
                    <a:pt x="1" y="19"/>
                  </a:lnTo>
                  <a:lnTo>
                    <a:pt x="1" y="1123"/>
                  </a:lnTo>
                  <a:lnTo>
                    <a:pt x="1133" y="1123"/>
                  </a:lnTo>
                  <a:lnTo>
                    <a:pt x="113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289;p45">
              <a:extLst>
                <a:ext uri="{FF2B5EF4-FFF2-40B4-BE49-F238E27FC236}">
                  <a16:creationId xmlns:a16="http://schemas.microsoft.com/office/drawing/2014/main" id="{91EF3665-4336-45B9-AFB3-F33FA4F3AB99}"/>
                </a:ext>
              </a:extLst>
            </p:cNvPr>
            <p:cNvSpPr/>
            <p:nvPr/>
          </p:nvSpPr>
          <p:spPr>
            <a:xfrm>
              <a:off x="1391875" y="4107325"/>
              <a:ext cx="24875" cy="28100"/>
            </a:xfrm>
            <a:custGeom>
              <a:avLst/>
              <a:gdLst/>
              <a:ahLst/>
              <a:cxnLst/>
              <a:rect l="l" t="t" r="r" b="b"/>
              <a:pathLst>
                <a:path w="995" h="1124" extrusionOk="0">
                  <a:moveTo>
                    <a:pt x="0" y="0"/>
                  </a:moveTo>
                  <a:lnTo>
                    <a:pt x="0" y="1123"/>
                  </a:lnTo>
                  <a:lnTo>
                    <a:pt x="995" y="1123"/>
                  </a:lnTo>
                  <a:lnTo>
                    <a:pt x="99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290;p45">
              <a:extLst>
                <a:ext uri="{FF2B5EF4-FFF2-40B4-BE49-F238E27FC236}">
                  <a16:creationId xmlns:a16="http://schemas.microsoft.com/office/drawing/2014/main" id="{BF9A5BAE-A393-4148-B64B-4D90318B541A}"/>
                </a:ext>
              </a:extLst>
            </p:cNvPr>
            <p:cNvSpPr/>
            <p:nvPr/>
          </p:nvSpPr>
          <p:spPr>
            <a:xfrm>
              <a:off x="1225250" y="4107325"/>
              <a:ext cx="26025" cy="28100"/>
            </a:xfrm>
            <a:custGeom>
              <a:avLst/>
              <a:gdLst/>
              <a:ahLst/>
              <a:cxnLst/>
              <a:rect l="l" t="t" r="r" b="b"/>
              <a:pathLst>
                <a:path w="1041" h="1124" extrusionOk="0">
                  <a:moveTo>
                    <a:pt x="0" y="0"/>
                  </a:moveTo>
                  <a:lnTo>
                    <a:pt x="0" y="1123"/>
                  </a:lnTo>
                  <a:lnTo>
                    <a:pt x="1041" y="1123"/>
                  </a:lnTo>
                  <a:lnTo>
                    <a:pt x="1041" y="19"/>
                  </a:lnTo>
                  <a:lnTo>
                    <a:pt x="10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291;p45">
              <a:extLst>
                <a:ext uri="{FF2B5EF4-FFF2-40B4-BE49-F238E27FC236}">
                  <a16:creationId xmlns:a16="http://schemas.microsoft.com/office/drawing/2014/main" id="{5476ACDE-A1A8-470C-92C0-F67EC6C44B34}"/>
                </a:ext>
              </a:extLst>
            </p:cNvPr>
            <p:cNvSpPr/>
            <p:nvPr/>
          </p:nvSpPr>
          <p:spPr>
            <a:xfrm>
              <a:off x="1363800" y="4107325"/>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292;p45">
              <a:extLst>
                <a:ext uri="{FF2B5EF4-FFF2-40B4-BE49-F238E27FC236}">
                  <a16:creationId xmlns:a16="http://schemas.microsoft.com/office/drawing/2014/main" id="{66A8F647-5BDE-4EF5-A6E6-F204A208D8A8}"/>
                </a:ext>
              </a:extLst>
            </p:cNvPr>
            <p:cNvSpPr/>
            <p:nvPr/>
          </p:nvSpPr>
          <p:spPr>
            <a:xfrm>
              <a:off x="1307650" y="4107325"/>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293;p45">
              <a:extLst>
                <a:ext uri="{FF2B5EF4-FFF2-40B4-BE49-F238E27FC236}">
                  <a16:creationId xmlns:a16="http://schemas.microsoft.com/office/drawing/2014/main" id="{77EA81AC-0549-4680-9770-12212B6D7E50}"/>
                </a:ext>
              </a:extLst>
            </p:cNvPr>
            <p:cNvSpPr/>
            <p:nvPr/>
          </p:nvSpPr>
          <p:spPr>
            <a:xfrm>
              <a:off x="1251250" y="4051625"/>
              <a:ext cx="56175" cy="83800"/>
            </a:xfrm>
            <a:custGeom>
              <a:avLst/>
              <a:gdLst/>
              <a:ahLst/>
              <a:cxnLst/>
              <a:rect l="l" t="t" r="r" b="b"/>
              <a:pathLst>
                <a:path w="2247" h="3352" extrusionOk="0">
                  <a:moveTo>
                    <a:pt x="1" y="0"/>
                  </a:moveTo>
                  <a:lnTo>
                    <a:pt x="1" y="1124"/>
                  </a:lnTo>
                  <a:lnTo>
                    <a:pt x="1124" y="1124"/>
                  </a:lnTo>
                  <a:lnTo>
                    <a:pt x="1124" y="2228"/>
                  </a:lnTo>
                  <a:lnTo>
                    <a:pt x="2247" y="2228"/>
                  </a:lnTo>
                  <a:lnTo>
                    <a:pt x="2247" y="1124"/>
                  </a:lnTo>
                  <a:lnTo>
                    <a:pt x="2247" y="1105"/>
                  </a:lnTo>
                  <a:lnTo>
                    <a:pt x="1124" y="1105"/>
                  </a:lnTo>
                  <a:lnTo>
                    <a:pt x="1124" y="0"/>
                  </a:lnTo>
                  <a:close/>
                  <a:moveTo>
                    <a:pt x="1" y="2228"/>
                  </a:moveTo>
                  <a:lnTo>
                    <a:pt x="1" y="2247"/>
                  </a:lnTo>
                  <a:lnTo>
                    <a:pt x="1" y="3351"/>
                  </a:lnTo>
                  <a:lnTo>
                    <a:pt x="1124" y="3351"/>
                  </a:lnTo>
                  <a:lnTo>
                    <a:pt x="1124" y="2247"/>
                  </a:lnTo>
                  <a:lnTo>
                    <a:pt x="1124" y="2228"/>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294;p45">
              <a:extLst>
                <a:ext uri="{FF2B5EF4-FFF2-40B4-BE49-F238E27FC236}">
                  <a16:creationId xmlns:a16="http://schemas.microsoft.com/office/drawing/2014/main" id="{1F49A60E-BF53-48B7-8D67-5AB77439A639}"/>
                </a:ext>
              </a:extLst>
            </p:cNvPr>
            <p:cNvSpPr/>
            <p:nvPr/>
          </p:nvSpPr>
          <p:spPr>
            <a:xfrm>
              <a:off x="1307650" y="4135400"/>
              <a:ext cx="28100" cy="28100"/>
            </a:xfrm>
            <a:custGeom>
              <a:avLst/>
              <a:gdLst/>
              <a:ahLst/>
              <a:cxnLst/>
              <a:rect l="l" t="t" r="r" b="b"/>
              <a:pathLst>
                <a:path w="1124" h="1124" extrusionOk="0">
                  <a:moveTo>
                    <a:pt x="0" y="0"/>
                  </a:moveTo>
                  <a:lnTo>
                    <a:pt x="0" y="1124"/>
                  </a:lnTo>
                  <a:lnTo>
                    <a:pt x="1123" y="1124"/>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295;p45">
              <a:extLst>
                <a:ext uri="{FF2B5EF4-FFF2-40B4-BE49-F238E27FC236}">
                  <a16:creationId xmlns:a16="http://schemas.microsoft.com/office/drawing/2014/main" id="{FFC034C1-D524-4834-BEDE-7A0F16546E6E}"/>
                </a:ext>
              </a:extLst>
            </p:cNvPr>
            <p:cNvSpPr/>
            <p:nvPr/>
          </p:nvSpPr>
          <p:spPr>
            <a:xfrm>
              <a:off x="1251250" y="4135400"/>
              <a:ext cx="28100" cy="28100"/>
            </a:xfrm>
            <a:custGeom>
              <a:avLst/>
              <a:gdLst/>
              <a:ahLst/>
              <a:cxnLst/>
              <a:rect l="l" t="t" r="r" b="b"/>
              <a:pathLst>
                <a:path w="1124" h="1124" extrusionOk="0">
                  <a:moveTo>
                    <a:pt x="1" y="0"/>
                  </a:moveTo>
                  <a:lnTo>
                    <a:pt x="1" y="1124"/>
                  </a:lnTo>
                  <a:lnTo>
                    <a:pt x="1124" y="1124"/>
                  </a:lnTo>
                  <a:lnTo>
                    <a:pt x="112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296;p45">
              <a:extLst>
                <a:ext uri="{FF2B5EF4-FFF2-40B4-BE49-F238E27FC236}">
                  <a16:creationId xmlns:a16="http://schemas.microsoft.com/office/drawing/2014/main" id="{2BFF153E-F57A-44F4-86A1-788E0E38E132}"/>
                </a:ext>
              </a:extLst>
            </p:cNvPr>
            <p:cNvSpPr/>
            <p:nvPr/>
          </p:nvSpPr>
          <p:spPr>
            <a:xfrm>
              <a:off x="1363800" y="4135400"/>
              <a:ext cx="28100" cy="28100"/>
            </a:xfrm>
            <a:custGeom>
              <a:avLst/>
              <a:gdLst/>
              <a:ahLst/>
              <a:cxnLst/>
              <a:rect l="l" t="t" r="r" b="b"/>
              <a:pathLst>
                <a:path w="1124" h="1124" extrusionOk="0">
                  <a:moveTo>
                    <a:pt x="0" y="0"/>
                  </a:moveTo>
                  <a:lnTo>
                    <a:pt x="0" y="1124"/>
                  </a:lnTo>
                  <a:lnTo>
                    <a:pt x="1041" y="1124"/>
                  </a:lnTo>
                  <a:lnTo>
                    <a:pt x="1041" y="249"/>
                  </a:lnTo>
                  <a:lnTo>
                    <a:pt x="1123" y="249"/>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297;p45">
              <a:extLst>
                <a:ext uri="{FF2B5EF4-FFF2-40B4-BE49-F238E27FC236}">
                  <a16:creationId xmlns:a16="http://schemas.microsoft.com/office/drawing/2014/main" id="{2FE8EA5D-5023-49B1-A6B0-3000836CB4F9}"/>
                </a:ext>
              </a:extLst>
            </p:cNvPr>
            <p:cNvSpPr/>
            <p:nvPr/>
          </p:nvSpPr>
          <p:spPr>
            <a:xfrm>
              <a:off x="1279325" y="4135400"/>
              <a:ext cx="28350" cy="28100"/>
            </a:xfrm>
            <a:custGeom>
              <a:avLst/>
              <a:gdLst/>
              <a:ahLst/>
              <a:cxnLst/>
              <a:rect l="l" t="t" r="r" b="b"/>
              <a:pathLst>
                <a:path w="1134" h="1124" extrusionOk="0">
                  <a:moveTo>
                    <a:pt x="1" y="0"/>
                  </a:moveTo>
                  <a:lnTo>
                    <a:pt x="1" y="1124"/>
                  </a:lnTo>
                  <a:lnTo>
                    <a:pt x="1133" y="1124"/>
                  </a:lnTo>
                  <a:lnTo>
                    <a:pt x="113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298;p45">
              <a:extLst>
                <a:ext uri="{FF2B5EF4-FFF2-40B4-BE49-F238E27FC236}">
                  <a16:creationId xmlns:a16="http://schemas.microsoft.com/office/drawing/2014/main" id="{69299E73-1F6F-4DEC-8871-DBC45582C726}"/>
                </a:ext>
              </a:extLst>
            </p:cNvPr>
            <p:cNvSpPr/>
            <p:nvPr/>
          </p:nvSpPr>
          <p:spPr>
            <a:xfrm>
              <a:off x="1225250" y="4135400"/>
              <a:ext cx="26025" cy="28100"/>
            </a:xfrm>
            <a:custGeom>
              <a:avLst/>
              <a:gdLst/>
              <a:ahLst/>
              <a:cxnLst/>
              <a:rect l="l" t="t" r="r" b="b"/>
              <a:pathLst>
                <a:path w="1041" h="1124" extrusionOk="0">
                  <a:moveTo>
                    <a:pt x="0" y="0"/>
                  </a:moveTo>
                  <a:lnTo>
                    <a:pt x="0" y="1124"/>
                  </a:lnTo>
                  <a:lnTo>
                    <a:pt x="1041" y="1124"/>
                  </a:lnTo>
                  <a:lnTo>
                    <a:pt x="104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299;p45">
              <a:extLst>
                <a:ext uri="{FF2B5EF4-FFF2-40B4-BE49-F238E27FC236}">
                  <a16:creationId xmlns:a16="http://schemas.microsoft.com/office/drawing/2014/main" id="{185F061A-56C5-427B-AA46-B0BFF4CB3F4B}"/>
                </a:ext>
              </a:extLst>
            </p:cNvPr>
            <p:cNvSpPr/>
            <p:nvPr/>
          </p:nvSpPr>
          <p:spPr>
            <a:xfrm>
              <a:off x="1335725" y="4163700"/>
              <a:ext cx="28100" cy="27875"/>
            </a:xfrm>
            <a:custGeom>
              <a:avLst/>
              <a:gdLst/>
              <a:ahLst/>
              <a:cxnLst/>
              <a:rect l="l" t="t" r="r" b="b"/>
              <a:pathLst>
                <a:path w="1124" h="1115" extrusionOk="0">
                  <a:moveTo>
                    <a:pt x="0" y="1"/>
                  </a:moveTo>
                  <a:lnTo>
                    <a:pt x="0" y="1115"/>
                  </a:lnTo>
                  <a:lnTo>
                    <a:pt x="1123" y="1115"/>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300;p45">
              <a:extLst>
                <a:ext uri="{FF2B5EF4-FFF2-40B4-BE49-F238E27FC236}">
                  <a16:creationId xmlns:a16="http://schemas.microsoft.com/office/drawing/2014/main" id="{03AF8737-203B-4C89-938F-7EB57274E9F7}"/>
                </a:ext>
              </a:extLst>
            </p:cNvPr>
            <p:cNvSpPr/>
            <p:nvPr/>
          </p:nvSpPr>
          <p:spPr>
            <a:xfrm>
              <a:off x="1279325" y="4163700"/>
              <a:ext cx="56425" cy="55950"/>
            </a:xfrm>
            <a:custGeom>
              <a:avLst/>
              <a:gdLst/>
              <a:ahLst/>
              <a:cxnLst/>
              <a:rect l="l" t="t" r="r" b="b"/>
              <a:pathLst>
                <a:path w="2257" h="2238" extrusionOk="0">
                  <a:moveTo>
                    <a:pt x="1" y="1"/>
                  </a:moveTo>
                  <a:lnTo>
                    <a:pt x="1" y="1115"/>
                  </a:lnTo>
                  <a:lnTo>
                    <a:pt x="1124" y="1115"/>
                  </a:lnTo>
                  <a:lnTo>
                    <a:pt x="1124" y="1124"/>
                  </a:lnTo>
                  <a:lnTo>
                    <a:pt x="1133" y="1124"/>
                  </a:lnTo>
                  <a:lnTo>
                    <a:pt x="1133" y="2238"/>
                  </a:lnTo>
                  <a:lnTo>
                    <a:pt x="2256" y="2238"/>
                  </a:lnTo>
                  <a:lnTo>
                    <a:pt x="2256" y="1124"/>
                  </a:lnTo>
                  <a:lnTo>
                    <a:pt x="2256" y="1115"/>
                  </a:lnTo>
                  <a:lnTo>
                    <a:pt x="1133" y="1115"/>
                  </a:lnTo>
                  <a:lnTo>
                    <a:pt x="11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301;p45">
              <a:extLst>
                <a:ext uri="{FF2B5EF4-FFF2-40B4-BE49-F238E27FC236}">
                  <a16:creationId xmlns:a16="http://schemas.microsoft.com/office/drawing/2014/main" id="{1D75EEFD-B5AC-4F78-A1A0-7214AF70AA5C}"/>
                </a:ext>
              </a:extLst>
            </p:cNvPr>
            <p:cNvSpPr/>
            <p:nvPr/>
          </p:nvSpPr>
          <p:spPr>
            <a:xfrm>
              <a:off x="1391875" y="4163475"/>
              <a:ext cx="24875" cy="28100"/>
            </a:xfrm>
            <a:custGeom>
              <a:avLst/>
              <a:gdLst/>
              <a:ahLst/>
              <a:cxnLst/>
              <a:rect l="l" t="t" r="r" b="b"/>
              <a:pathLst>
                <a:path w="995" h="1124" extrusionOk="0">
                  <a:moveTo>
                    <a:pt x="0" y="1"/>
                  </a:moveTo>
                  <a:lnTo>
                    <a:pt x="0" y="1124"/>
                  </a:lnTo>
                  <a:lnTo>
                    <a:pt x="995" y="1124"/>
                  </a:lnTo>
                  <a:lnTo>
                    <a:pt x="99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302;p45">
              <a:extLst>
                <a:ext uri="{FF2B5EF4-FFF2-40B4-BE49-F238E27FC236}">
                  <a16:creationId xmlns:a16="http://schemas.microsoft.com/office/drawing/2014/main" id="{B7CDBF66-F9EF-4322-9834-1116F26C8F38}"/>
                </a:ext>
              </a:extLst>
            </p:cNvPr>
            <p:cNvSpPr/>
            <p:nvPr/>
          </p:nvSpPr>
          <p:spPr>
            <a:xfrm>
              <a:off x="1225250" y="4163700"/>
              <a:ext cx="26025" cy="28100"/>
            </a:xfrm>
            <a:custGeom>
              <a:avLst/>
              <a:gdLst/>
              <a:ahLst/>
              <a:cxnLst/>
              <a:rect l="l" t="t" r="r" b="b"/>
              <a:pathLst>
                <a:path w="1041" h="1124" extrusionOk="0">
                  <a:moveTo>
                    <a:pt x="0" y="1"/>
                  </a:moveTo>
                  <a:lnTo>
                    <a:pt x="0" y="1124"/>
                  </a:lnTo>
                  <a:lnTo>
                    <a:pt x="1041" y="1124"/>
                  </a:lnTo>
                  <a:lnTo>
                    <a:pt x="104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303;p45">
              <a:extLst>
                <a:ext uri="{FF2B5EF4-FFF2-40B4-BE49-F238E27FC236}">
                  <a16:creationId xmlns:a16="http://schemas.microsoft.com/office/drawing/2014/main" id="{1AA8AFDE-1045-4D11-A72C-EF57365F0BDA}"/>
                </a:ext>
              </a:extLst>
            </p:cNvPr>
            <p:cNvSpPr/>
            <p:nvPr/>
          </p:nvSpPr>
          <p:spPr>
            <a:xfrm>
              <a:off x="1335725" y="4135400"/>
              <a:ext cx="81025" cy="56175"/>
            </a:xfrm>
            <a:custGeom>
              <a:avLst/>
              <a:gdLst/>
              <a:ahLst/>
              <a:cxnLst/>
              <a:rect l="l" t="t" r="r" b="b"/>
              <a:pathLst>
                <a:path w="3241" h="2247" extrusionOk="0">
                  <a:moveTo>
                    <a:pt x="0" y="0"/>
                  </a:moveTo>
                  <a:lnTo>
                    <a:pt x="0" y="1124"/>
                  </a:lnTo>
                  <a:lnTo>
                    <a:pt x="1123" y="1124"/>
                  </a:lnTo>
                  <a:lnTo>
                    <a:pt x="1123" y="0"/>
                  </a:lnTo>
                  <a:close/>
                  <a:moveTo>
                    <a:pt x="2164" y="249"/>
                  </a:moveTo>
                  <a:lnTo>
                    <a:pt x="2164" y="1124"/>
                  </a:lnTo>
                  <a:lnTo>
                    <a:pt x="1123" y="1124"/>
                  </a:lnTo>
                  <a:lnTo>
                    <a:pt x="1123" y="1133"/>
                  </a:lnTo>
                  <a:lnTo>
                    <a:pt x="1123" y="2247"/>
                  </a:lnTo>
                  <a:lnTo>
                    <a:pt x="2246" y="2247"/>
                  </a:lnTo>
                  <a:lnTo>
                    <a:pt x="2246" y="1124"/>
                  </a:lnTo>
                  <a:lnTo>
                    <a:pt x="3241" y="1124"/>
                  </a:lnTo>
                  <a:lnTo>
                    <a:pt x="3241" y="249"/>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304;p45">
              <a:extLst>
                <a:ext uri="{FF2B5EF4-FFF2-40B4-BE49-F238E27FC236}">
                  <a16:creationId xmlns:a16="http://schemas.microsoft.com/office/drawing/2014/main" id="{4417664A-8539-4C11-BF21-F7E4FFF5FC26}"/>
                </a:ext>
              </a:extLst>
            </p:cNvPr>
            <p:cNvSpPr/>
            <p:nvPr/>
          </p:nvSpPr>
          <p:spPr>
            <a:xfrm>
              <a:off x="1307650" y="4163700"/>
              <a:ext cx="28100" cy="27875"/>
            </a:xfrm>
            <a:custGeom>
              <a:avLst/>
              <a:gdLst/>
              <a:ahLst/>
              <a:cxnLst/>
              <a:rect l="l" t="t" r="r" b="b"/>
              <a:pathLst>
                <a:path w="1124" h="1115" extrusionOk="0">
                  <a:moveTo>
                    <a:pt x="0" y="1"/>
                  </a:moveTo>
                  <a:lnTo>
                    <a:pt x="0" y="1115"/>
                  </a:lnTo>
                  <a:lnTo>
                    <a:pt x="1123" y="1115"/>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305;p45">
              <a:extLst>
                <a:ext uri="{FF2B5EF4-FFF2-40B4-BE49-F238E27FC236}">
                  <a16:creationId xmlns:a16="http://schemas.microsoft.com/office/drawing/2014/main" id="{0A5EA977-4751-4394-B27D-54E4DDEB894B}"/>
                </a:ext>
              </a:extLst>
            </p:cNvPr>
            <p:cNvSpPr/>
            <p:nvPr/>
          </p:nvSpPr>
          <p:spPr>
            <a:xfrm>
              <a:off x="1251250" y="4191775"/>
              <a:ext cx="28100" cy="27875"/>
            </a:xfrm>
            <a:custGeom>
              <a:avLst/>
              <a:gdLst/>
              <a:ahLst/>
              <a:cxnLst/>
              <a:rect l="l" t="t" r="r" b="b"/>
              <a:pathLst>
                <a:path w="1124" h="1115" extrusionOk="0">
                  <a:moveTo>
                    <a:pt x="1" y="1"/>
                  </a:moveTo>
                  <a:lnTo>
                    <a:pt x="1" y="1115"/>
                  </a:lnTo>
                  <a:lnTo>
                    <a:pt x="1124" y="1115"/>
                  </a:lnTo>
                  <a:lnTo>
                    <a:pt x="112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306;p45">
              <a:extLst>
                <a:ext uri="{FF2B5EF4-FFF2-40B4-BE49-F238E27FC236}">
                  <a16:creationId xmlns:a16="http://schemas.microsoft.com/office/drawing/2014/main" id="{81955EAC-1375-4E83-93F1-160E01F5FA4C}"/>
                </a:ext>
              </a:extLst>
            </p:cNvPr>
            <p:cNvSpPr/>
            <p:nvPr/>
          </p:nvSpPr>
          <p:spPr>
            <a:xfrm>
              <a:off x="1363800" y="4191550"/>
              <a:ext cx="28100" cy="28100"/>
            </a:xfrm>
            <a:custGeom>
              <a:avLst/>
              <a:gdLst/>
              <a:ahLst/>
              <a:cxnLst/>
              <a:rect l="l" t="t" r="r" b="b"/>
              <a:pathLst>
                <a:path w="1124" h="1124" extrusionOk="0">
                  <a:moveTo>
                    <a:pt x="0" y="1"/>
                  </a:moveTo>
                  <a:lnTo>
                    <a:pt x="0" y="10"/>
                  </a:lnTo>
                  <a:lnTo>
                    <a:pt x="0" y="1124"/>
                  </a:lnTo>
                  <a:lnTo>
                    <a:pt x="1123" y="1124"/>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307;p45">
              <a:extLst>
                <a:ext uri="{FF2B5EF4-FFF2-40B4-BE49-F238E27FC236}">
                  <a16:creationId xmlns:a16="http://schemas.microsoft.com/office/drawing/2014/main" id="{4B7A3E82-9DF0-4910-B74B-2B4B72530A97}"/>
                </a:ext>
              </a:extLst>
            </p:cNvPr>
            <p:cNvSpPr/>
            <p:nvPr/>
          </p:nvSpPr>
          <p:spPr>
            <a:xfrm>
              <a:off x="1335725" y="4191550"/>
              <a:ext cx="28100" cy="28100"/>
            </a:xfrm>
            <a:custGeom>
              <a:avLst/>
              <a:gdLst/>
              <a:ahLst/>
              <a:cxnLst/>
              <a:rect l="l" t="t" r="r" b="b"/>
              <a:pathLst>
                <a:path w="1124" h="1124" extrusionOk="0">
                  <a:moveTo>
                    <a:pt x="0" y="1"/>
                  </a:moveTo>
                  <a:lnTo>
                    <a:pt x="0" y="10"/>
                  </a:lnTo>
                  <a:lnTo>
                    <a:pt x="0" y="1124"/>
                  </a:lnTo>
                  <a:lnTo>
                    <a:pt x="1123" y="1124"/>
                  </a:lnTo>
                  <a:lnTo>
                    <a:pt x="1123" y="10"/>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308;p45">
              <a:extLst>
                <a:ext uri="{FF2B5EF4-FFF2-40B4-BE49-F238E27FC236}">
                  <a16:creationId xmlns:a16="http://schemas.microsoft.com/office/drawing/2014/main" id="{21C07F18-B184-44D7-BDA7-4BDFC31728B0}"/>
                </a:ext>
              </a:extLst>
            </p:cNvPr>
            <p:cNvSpPr/>
            <p:nvPr/>
          </p:nvSpPr>
          <p:spPr>
            <a:xfrm>
              <a:off x="1391875" y="4191550"/>
              <a:ext cx="24875" cy="28100"/>
            </a:xfrm>
            <a:custGeom>
              <a:avLst/>
              <a:gdLst/>
              <a:ahLst/>
              <a:cxnLst/>
              <a:rect l="l" t="t" r="r" b="b"/>
              <a:pathLst>
                <a:path w="995" h="1124" extrusionOk="0">
                  <a:moveTo>
                    <a:pt x="0" y="1"/>
                  </a:moveTo>
                  <a:lnTo>
                    <a:pt x="0" y="1124"/>
                  </a:lnTo>
                  <a:lnTo>
                    <a:pt x="995" y="1124"/>
                  </a:lnTo>
                  <a:lnTo>
                    <a:pt x="99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309;p45">
              <a:extLst>
                <a:ext uri="{FF2B5EF4-FFF2-40B4-BE49-F238E27FC236}">
                  <a16:creationId xmlns:a16="http://schemas.microsoft.com/office/drawing/2014/main" id="{08B0C113-D292-4647-B0FE-81810ECE1ED3}"/>
                </a:ext>
              </a:extLst>
            </p:cNvPr>
            <p:cNvSpPr/>
            <p:nvPr/>
          </p:nvSpPr>
          <p:spPr>
            <a:xfrm>
              <a:off x="1225250" y="4191775"/>
              <a:ext cx="26025" cy="27875"/>
            </a:xfrm>
            <a:custGeom>
              <a:avLst/>
              <a:gdLst/>
              <a:ahLst/>
              <a:cxnLst/>
              <a:rect l="l" t="t" r="r" b="b"/>
              <a:pathLst>
                <a:path w="1041" h="1115" extrusionOk="0">
                  <a:moveTo>
                    <a:pt x="0" y="1"/>
                  </a:moveTo>
                  <a:lnTo>
                    <a:pt x="0" y="1115"/>
                  </a:lnTo>
                  <a:lnTo>
                    <a:pt x="1041" y="1115"/>
                  </a:lnTo>
                  <a:lnTo>
                    <a:pt x="104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310;p45">
              <a:extLst>
                <a:ext uri="{FF2B5EF4-FFF2-40B4-BE49-F238E27FC236}">
                  <a16:creationId xmlns:a16="http://schemas.microsoft.com/office/drawing/2014/main" id="{1ACF90E7-CAE7-4276-A8D8-1EDCB3B44309}"/>
                </a:ext>
              </a:extLst>
            </p:cNvPr>
            <p:cNvSpPr/>
            <p:nvPr/>
          </p:nvSpPr>
          <p:spPr>
            <a:xfrm>
              <a:off x="1335725" y="421962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311;p45">
              <a:extLst>
                <a:ext uri="{FF2B5EF4-FFF2-40B4-BE49-F238E27FC236}">
                  <a16:creationId xmlns:a16="http://schemas.microsoft.com/office/drawing/2014/main" id="{4FA447B3-2A03-4B2F-AB6B-80D5759D6E9F}"/>
                </a:ext>
              </a:extLst>
            </p:cNvPr>
            <p:cNvSpPr/>
            <p:nvPr/>
          </p:nvSpPr>
          <p:spPr>
            <a:xfrm>
              <a:off x="1279325" y="4219625"/>
              <a:ext cx="28350" cy="28125"/>
            </a:xfrm>
            <a:custGeom>
              <a:avLst/>
              <a:gdLst/>
              <a:ahLst/>
              <a:cxnLst/>
              <a:rect l="l" t="t" r="r" b="b"/>
              <a:pathLst>
                <a:path w="1134" h="1125" extrusionOk="0">
                  <a:moveTo>
                    <a:pt x="1" y="1"/>
                  </a:moveTo>
                  <a:lnTo>
                    <a:pt x="1" y="19"/>
                  </a:lnTo>
                  <a:lnTo>
                    <a:pt x="1" y="1124"/>
                  </a:lnTo>
                  <a:lnTo>
                    <a:pt x="1133" y="1124"/>
                  </a:lnTo>
                  <a:lnTo>
                    <a:pt x="11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312;p45">
              <a:extLst>
                <a:ext uri="{FF2B5EF4-FFF2-40B4-BE49-F238E27FC236}">
                  <a16:creationId xmlns:a16="http://schemas.microsoft.com/office/drawing/2014/main" id="{23B3E7E1-011F-44AB-90B3-9752749367D9}"/>
                </a:ext>
              </a:extLst>
            </p:cNvPr>
            <p:cNvSpPr/>
            <p:nvPr/>
          </p:nvSpPr>
          <p:spPr>
            <a:xfrm>
              <a:off x="1391875" y="4219625"/>
              <a:ext cx="24875" cy="28125"/>
            </a:xfrm>
            <a:custGeom>
              <a:avLst/>
              <a:gdLst/>
              <a:ahLst/>
              <a:cxnLst/>
              <a:rect l="l" t="t" r="r" b="b"/>
              <a:pathLst>
                <a:path w="995" h="1125" extrusionOk="0">
                  <a:moveTo>
                    <a:pt x="0" y="1"/>
                  </a:moveTo>
                  <a:lnTo>
                    <a:pt x="0" y="1124"/>
                  </a:lnTo>
                  <a:lnTo>
                    <a:pt x="995" y="1124"/>
                  </a:lnTo>
                  <a:lnTo>
                    <a:pt x="99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313;p45">
              <a:extLst>
                <a:ext uri="{FF2B5EF4-FFF2-40B4-BE49-F238E27FC236}">
                  <a16:creationId xmlns:a16="http://schemas.microsoft.com/office/drawing/2014/main" id="{54465FB5-DCC0-48BD-A30C-F66AE0BDA3A1}"/>
                </a:ext>
              </a:extLst>
            </p:cNvPr>
            <p:cNvSpPr/>
            <p:nvPr/>
          </p:nvSpPr>
          <p:spPr>
            <a:xfrm>
              <a:off x="1225250" y="4219625"/>
              <a:ext cx="26025" cy="28125"/>
            </a:xfrm>
            <a:custGeom>
              <a:avLst/>
              <a:gdLst/>
              <a:ahLst/>
              <a:cxnLst/>
              <a:rect l="l" t="t" r="r" b="b"/>
              <a:pathLst>
                <a:path w="1041" h="1125" extrusionOk="0">
                  <a:moveTo>
                    <a:pt x="0" y="1"/>
                  </a:moveTo>
                  <a:lnTo>
                    <a:pt x="0" y="1124"/>
                  </a:lnTo>
                  <a:lnTo>
                    <a:pt x="1041" y="1124"/>
                  </a:lnTo>
                  <a:lnTo>
                    <a:pt x="1041" y="19"/>
                  </a:lnTo>
                  <a:lnTo>
                    <a:pt x="104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314;p45">
              <a:extLst>
                <a:ext uri="{FF2B5EF4-FFF2-40B4-BE49-F238E27FC236}">
                  <a16:creationId xmlns:a16="http://schemas.microsoft.com/office/drawing/2014/main" id="{9CD4434C-0C24-43F0-BE6B-099A9516616D}"/>
                </a:ext>
              </a:extLst>
            </p:cNvPr>
            <p:cNvSpPr/>
            <p:nvPr/>
          </p:nvSpPr>
          <p:spPr>
            <a:xfrm>
              <a:off x="1363800" y="421962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315;p45">
              <a:extLst>
                <a:ext uri="{FF2B5EF4-FFF2-40B4-BE49-F238E27FC236}">
                  <a16:creationId xmlns:a16="http://schemas.microsoft.com/office/drawing/2014/main" id="{F5327964-C431-4847-9E7D-DF716DAF2C8F}"/>
                </a:ext>
              </a:extLst>
            </p:cNvPr>
            <p:cNvSpPr/>
            <p:nvPr/>
          </p:nvSpPr>
          <p:spPr>
            <a:xfrm>
              <a:off x="1307650" y="421962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316;p45">
              <a:extLst>
                <a:ext uri="{FF2B5EF4-FFF2-40B4-BE49-F238E27FC236}">
                  <a16:creationId xmlns:a16="http://schemas.microsoft.com/office/drawing/2014/main" id="{31633FF0-8A1D-4B17-A92A-A62FCEC3CE14}"/>
                </a:ext>
              </a:extLst>
            </p:cNvPr>
            <p:cNvSpPr/>
            <p:nvPr/>
          </p:nvSpPr>
          <p:spPr>
            <a:xfrm>
              <a:off x="1251250" y="4163700"/>
              <a:ext cx="56175" cy="84050"/>
            </a:xfrm>
            <a:custGeom>
              <a:avLst/>
              <a:gdLst/>
              <a:ahLst/>
              <a:cxnLst/>
              <a:rect l="l" t="t" r="r" b="b"/>
              <a:pathLst>
                <a:path w="2247" h="3362" extrusionOk="0">
                  <a:moveTo>
                    <a:pt x="1" y="1"/>
                  </a:moveTo>
                  <a:lnTo>
                    <a:pt x="1" y="1124"/>
                  </a:lnTo>
                  <a:lnTo>
                    <a:pt x="1124" y="1124"/>
                  </a:lnTo>
                  <a:lnTo>
                    <a:pt x="1124" y="2238"/>
                  </a:lnTo>
                  <a:lnTo>
                    <a:pt x="2247" y="2238"/>
                  </a:lnTo>
                  <a:lnTo>
                    <a:pt x="2247" y="1124"/>
                  </a:lnTo>
                  <a:lnTo>
                    <a:pt x="2247" y="1115"/>
                  </a:lnTo>
                  <a:lnTo>
                    <a:pt x="1124" y="1115"/>
                  </a:lnTo>
                  <a:lnTo>
                    <a:pt x="1124" y="1"/>
                  </a:lnTo>
                  <a:close/>
                  <a:moveTo>
                    <a:pt x="1" y="2238"/>
                  </a:moveTo>
                  <a:lnTo>
                    <a:pt x="1" y="2256"/>
                  </a:lnTo>
                  <a:lnTo>
                    <a:pt x="1" y="3361"/>
                  </a:lnTo>
                  <a:lnTo>
                    <a:pt x="1124" y="3361"/>
                  </a:lnTo>
                  <a:lnTo>
                    <a:pt x="1124" y="2256"/>
                  </a:lnTo>
                  <a:lnTo>
                    <a:pt x="1124" y="2238"/>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317;p45">
              <a:extLst>
                <a:ext uri="{FF2B5EF4-FFF2-40B4-BE49-F238E27FC236}">
                  <a16:creationId xmlns:a16="http://schemas.microsoft.com/office/drawing/2014/main" id="{2F2330B3-ED0E-4DA8-984F-3800DED746FA}"/>
                </a:ext>
              </a:extLst>
            </p:cNvPr>
            <p:cNvSpPr/>
            <p:nvPr/>
          </p:nvSpPr>
          <p:spPr>
            <a:xfrm>
              <a:off x="1307650" y="4247725"/>
              <a:ext cx="28100" cy="26475"/>
            </a:xfrm>
            <a:custGeom>
              <a:avLst/>
              <a:gdLst/>
              <a:ahLst/>
              <a:cxnLst/>
              <a:rect l="l" t="t" r="r" b="b"/>
              <a:pathLst>
                <a:path w="1124" h="1059" extrusionOk="0">
                  <a:moveTo>
                    <a:pt x="0" y="0"/>
                  </a:moveTo>
                  <a:lnTo>
                    <a:pt x="0" y="1059"/>
                  </a:lnTo>
                  <a:lnTo>
                    <a:pt x="1123" y="1059"/>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318;p45">
              <a:extLst>
                <a:ext uri="{FF2B5EF4-FFF2-40B4-BE49-F238E27FC236}">
                  <a16:creationId xmlns:a16="http://schemas.microsoft.com/office/drawing/2014/main" id="{538E0620-DF2F-436E-B536-60EE551157F7}"/>
                </a:ext>
              </a:extLst>
            </p:cNvPr>
            <p:cNvSpPr/>
            <p:nvPr/>
          </p:nvSpPr>
          <p:spPr>
            <a:xfrm>
              <a:off x="1251250" y="4247725"/>
              <a:ext cx="28100" cy="26475"/>
            </a:xfrm>
            <a:custGeom>
              <a:avLst/>
              <a:gdLst/>
              <a:ahLst/>
              <a:cxnLst/>
              <a:rect l="l" t="t" r="r" b="b"/>
              <a:pathLst>
                <a:path w="1124" h="1059" extrusionOk="0">
                  <a:moveTo>
                    <a:pt x="1" y="0"/>
                  </a:moveTo>
                  <a:lnTo>
                    <a:pt x="1" y="1059"/>
                  </a:lnTo>
                  <a:lnTo>
                    <a:pt x="1124" y="1059"/>
                  </a:lnTo>
                  <a:lnTo>
                    <a:pt x="112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319;p45">
              <a:extLst>
                <a:ext uri="{FF2B5EF4-FFF2-40B4-BE49-F238E27FC236}">
                  <a16:creationId xmlns:a16="http://schemas.microsoft.com/office/drawing/2014/main" id="{FE67E317-5671-457F-8B81-C0ED1F7A0CF0}"/>
                </a:ext>
              </a:extLst>
            </p:cNvPr>
            <p:cNvSpPr/>
            <p:nvPr/>
          </p:nvSpPr>
          <p:spPr>
            <a:xfrm>
              <a:off x="1363800" y="4247725"/>
              <a:ext cx="52950" cy="54325"/>
            </a:xfrm>
            <a:custGeom>
              <a:avLst/>
              <a:gdLst/>
              <a:ahLst/>
              <a:cxnLst/>
              <a:rect l="l" t="t" r="r" b="b"/>
              <a:pathLst>
                <a:path w="2118" h="2173" extrusionOk="0">
                  <a:moveTo>
                    <a:pt x="0" y="0"/>
                  </a:moveTo>
                  <a:lnTo>
                    <a:pt x="0" y="1059"/>
                  </a:lnTo>
                  <a:lnTo>
                    <a:pt x="1123" y="1059"/>
                  </a:lnTo>
                  <a:lnTo>
                    <a:pt x="1123" y="1123"/>
                  </a:lnTo>
                  <a:lnTo>
                    <a:pt x="1123" y="2173"/>
                  </a:lnTo>
                  <a:lnTo>
                    <a:pt x="2118" y="2173"/>
                  </a:lnTo>
                  <a:lnTo>
                    <a:pt x="2118" y="1050"/>
                  </a:lnTo>
                  <a:lnTo>
                    <a:pt x="1123" y="1050"/>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320;p45">
              <a:extLst>
                <a:ext uri="{FF2B5EF4-FFF2-40B4-BE49-F238E27FC236}">
                  <a16:creationId xmlns:a16="http://schemas.microsoft.com/office/drawing/2014/main" id="{5212AD82-D06D-4110-AF20-B4B4A975871C}"/>
                </a:ext>
              </a:extLst>
            </p:cNvPr>
            <p:cNvSpPr/>
            <p:nvPr/>
          </p:nvSpPr>
          <p:spPr>
            <a:xfrm>
              <a:off x="1335725" y="4247725"/>
              <a:ext cx="56175" cy="54325"/>
            </a:xfrm>
            <a:custGeom>
              <a:avLst/>
              <a:gdLst/>
              <a:ahLst/>
              <a:cxnLst/>
              <a:rect l="l" t="t" r="r" b="b"/>
              <a:pathLst>
                <a:path w="2247" h="2173" extrusionOk="0">
                  <a:moveTo>
                    <a:pt x="0" y="0"/>
                  </a:moveTo>
                  <a:lnTo>
                    <a:pt x="0" y="1059"/>
                  </a:lnTo>
                  <a:lnTo>
                    <a:pt x="1123" y="1059"/>
                  </a:lnTo>
                  <a:lnTo>
                    <a:pt x="1123" y="0"/>
                  </a:lnTo>
                  <a:close/>
                  <a:moveTo>
                    <a:pt x="1123" y="1059"/>
                  </a:moveTo>
                  <a:lnTo>
                    <a:pt x="1123" y="1123"/>
                  </a:lnTo>
                  <a:lnTo>
                    <a:pt x="1123" y="2173"/>
                  </a:lnTo>
                  <a:lnTo>
                    <a:pt x="2246" y="2173"/>
                  </a:lnTo>
                  <a:lnTo>
                    <a:pt x="2246" y="1123"/>
                  </a:lnTo>
                  <a:lnTo>
                    <a:pt x="2246" y="1059"/>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321;p45">
              <a:extLst>
                <a:ext uri="{FF2B5EF4-FFF2-40B4-BE49-F238E27FC236}">
                  <a16:creationId xmlns:a16="http://schemas.microsoft.com/office/drawing/2014/main" id="{48DAA038-448E-4AC0-B26C-0D5729FE796C}"/>
                </a:ext>
              </a:extLst>
            </p:cNvPr>
            <p:cNvSpPr/>
            <p:nvPr/>
          </p:nvSpPr>
          <p:spPr>
            <a:xfrm>
              <a:off x="1391875" y="4247725"/>
              <a:ext cx="24875" cy="26025"/>
            </a:xfrm>
            <a:custGeom>
              <a:avLst/>
              <a:gdLst/>
              <a:ahLst/>
              <a:cxnLst/>
              <a:rect l="l" t="t" r="r" b="b"/>
              <a:pathLst>
                <a:path w="995" h="1041" extrusionOk="0">
                  <a:moveTo>
                    <a:pt x="0" y="0"/>
                  </a:moveTo>
                  <a:lnTo>
                    <a:pt x="0" y="1040"/>
                  </a:lnTo>
                  <a:lnTo>
                    <a:pt x="995" y="1040"/>
                  </a:lnTo>
                  <a:lnTo>
                    <a:pt x="99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322;p45">
              <a:extLst>
                <a:ext uri="{FF2B5EF4-FFF2-40B4-BE49-F238E27FC236}">
                  <a16:creationId xmlns:a16="http://schemas.microsoft.com/office/drawing/2014/main" id="{94158F6F-9368-4E22-8681-48C3B4A325A9}"/>
                </a:ext>
              </a:extLst>
            </p:cNvPr>
            <p:cNvSpPr/>
            <p:nvPr/>
          </p:nvSpPr>
          <p:spPr>
            <a:xfrm>
              <a:off x="1225250" y="4247725"/>
              <a:ext cx="26025" cy="26475"/>
            </a:xfrm>
            <a:custGeom>
              <a:avLst/>
              <a:gdLst/>
              <a:ahLst/>
              <a:cxnLst/>
              <a:rect l="l" t="t" r="r" b="b"/>
              <a:pathLst>
                <a:path w="1041" h="1059" extrusionOk="0">
                  <a:moveTo>
                    <a:pt x="0" y="0"/>
                  </a:moveTo>
                  <a:lnTo>
                    <a:pt x="0" y="1059"/>
                  </a:lnTo>
                  <a:lnTo>
                    <a:pt x="1041" y="1059"/>
                  </a:lnTo>
                  <a:lnTo>
                    <a:pt x="104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323;p45">
              <a:extLst>
                <a:ext uri="{FF2B5EF4-FFF2-40B4-BE49-F238E27FC236}">
                  <a16:creationId xmlns:a16="http://schemas.microsoft.com/office/drawing/2014/main" id="{091BDD0C-0AC3-4BBA-83BC-3AA0145822A3}"/>
                </a:ext>
              </a:extLst>
            </p:cNvPr>
            <p:cNvSpPr/>
            <p:nvPr/>
          </p:nvSpPr>
          <p:spPr>
            <a:xfrm>
              <a:off x="1279325" y="3833450"/>
              <a:ext cx="56175" cy="48350"/>
            </a:xfrm>
            <a:custGeom>
              <a:avLst/>
              <a:gdLst/>
              <a:ahLst/>
              <a:cxnLst/>
              <a:rect l="l" t="t" r="r" b="b"/>
              <a:pathLst>
                <a:path w="2247" h="1934" extrusionOk="0">
                  <a:moveTo>
                    <a:pt x="1" y="0"/>
                  </a:moveTo>
                  <a:lnTo>
                    <a:pt x="1" y="810"/>
                  </a:lnTo>
                  <a:lnTo>
                    <a:pt x="1124" y="810"/>
                  </a:lnTo>
                  <a:lnTo>
                    <a:pt x="1124" y="433"/>
                  </a:lnTo>
                  <a:cubicBezTo>
                    <a:pt x="765" y="258"/>
                    <a:pt x="387" y="111"/>
                    <a:pt x="1" y="0"/>
                  </a:cubicBezTo>
                  <a:close/>
                  <a:moveTo>
                    <a:pt x="1124" y="810"/>
                  </a:moveTo>
                  <a:lnTo>
                    <a:pt x="1124" y="829"/>
                  </a:lnTo>
                  <a:lnTo>
                    <a:pt x="1124" y="1933"/>
                  </a:lnTo>
                  <a:lnTo>
                    <a:pt x="2247" y="1933"/>
                  </a:lnTo>
                  <a:lnTo>
                    <a:pt x="2247" y="1086"/>
                  </a:lnTo>
                  <a:cubicBezTo>
                    <a:pt x="2118" y="994"/>
                    <a:pt x="1980" y="902"/>
                    <a:pt x="1833" y="81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324;p45">
              <a:extLst>
                <a:ext uri="{FF2B5EF4-FFF2-40B4-BE49-F238E27FC236}">
                  <a16:creationId xmlns:a16="http://schemas.microsoft.com/office/drawing/2014/main" id="{490EB43E-4C55-4D09-965D-81074121E393}"/>
                </a:ext>
              </a:extLst>
            </p:cNvPr>
            <p:cNvSpPr/>
            <p:nvPr/>
          </p:nvSpPr>
          <p:spPr>
            <a:xfrm>
              <a:off x="1225250" y="3826075"/>
              <a:ext cx="26025" cy="28100"/>
            </a:xfrm>
            <a:custGeom>
              <a:avLst/>
              <a:gdLst/>
              <a:ahLst/>
              <a:cxnLst/>
              <a:rect l="l" t="t" r="r" b="b"/>
              <a:pathLst>
                <a:path w="1041" h="1124" extrusionOk="0">
                  <a:moveTo>
                    <a:pt x="0" y="0"/>
                  </a:moveTo>
                  <a:lnTo>
                    <a:pt x="0" y="1124"/>
                  </a:lnTo>
                  <a:lnTo>
                    <a:pt x="1041" y="1124"/>
                  </a:lnTo>
                  <a:lnTo>
                    <a:pt x="1041" y="56"/>
                  </a:lnTo>
                  <a:cubicBezTo>
                    <a:pt x="856" y="28"/>
                    <a:pt x="663" y="10"/>
                    <a:pt x="47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325;p45">
              <a:extLst>
                <a:ext uri="{FF2B5EF4-FFF2-40B4-BE49-F238E27FC236}">
                  <a16:creationId xmlns:a16="http://schemas.microsoft.com/office/drawing/2014/main" id="{D60C3117-6634-4AF9-832A-A08931282C28}"/>
                </a:ext>
              </a:extLst>
            </p:cNvPr>
            <p:cNvSpPr/>
            <p:nvPr/>
          </p:nvSpPr>
          <p:spPr>
            <a:xfrm>
              <a:off x="1307650" y="3844250"/>
              <a:ext cx="17500" cy="9475"/>
            </a:xfrm>
            <a:custGeom>
              <a:avLst/>
              <a:gdLst/>
              <a:ahLst/>
              <a:cxnLst/>
              <a:rect l="l" t="t" r="r" b="b"/>
              <a:pathLst>
                <a:path w="700" h="379" extrusionOk="0">
                  <a:moveTo>
                    <a:pt x="0" y="1"/>
                  </a:moveTo>
                  <a:lnTo>
                    <a:pt x="0" y="378"/>
                  </a:lnTo>
                  <a:lnTo>
                    <a:pt x="700" y="378"/>
                  </a:lnTo>
                  <a:cubicBezTo>
                    <a:pt x="470" y="240"/>
                    <a:pt x="239" y="111"/>
                    <a:pt x="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326;p45">
              <a:extLst>
                <a:ext uri="{FF2B5EF4-FFF2-40B4-BE49-F238E27FC236}">
                  <a16:creationId xmlns:a16="http://schemas.microsoft.com/office/drawing/2014/main" id="{2DCB6EEB-0E17-4680-8CD7-F92D84FEEFD7}"/>
                </a:ext>
              </a:extLst>
            </p:cNvPr>
            <p:cNvSpPr/>
            <p:nvPr/>
          </p:nvSpPr>
          <p:spPr>
            <a:xfrm>
              <a:off x="1251250" y="3854150"/>
              <a:ext cx="28100" cy="27650"/>
            </a:xfrm>
            <a:custGeom>
              <a:avLst/>
              <a:gdLst/>
              <a:ahLst/>
              <a:cxnLst/>
              <a:rect l="l" t="t" r="r" b="b"/>
              <a:pathLst>
                <a:path w="1124" h="1106" extrusionOk="0">
                  <a:moveTo>
                    <a:pt x="1" y="1"/>
                  </a:moveTo>
                  <a:lnTo>
                    <a:pt x="1" y="1105"/>
                  </a:lnTo>
                  <a:lnTo>
                    <a:pt x="1124" y="1105"/>
                  </a:lnTo>
                  <a:lnTo>
                    <a:pt x="112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327;p45">
              <a:extLst>
                <a:ext uri="{FF2B5EF4-FFF2-40B4-BE49-F238E27FC236}">
                  <a16:creationId xmlns:a16="http://schemas.microsoft.com/office/drawing/2014/main" id="{536CE095-6FE3-467E-A8AF-913E2AA7C802}"/>
                </a:ext>
              </a:extLst>
            </p:cNvPr>
            <p:cNvSpPr/>
            <p:nvPr/>
          </p:nvSpPr>
          <p:spPr>
            <a:xfrm>
              <a:off x="1335725" y="3860600"/>
              <a:ext cx="25100" cy="21200"/>
            </a:xfrm>
            <a:custGeom>
              <a:avLst/>
              <a:gdLst/>
              <a:ahLst/>
              <a:cxnLst/>
              <a:rect l="l" t="t" r="r" b="b"/>
              <a:pathLst>
                <a:path w="1004" h="848" extrusionOk="0">
                  <a:moveTo>
                    <a:pt x="0" y="0"/>
                  </a:moveTo>
                  <a:lnTo>
                    <a:pt x="0" y="847"/>
                  </a:lnTo>
                  <a:lnTo>
                    <a:pt x="1004" y="847"/>
                  </a:lnTo>
                  <a:cubicBezTo>
                    <a:pt x="691" y="544"/>
                    <a:pt x="359" y="258"/>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328;p45">
              <a:extLst>
                <a:ext uri="{FF2B5EF4-FFF2-40B4-BE49-F238E27FC236}">
                  <a16:creationId xmlns:a16="http://schemas.microsoft.com/office/drawing/2014/main" id="{BA59B61A-DAF2-4E1A-926D-2C88C59A3444}"/>
                </a:ext>
              </a:extLst>
            </p:cNvPr>
            <p:cNvSpPr/>
            <p:nvPr/>
          </p:nvSpPr>
          <p:spPr>
            <a:xfrm>
              <a:off x="1251250" y="3827450"/>
              <a:ext cx="56425" cy="82425"/>
            </a:xfrm>
            <a:custGeom>
              <a:avLst/>
              <a:gdLst/>
              <a:ahLst/>
              <a:cxnLst/>
              <a:rect l="l" t="t" r="r" b="b"/>
              <a:pathLst>
                <a:path w="2257" h="3297" extrusionOk="0">
                  <a:moveTo>
                    <a:pt x="10" y="1"/>
                  </a:moveTo>
                  <a:lnTo>
                    <a:pt x="10" y="1069"/>
                  </a:lnTo>
                  <a:lnTo>
                    <a:pt x="1133" y="1069"/>
                  </a:lnTo>
                  <a:lnTo>
                    <a:pt x="1124" y="2173"/>
                  </a:lnTo>
                  <a:lnTo>
                    <a:pt x="1" y="2173"/>
                  </a:lnTo>
                  <a:lnTo>
                    <a:pt x="1" y="3296"/>
                  </a:lnTo>
                  <a:lnTo>
                    <a:pt x="1133" y="3296"/>
                  </a:lnTo>
                  <a:lnTo>
                    <a:pt x="1133" y="2173"/>
                  </a:lnTo>
                  <a:lnTo>
                    <a:pt x="2256" y="2173"/>
                  </a:lnTo>
                  <a:lnTo>
                    <a:pt x="2256" y="1050"/>
                  </a:lnTo>
                  <a:lnTo>
                    <a:pt x="1133" y="1050"/>
                  </a:lnTo>
                  <a:lnTo>
                    <a:pt x="1133" y="240"/>
                  </a:lnTo>
                  <a:cubicBezTo>
                    <a:pt x="765" y="130"/>
                    <a:pt x="387" y="47"/>
                    <a:pt x="1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329;p45">
              <a:extLst>
                <a:ext uri="{FF2B5EF4-FFF2-40B4-BE49-F238E27FC236}">
                  <a16:creationId xmlns:a16="http://schemas.microsoft.com/office/drawing/2014/main" id="{2EFF1D58-8626-4737-BB33-F5CFF5F73562}"/>
                </a:ext>
              </a:extLst>
            </p:cNvPr>
            <p:cNvSpPr/>
            <p:nvPr/>
          </p:nvSpPr>
          <p:spPr>
            <a:xfrm>
              <a:off x="1225250" y="3854150"/>
              <a:ext cx="26025" cy="27650"/>
            </a:xfrm>
            <a:custGeom>
              <a:avLst/>
              <a:gdLst/>
              <a:ahLst/>
              <a:cxnLst/>
              <a:rect l="l" t="t" r="r" b="b"/>
              <a:pathLst>
                <a:path w="1041" h="1106" extrusionOk="0">
                  <a:moveTo>
                    <a:pt x="0" y="1"/>
                  </a:moveTo>
                  <a:lnTo>
                    <a:pt x="0" y="1105"/>
                  </a:lnTo>
                  <a:lnTo>
                    <a:pt x="1041" y="1105"/>
                  </a:lnTo>
                  <a:lnTo>
                    <a:pt x="104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330;p45">
              <a:extLst>
                <a:ext uri="{FF2B5EF4-FFF2-40B4-BE49-F238E27FC236}">
                  <a16:creationId xmlns:a16="http://schemas.microsoft.com/office/drawing/2014/main" id="{CF2670D0-4003-42E0-8872-A0436F0FF524}"/>
                </a:ext>
              </a:extLst>
            </p:cNvPr>
            <p:cNvSpPr/>
            <p:nvPr/>
          </p:nvSpPr>
          <p:spPr>
            <a:xfrm>
              <a:off x="1335725" y="3882000"/>
              <a:ext cx="28100" cy="27875"/>
            </a:xfrm>
            <a:custGeom>
              <a:avLst/>
              <a:gdLst/>
              <a:ahLst/>
              <a:cxnLst/>
              <a:rect l="l" t="t" r="r" b="b"/>
              <a:pathLst>
                <a:path w="1124" h="1115" extrusionOk="0">
                  <a:moveTo>
                    <a:pt x="0" y="1"/>
                  </a:moveTo>
                  <a:lnTo>
                    <a:pt x="0" y="1114"/>
                  </a:lnTo>
                  <a:lnTo>
                    <a:pt x="1123" y="1114"/>
                  </a:lnTo>
                  <a:lnTo>
                    <a:pt x="1123" y="120"/>
                  </a:lnTo>
                  <a:cubicBezTo>
                    <a:pt x="1087" y="83"/>
                    <a:pt x="1040" y="37"/>
                    <a:pt x="100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331;p45">
              <a:extLst>
                <a:ext uri="{FF2B5EF4-FFF2-40B4-BE49-F238E27FC236}">
                  <a16:creationId xmlns:a16="http://schemas.microsoft.com/office/drawing/2014/main" id="{5D66D406-90D8-466D-8822-77090169604D}"/>
                </a:ext>
              </a:extLst>
            </p:cNvPr>
            <p:cNvSpPr/>
            <p:nvPr/>
          </p:nvSpPr>
          <p:spPr>
            <a:xfrm>
              <a:off x="1279325" y="3881775"/>
              <a:ext cx="28350" cy="28100"/>
            </a:xfrm>
            <a:custGeom>
              <a:avLst/>
              <a:gdLst/>
              <a:ahLst/>
              <a:cxnLst/>
              <a:rect l="l" t="t" r="r" b="b"/>
              <a:pathLst>
                <a:path w="1134" h="1124" extrusionOk="0">
                  <a:moveTo>
                    <a:pt x="1" y="0"/>
                  </a:moveTo>
                  <a:lnTo>
                    <a:pt x="1" y="19"/>
                  </a:lnTo>
                  <a:lnTo>
                    <a:pt x="1" y="1123"/>
                  </a:lnTo>
                  <a:lnTo>
                    <a:pt x="1133" y="1123"/>
                  </a:lnTo>
                  <a:lnTo>
                    <a:pt x="113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332;p45">
              <a:extLst>
                <a:ext uri="{FF2B5EF4-FFF2-40B4-BE49-F238E27FC236}">
                  <a16:creationId xmlns:a16="http://schemas.microsoft.com/office/drawing/2014/main" id="{C4D35BEF-6EAF-4555-81BA-898E25AF841B}"/>
                </a:ext>
              </a:extLst>
            </p:cNvPr>
            <p:cNvSpPr/>
            <p:nvPr/>
          </p:nvSpPr>
          <p:spPr>
            <a:xfrm>
              <a:off x="1225250" y="3881775"/>
              <a:ext cx="26025" cy="28100"/>
            </a:xfrm>
            <a:custGeom>
              <a:avLst/>
              <a:gdLst/>
              <a:ahLst/>
              <a:cxnLst/>
              <a:rect l="l" t="t" r="r" b="b"/>
              <a:pathLst>
                <a:path w="1041" h="1124" extrusionOk="0">
                  <a:moveTo>
                    <a:pt x="0" y="0"/>
                  </a:moveTo>
                  <a:lnTo>
                    <a:pt x="0" y="1123"/>
                  </a:lnTo>
                  <a:lnTo>
                    <a:pt x="1041" y="1123"/>
                  </a:lnTo>
                  <a:lnTo>
                    <a:pt x="1041" y="19"/>
                  </a:lnTo>
                  <a:lnTo>
                    <a:pt x="10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333;p45">
              <a:extLst>
                <a:ext uri="{FF2B5EF4-FFF2-40B4-BE49-F238E27FC236}">
                  <a16:creationId xmlns:a16="http://schemas.microsoft.com/office/drawing/2014/main" id="{F880F7A2-FF13-4B2F-B48C-E1A340D25A41}"/>
                </a:ext>
              </a:extLst>
            </p:cNvPr>
            <p:cNvSpPr/>
            <p:nvPr/>
          </p:nvSpPr>
          <p:spPr>
            <a:xfrm>
              <a:off x="1363800" y="3885000"/>
              <a:ext cx="20275" cy="24875"/>
            </a:xfrm>
            <a:custGeom>
              <a:avLst/>
              <a:gdLst/>
              <a:ahLst/>
              <a:cxnLst/>
              <a:rect l="l" t="t" r="r" b="b"/>
              <a:pathLst>
                <a:path w="811" h="995" extrusionOk="0">
                  <a:moveTo>
                    <a:pt x="0" y="0"/>
                  </a:moveTo>
                  <a:lnTo>
                    <a:pt x="0" y="994"/>
                  </a:lnTo>
                  <a:lnTo>
                    <a:pt x="810" y="994"/>
                  </a:lnTo>
                  <a:cubicBezTo>
                    <a:pt x="571" y="645"/>
                    <a:pt x="295" y="304"/>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334;p45">
              <a:extLst>
                <a:ext uri="{FF2B5EF4-FFF2-40B4-BE49-F238E27FC236}">
                  <a16:creationId xmlns:a16="http://schemas.microsoft.com/office/drawing/2014/main" id="{E4E55A6B-DC4D-423F-B0D6-21F8673E5980}"/>
                </a:ext>
              </a:extLst>
            </p:cNvPr>
            <p:cNvSpPr/>
            <p:nvPr/>
          </p:nvSpPr>
          <p:spPr>
            <a:xfrm>
              <a:off x="1307650" y="3881775"/>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335;p45">
              <a:extLst>
                <a:ext uri="{FF2B5EF4-FFF2-40B4-BE49-F238E27FC236}">
                  <a16:creationId xmlns:a16="http://schemas.microsoft.com/office/drawing/2014/main" id="{D8493ED8-15CE-4C6D-8715-F4B7B98714C1}"/>
                </a:ext>
              </a:extLst>
            </p:cNvPr>
            <p:cNvSpPr/>
            <p:nvPr/>
          </p:nvSpPr>
          <p:spPr>
            <a:xfrm>
              <a:off x="1307650" y="3909850"/>
              <a:ext cx="28100" cy="28325"/>
            </a:xfrm>
            <a:custGeom>
              <a:avLst/>
              <a:gdLst/>
              <a:ahLst/>
              <a:cxnLst/>
              <a:rect l="l" t="t" r="r" b="b"/>
              <a:pathLst>
                <a:path w="1124" h="1133" extrusionOk="0">
                  <a:moveTo>
                    <a:pt x="0" y="0"/>
                  </a:moveTo>
                  <a:lnTo>
                    <a:pt x="0" y="1133"/>
                  </a:lnTo>
                  <a:lnTo>
                    <a:pt x="1123" y="1133"/>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336;p45">
              <a:extLst>
                <a:ext uri="{FF2B5EF4-FFF2-40B4-BE49-F238E27FC236}">
                  <a16:creationId xmlns:a16="http://schemas.microsoft.com/office/drawing/2014/main" id="{DBF0C68A-9075-47C6-AF1C-69696A22AFB5}"/>
                </a:ext>
              </a:extLst>
            </p:cNvPr>
            <p:cNvSpPr/>
            <p:nvPr/>
          </p:nvSpPr>
          <p:spPr>
            <a:xfrm>
              <a:off x="1251250" y="3909850"/>
              <a:ext cx="28100" cy="28325"/>
            </a:xfrm>
            <a:custGeom>
              <a:avLst/>
              <a:gdLst/>
              <a:ahLst/>
              <a:cxnLst/>
              <a:rect l="l" t="t" r="r" b="b"/>
              <a:pathLst>
                <a:path w="1124" h="1133" extrusionOk="0">
                  <a:moveTo>
                    <a:pt x="1" y="0"/>
                  </a:moveTo>
                  <a:lnTo>
                    <a:pt x="1" y="1133"/>
                  </a:lnTo>
                  <a:lnTo>
                    <a:pt x="1124" y="1133"/>
                  </a:lnTo>
                  <a:lnTo>
                    <a:pt x="112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337;p45">
              <a:extLst>
                <a:ext uri="{FF2B5EF4-FFF2-40B4-BE49-F238E27FC236}">
                  <a16:creationId xmlns:a16="http://schemas.microsoft.com/office/drawing/2014/main" id="{DAC4D603-3B1D-4799-B1F4-B4814482B64F}"/>
                </a:ext>
              </a:extLst>
            </p:cNvPr>
            <p:cNvSpPr/>
            <p:nvPr/>
          </p:nvSpPr>
          <p:spPr>
            <a:xfrm>
              <a:off x="1363800" y="3909850"/>
              <a:ext cx="45825" cy="56175"/>
            </a:xfrm>
            <a:custGeom>
              <a:avLst/>
              <a:gdLst/>
              <a:ahLst/>
              <a:cxnLst/>
              <a:rect l="l" t="t" r="r" b="b"/>
              <a:pathLst>
                <a:path w="1833" h="2247" extrusionOk="0">
                  <a:moveTo>
                    <a:pt x="0" y="0"/>
                  </a:moveTo>
                  <a:lnTo>
                    <a:pt x="0" y="1133"/>
                  </a:lnTo>
                  <a:lnTo>
                    <a:pt x="1123" y="1133"/>
                  </a:lnTo>
                  <a:lnTo>
                    <a:pt x="1123" y="2247"/>
                  </a:lnTo>
                  <a:lnTo>
                    <a:pt x="1832" y="2247"/>
                  </a:lnTo>
                  <a:cubicBezTo>
                    <a:pt x="1722" y="1860"/>
                    <a:pt x="1593" y="1483"/>
                    <a:pt x="1427" y="1124"/>
                  </a:cubicBezTo>
                  <a:lnTo>
                    <a:pt x="1123" y="1124"/>
                  </a:lnTo>
                  <a:lnTo>
                    <a:pt x="1123" y="516"/>
                  </a:lnTo>
                  <a:cubicBezTo>
                    <a:pt x="1022" y="341"/>
                    <a:pt x="912" y="175"/>
                    <a:pt x="80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338;p45">
              <a:extLst>
                <a:ext uri="{FF2B5EF4-FFF2-40B4-BE49-F238E27FC236}">
                  <a16:creationId xmlns:a16="http://schemas.microsoft.com/office/drawing/2014/main" id="{4983D06D-DAE1-4437-A759-D0BC2C6C0AEF}"/>
                </a:ext>
              </a:extLst>
            </p:cNvPr>
            <p:cNvSpPr/>
            <p:nvPr/>
          </p:nvSpPr>
          <p:spPr>
            <a:xfrm>
              <a:off x="1391875" y="3922750"/>
              <a:ext cx="7625" cy="15200"/>
            </a:xfrm>
            <a:custGeom>
              <a:avLst/>
              <a:gdLst/>
              <a:ahLst/>
              <a:cxnLst/>
              <a:rect l="l" t="t" r="r" b="b"/>
              <a:pathLst>
                <a:path w="305" h="608" extrusionOk="0">
                  <a:moveTo>
                    <a:pt x="0" y="0"/>
                  </a:moveTo>
                  <a:lnTo>
                    <a:pt x="0" y="608"/>
                  </a:lnTo>
                  <a:lnTo>
                    <a:pt x="304" y="608"/>
                  </a:lnTo>
                  <a:cubicBezTo>
                    <a:pt x="212" y="396"/>
                    <a:pt x="111" y="193"/>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339;p45">
              <a:extLst>
                <a:ext uri="{FF2B5EF4-FFF2-40B4-BE49-F238E27FC236}">
                  <a16:creationId xmlns:a16="http://schemas.microsoft.com/office/drawing/2014/main" id="{4AD2D5DA-5580-401D-A4DA-C9BBCAAA49F3}"/>
                </a:ext>
              </a:extLst>
            </p:cNvPr>
            <p:cNvSpPr/>
            <p:nvPr/>
          </p:nvSpPr>
          <p:spPr>
            <a:xfrm>
              <a:off x="1279325" y="3909850"/>
              <a:ext cx="28350" cy="28325"/>
            </a:xfrm>
            <a:custGeom>
              <a:avLst/>
              <a:gdLst/>
              <a:ahLst/>
              <a:cxnLst/>
              <a:rect l="l" t="t" r="r" b="b"/>
              <a:pathLst>
                <a:path w="1134" h="1133" extrusionOk="0">
                  <a:moveTo>
                    <a:pt x="1" y="0"/>
                  </a:moveTo>
                  <a:lnTo>
                    <a:pt x="1" y="1133"/>
                  </a:lnTo>
                  <a:lnTo>
                    <a:pt x="1133" y="1133"/>
                  </a:lnTo>
                  <a:lnTo>
                    <a:pt x="113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40;p45">
              <a:extLst>
                <a:ext uri="{FF2B5EF4-FFF2-40B4-BE49-F238E27FC236}">
                  <a16:creationId xmlns:a16="http://schemas.microsoft.com/office/drawing/2014/main" id="{2754974D-8DA9-409B-AE1C-A036682200EC}"/>
                </a:ext>
              </a:extLst>
            </p:cNvPr>
            <p:cNvSpPr/>
            <p:nvPr/>
          </p:nvSpPr>
          <p:spPr>
            <a:xfrm>
              <a:off x="1225250" y="3909850"/>
              <a:ext cx="26025" cy="28325"/>
            </a:xfrm>
            <a:custGeom>
              <a:avLst/>
              <a:gdLst/>
              <a:ahLst/>
              <a:cxnLst/>
              <a:rect l="l" t="t" r="r" b="b"/>
              <a:pathLst>
                <a:path w="1041" h="1133" extrusionOk="0">
                  <a:moveTo>
                    <a:pt x="0" y="0"/>
                  </a:moveTo>
                  <a:lnTo>
                    <a:pt x="0" y="1133"/>
                  </a:lnTo>
                  <a:lnTo>
                    <a:pt x="1041" y="1133"/>
                  </a:lnTo>
                  <a:lnTo>
                    <a:pt x="104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41;p45">
              <a:extLst>
                <a:ext uri="{FF2B5EF4-FFF2-40B4-BE49-F238E27FC236}">
                  <a16:creationId xmlns:a16="http://schemas.microsoft.com/office/drawing/2014/main" id="{91926D35-8B85-41C7-8641-EC9C465F9A2F}"/>
                </a:ext>
              </a:extLst>
            </p:cNvPr>
            <p:cNvSpPr/>
            <p:nvPr/>
          </p:nvSpPr>
          <p:spPr>
            <a:xfrm>
              <a:off x="1335725" y="3938150"/>
              <a:ext cx="28100" cy="27875"/>
            </a:xfrm>
            <a:custGeom>
              <a:avLst/>
              <a:gdLst/>
              <a:ahLst/>
              <a:cxnLst/>
              <a:rect l="l" t="t" r="r" b="b"/>
              <a:pathLst>
                <a:path w="1124" h="1115" extrusionOk="0">
                  <a:moveTo>
                    <a:pt x="0" y="1"/>
                  </a:moveTo>
                  <a:lnTo>
                    <a:pt x="0" y="1115"/>
                  </a:lnTo>
                  <a:lnTo>
                    <a:pt x="1123" y="1115"/>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42;p45">
              <a:extLst>
                <a:ext uri="{FF2B5EF4-FFF2-40B4-BE49-F238E27FC236}">
                  <a16:creationId xmlns:a16="http://schemas.microsoft.com/office/drawing/2014/main" id="{D038F3C6-E6F1-4F1E-B2B3-14483AAB4FA1}"/>
                </a:ext>
              </a:extLst>
            </p:cNvPr>
            <p:cNvSpPr/>
            <p:nvPr/>
          </p:nvSpPr>
          <p:spPr>
            <a:xfrm>
              <a:off x="1279325" y="3938150"/>
              <a:ext cx="56425" cy="55950"/>
            </a:xfrm>
            <a:custGeom>
              <a:avLst/>
              <a:gdLst/>
              <a:ahLst/>
              <a:cxnLst/>
              <a:rect l="l" t="t" r="r" b="b"/>
              <a:pathLst>
                <a:path w="2257" h="2238" extrusionOk="0">
                  <a:moveTo>
                    <a:pt x="1" y="1"/>
                  </a:moveTo>
                  <a:lnTo>
                    <a:pt x="1" y="1115"/>
                  </a:lnTo>
                  <a:lnTo>
                    <a:pt x="1124" y="1115"/>
                  </a:lnTo>
                  <a:lnTo>
                    <a:pt x="1124" y="1133"/>
                  </a:lnTo>
                  <a:lnTo>
                    <a:pt x="1133" y="1133"/>
                  </a:lnTo>
                  <a:lnTo>
                    <a:pt x="1133" y="2238"/>
                  </a:lnTo>
                  <a:lnTo>
                    <a:pt x="2256" y="2238"/>
                  </a:lnTo>
                  <a:lnTo>
                    <a:pt x="2256" y="1133"/>
                  </a:lnTo>
                  <a:lnTo>
                    <a:pt x="2256" y="1115"/>
                  </a:lnTo>
                  <a:lnTo>
                    <a:pt x="1133" y="1115"/>
                  </a:lnTo>
                  <a:lnTo>
                    <a:pt x="11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43;p45">
              <a:extLst>
                <a:ext uri="{FF2B5EF4-FFF2-40B4-BE49-F238E27FC236}">
                  <a16:creationId xmlns:a16="http://schemas.microsoft.com/office/drawing/2014/main" id="{B786171A-C2A6-48AB-9CBE-75485C3308BB}"/>
                </a:ext>
              </a:extLst>
            </p:cNvPr>
            <p:cNvSpPr/>
            <p:nvPr/>
          </p:nvSpPr>
          <p:spPr>
            <a:xfrm>
              <a:off x="1225250" y="3938150"/>
              <a:ext cx="26025" cy="28350"/>
            </a:xfrm>
            <a:custGeom>
              <a:avLst/>
              <a:gdLst/>
              <a:ahLst/>
              <a:cxnLst/>
              <a:rect l="l" t="t" r="r" b="b"/>
              <a:pathLst>
                <a:path w="1041" h="1134" extrusionOk="0">
                  <a:moveTo>
                    <a:pt x="0" y="1"/>
                  </a:moveTo>
                  <a:lnTo>
                    <a:pt x="0" y="1133"/>
                  </a:lnTo>
                  <a:lnTo>
                    <a:pt x="1041" y="1133"/>
                  </a:lnTo>
                  <a:lnTo>
                    <a:pt x="104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4;p45">
              <a:extLst>
                <a:ext uri="{FF2B5EF4-FFF2-40B4-BE49-F238E27FC236}">
                  <a16:creationId xmlns:a16="http://schemas.microsoft.com/office/drawing/2014/main" id="{6A0D8DD7-09CB-47E3-A75A-89DD6952C507}"/>
                </a:ext>
              </a:extLst>
            </p:cNvPr>
            <p:cNvSpPr/>
            <p:nvPr/>
          </p:nvSpPr>
          <p:spPr>
            <a:xfrm>
              <a:off x="1335725" y="3909850"/>
              <a:ext cx="56175" cy="56175"/>
            </a:xfrm>
            <a:custGeom>
              <a:avLst/>
              <a:gdLst/>
              <a:ahLst/>
              <a:cxnLst/>
              <a:rect l="l" t="t" r="r" b="b"/>
              <a:pathLst>
                <a:path w="2247" h="2247" extrusionOk="0">
                  <a:moveTo>
                    <a:pt x="0" y="0"/>
                  </a:moveTo>
                  <a:lnTo>
                    <a:pt x="0" y="1133"/>
                  </a:lnTo>
                  <a:lnTo>
                    <a:pt x="1123" y="1133"/>
                  </a:lnTo>
                  <a:lnTo>
                    <a:pt x="1123" y="0"/>
                  </a:lnTo>
                  <a:close/>
                  <a:moveTo>
                    <a:pt x="1123" y="1133"/>
                  </a:moveTo>
                  <a:lnTo>
                    <a:pt x="1123" y="2247"/>
                  </a:lnTo>
                  <a:lnTo>
                    <a:pt x="2246" y="2247"/>
                  </a:lnTo>
                  <a:lnTo>
                    <a:pt x="2246" y="1133"/>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45;p45">
              <a:extLst>
                <a:ext uri="{FF2B5EF4-FFF2-40B4-BE49-F238E27FC236}">
                  <a16:creationId xmlns:a16="http://schemas.microsoft.com/office/drawing/2014/main" id="{D1281166-A5FC-4997-8F05-99D3FB0C3D84}"/>
                </a:ext>
              </a:extLst>
            </p:cNvPr>
            <p:cNvSpPr/>
            <p:nvPr/>
          </p:nvSpPr>
          <p:spPr>
            <a:xfrm>
              <a:off x="1307650" y="3938150"/>
              <a:ext cx="28100" cy="27875"/>
            </a:xfrm>
            <a:custGeom>
              <a:avLst/>
              <a:gdLst/>
              <a:ahLst/>
              <a:cxnLst/>
              <a:rect l="l" t="t" r="r" b="b"/>
              <a:pathLst>
                <a:path w="1124" h="1115" extrusionOk="0">
                  <a:moveTo>
                    <a:pt x="0" y="1"/>
                  </a:moveTo>
                  <a:lnTo>
                    <a:pt x="0" y="1115"/>
                  </a:lnTo>
                  <a:lnTo>
                    <a:pt x="1123" y="1115"/>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46;p45">
              <a:extLst>
                <a:ext uri="{FF2B5EF4-FFF2-40B4-BE49-F238E27FC236}">
                  <a16:creationId xmlns:a16="http://schemas.microsoft.com/office/drawing/2014/main" id="{D08BD631-9EE7-4198-BB0F-7E5B3880B861}"/>
                </a:ext>
              </a:extLst>
            </p:cNvPr>
            <p:cNvSpPr/>
            <p:nvPr/>
          </p:nvSpPr>
          <p:spPr>
            <a:xfrm>
              <a:off x="1251250" y="3966475"/>
              <a:ext cx="28100" cy="27625"/>
            </a:xfrm>
            <a:custGeom>
              <a:avLst/>
              <a:gdLst/>
              <a:ahLst/>
              <a:cxnLst/>
              <a:rect l="l" t="t" r="r" b="b"/>
              <a:pathLst>
                <a:path w="1124" h="1105" extrusionOk="0">
                  <a:moveTo>
                    <a:pt x="1" y="0"/>
                  </a:moveTo>
                  <a:lnTo>
                    <a:pt x="1" y="1105"/>
                  </a:lnTo>
                  <a:lnTo>
                    <a:pt x="1124" y="1105"/>
                  </a:lnTo>
                  <a:lnTo>
                    <a:pt x="112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47;p45">
              <a:extLst>
                <a:ext uri="{FF2B5EF4-FFF2-40B4-BE49-F238E27FC236}">
                  <a16:creationId xmlns:a16="http://schemas.microsoft.com/office/drawing/2014/main" id="{4B48C426-56AF-4211-A698-4FC33EF97171}"/>
                </a:ext>
              </a:extLst>
            </p:cNvPr>
            <p:cNvSpPr/>
            <p:nvPr/>
          </p:nvSpPr>
          <p:spPr>
            <a:xfrm>
              <a:off x="1363800" y="3966000"/>
              <a:ext cx="28100" cy="28100"/>
            </a:xfrm>
            <a:custGeom>
              <a:avLst/>
              <a:gdLst/>
              <a:ahLst/>
              <a:cxnLst/>
              <a:rect l="l" t="t" r="r" b="b"/>
              <a:pathLst>
                <a:path w="1124" h="1124" extrusionOk="0">
                  <a:moveTo>
                    <a:pt x="0" y="1"/>
                  </a:moveTo>
                  <a:lnTo>
                    <a:pt x="0" y="19"/>
                  </a:lnTo>
                  <a:lnTo>
                    <a:pt x="0" y="1124"/>
                  </a:lnTo>
                  <a:lnTo>
                    <a:pt x="1123" y="1124"/>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48;p45">
              <a:extLst>
                <a:ext uri="{FF2B5EF4-FFF2-40B4-BE49-F238E27FC236}">
                  <a16:creationId xmlns:a16="http://schemas.microsoft.com/office/drawing/2014/main" id="{50F33697-16ED-4DE8-ABCA-3F50F2D0751F}"/>
                </a:ext>
              </a:extLst>
            </p:cNvPr>
            <p:cNvSpPr/>
            <p:nvPr/>
          </p:nvSpPr>
          <p:spPr>
            <a:xfrm>
              <a:off x="1335725" y="3966000"/>
              <a:ext cx="28100" cy="28100"/>
            </a:xfrm>
            <a:custGeom>
              <a:avLst/>
              <a:gdLst/>
              <a:ahLst/>
              <a:cxnLst/>
              <a:rect l="l" t="t" r="r" b="b"/>
              <a:pathLst>
                <a:path w="1124" h="1124" extrusionOk="0">
                  <a:moveTo>
                    <a:pt x="0" y="1"/>
                  </a:moveTo>
                  <a:lnTo>
                    <a:pt x="0" y="19"/>
                  </a:lnTo>
                  <a:lnTo>
                    <a:pt x="0" y="1124"/>
                  </a:lnTo>
                  <a:lnTo>
                    <a:pt x="1123" y="1124"/>
                  </a:lnTo>
                  <a:lnTo>
                    <a:pt x="1123" y="19"/>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49;p45">
              <a:extLst>
                <a:ext uri="{FF2B5EF4-FFF2-40B4-BE49-F238E27FC236}">
                  <a16:creationId xmlns:a16="http://schemas.microsoft.com/office/drawing/2014/main" id="{C63324C3-8F3D-499E-92C8-BF262BECBF1D}"/>
                </a:ext>
              </a:extLst>
            </p:cNvPr>
            <p:cNvSpPr/>
            <p:nvPr/>
          </p:nvSpPr>
          <p:spPr>
            <a:xfrm>
              <a:off x="1391875" y="3966000"/>
              <a:ext cx="23275" cy="28100"/>
            </a:xfrm>
            <a:custGeom>
              <a:avLst/>
              <a:gdLst/>
              <a:ahLst/>
              <a:cxnLst/>
              <a:rect l="l" t="t" r="r" b="b"/>
              <a:pathLst>
                <a:path w="931" h="1124" extrusionOk="0">
                  <a:moveTo>
                    <a:pt x="0" y="1"/>
                  </a:moveTo>
                  <a:lnTo>
                    <a:pt x="0" y="1124"/>
                  </a:lnTo>
                  <a:lnTo>
                    <a:pt x="930" y="1124"/>
                  </a:lnTo>
                  <a:cubicBezTo>
                    <a:pt x="884" y="746"/>
                    <a:pt x="811" y="369"/>
                    <a:pt x="70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350;p45">
              <a:extLst>
                <a:ext uri="{FF2B5EF4-FFF2-40B4-BE49-F238E27FC236}">
                  <a16:creationId xmlns:a16="http://schemas.microsoft.com/office/drawing/2014/main" id="{DFCB61C8-B117-42BC-A2A4-3BF63C95BDF7}"/>
                </a:ext>
              </a:extLst>
            </p:cNvPr>
            <p:cNvSpPr/>
            <p:nvPr/>
          </p:nvSpPr>
          <p:spPr>
            <a:xfrm>
              <a:off x="1225250" y="3966475"/>
              <a:ext cx="26025" cy="27625"/>
            </a:xfrm>
            <a:custGeom>
              <a:avLst/>
              <a:gdLst/>
              <a:ahLst/>
              <a:cxnLst/>
              <a:rect l="l" t="t" r="r" b="b"/>
              <a:pathLst>
                <a:path w="1041" h="1105" extrusionOk="0">
                  <a:moveTo>
                    <a:pt x="0" y="0"/>
                  </a:moveTo>
                  <a:lnTo>
                    <a:pt x="0" y="1105"/>
                  </a:lnTo>
                  <a:lnTo>
                    <a:pt x="1041" y="1105"/>
                  </a:lnTo>
                  <a:lnTo>
                    <a:pt x="104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351;p45">
              <a:extLst>
                <a:ext uri="{FF2B5EF4-FFF2-40B4-BE49-F238E27FC236}">
                  <a16:creationId xmlns:a16="http://schemas.microsoft.com/office/drawing/2014/main" id="{B97FA239-FB90-49AC-A3A8-AFACA373EB25}"/>
                </a:ext>
              </a:extLst>
            </p:cNvPr>
            <p:cNvSpPr/>
            <p:nvPr/>
          </p:nvSpPr>
          <p:spPr>
            <a:xfrm>
              <a:off x="1335725" y="399407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352;p45">
              <a:extLst>
                <a:ext uri="{FF2B5EF4-FFF2-40B4-BE49-F238E27FC236}">
                  <a16:creationId xmlns:a16="http://schemas.microsoft.com/office/drawing/2014/main" id="{59B1D391-3A7C-4009-BA0F-77FAF6207B0A}"/>
                </a:ext>
              </a:extLst>
            </p:cNvPr>
            <p:cNvSpPr/>
            <p:nvPr/>
          </p:nvSpPr>
          <p:spPr>
            <a:xfrm>
              <a:off x="1279325" y="3994075"/>
              <a:ext cx="28350" cy="28125"/>
            </a:xfrm>
            <a:custGeom>
              <a:avLst/>
              <a:gdLst/>
              <a:ahLst/>
              <a:cxnLst/>
              <a:rect l="l" t="t" r="r" b="b"/>
              <a:pathLst>
                <a:path w="1134" h="1125" extrusionOk="0">
                  <a:moveTo>
                    <a:pt x="1" y="1"/>
                  </a:moveTo>
                  <a:lnTo>
                    <a:pt x="1" y="19"/>
                  </a:lnTo>
                  <a:lnTo>
                    <a:pt x="1" y="1124"/>
                  </a:lnTo>
                  <a:lnTo>
                    <a:pt x="1133" y="1124"/>
                  </a:lnTo>
                  <a:lnTo>
                    <a:pt x="11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353;p45">
              <a:extLst>
                <a:ext uri="{FF2B5EF4-FFF2-40B4-BE49-F238E27FC236}">
                  <a16:creationId xmlns:a16="http://schemas.microsoft.com/office/drawing/2014/main" id="{4431E71E-767E-4F70-955E-A4545047DE8A}"/>
                </a:ext>
              </a:extLst>
            </p:cNvPr>
            <p:cNvSpPr/>
            <p:nvPr/>
          </p:nvSpPr>
          <p:spPr>
            <a:xfrm>
              <a:off x="1391875" y="3994075"/>
              <a:ext cx="24650" cy="28125"/>
            </a:xfrm>
            <a:custGeom>
              <a:avLst/>
              <a:gdLst/>
              <a:ahLst/>
              <a:cxnLst/>
              <a:rect l="l" t="t" r="r" b="b"/>
              <a:pathLst>
                <a:path w="986" h="1125" extrusionOk="0">
                  <a:moveTo>
                    <a:pt x="0" y="1"/>
                  </a:moveTo>
                  <a:lnTo>
                    <a:pt x="0" y="1124"/>
                  </a:lnTo>
                  <a:lnTo>
                    <a:pt x="986" y="1124"/>
                  </a:lnTo>
                  <a:lnTo>
                    <a:pt x="986" y="912"/>
                  </a:lnTo>
                  <a:cubicBezTo>
                    <a:pt x="986" y="609"/>
                    <a:pt x="967" y="305"/>
                    <a:pt x="930"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354;p45">
              <a:extLst>
                <a:ext uri="{FF2B5EF4-FFF2-40B4-BE49-F238E27FC236}">
                  <a16:creationId xmlns:a16="http://schemas.microsoft.com/office/drawing/2014/main" id="{0E1DCA81-D04A-4F2F-9E3F-160001040A6C}"/>
                </a:ext>
              </a:extLst>
            </p:cNvPr>
            <p:cNvSpPr/>
            <p:nvPr/>
          </p:nvSpPr>
          <p:spPr>
            <a:xfrm>
              <a:off x="1225250" y="3994075"/>
              <a:ext cx="26025" cy="28125"/>
            </a:xfrm>
            <a:custGeom>
              <a:avLst/>
              <a:gdLst/>
              <a:ahLst/>
              <a:cxnLst/>
              <a:rect l="l" t="t" r="r" b="b"/>
              <a:pathLst>
                <a:path w="1041" h="1125" extrusionOk="0">
                  <a:moveTo>
                    <a:pt x="0" y="1"/>
                  </a:moveTo>
                  <a:lnTo>
                    <a:pt x="0" y="1124"/>
                  </a:lnTo>
                  <a:lnTo>
                    <a:pt x="1041" y="1124"/>
                  </a:lnTo>
                  <a:lnTo>
                    <a:pt x="1041" y="19"/>
                  </a:lnTo>
                  <a:lnTo>
                    <a:pt x="104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355;p45">
              <a:extLst>
                <a:ext uri="{FF2B5EF4-FFF2-40B4-BE49-F238E27FC236}">
                  <a16:creationId xmlns:a16="http://schemas.microsoft.com/office/drawing/2014/main" id="{8CAE2CDE-1CD2-4D27-8CAE-85CE20BFB5C5}"/>
                </a:ext>
              </a:extLst>
            </p:cNvPr>
            <p:cNvSpPr/>
            <p:nvPr/>
          </p:nvSpPr>
          <p:spPr>
            <a:xfrm>
              <a:off x="1363800" y="399407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356;p45">
              <a:extLst>
                <a:ext uri="{FF2B5EF4-FFF2-40B4-BE49-F238E27FC236}">
                  <a16:creationId xmlns:a16="http://schemas.microsoft.com/office/drawing/2014/main" id="{A5352A2C-FB3D-43DF-8240-D6F265D4C0F1}"/>
                </a:ext>
              </a:extLst>
            </p:cNvPr>
            <p:cNvSpPr/>
            <p:nvPr/>
          </p:nvSpPr>
          <p:spPr>
            <a:xfrm>
              <a:off x="1307650" y="399407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357;p45">
              <a:extLst>
                <a:ext uri="{FF2B5EF4-FFF2-40B4-BE49-F238E27FC236}">
                  <a16:creationId xmlns:a16="http://schemas.microsoft.com/office/drawing/2014/main" id="{9A055884-09AD-4A13-B17A-10EC47BD14E5}"/>
                </a:ext>
              </a:extLst>
            </p:cNvPr>
            <p:cNvSpPr/>
            <p:nvPr/>
          </p:nvSpPr>
          <p:spPr>
            <a:xfrm>
              <a:off x="1251250" y="3938150"/>
              <a:ext cx="56175" cy="84050"/>
            </a:xfrm>
            <a:custGeom>
              <a:avLst/>
              <a:gdLst/>
              <a:ahLst/>
              <a:cxnLst/>
              <a:rect l="l" t="t" r="r" b="b"/>
              <a:pathLst>
                <a:path w="2247" h="3362" extrusionOk="0">
                  <a:moveTo>
                    <a:pt x="1" y="1"/>
                  </a:moveTo>
                  <a:lnTo>
                    <a:pt x="1" y="1133"/>
                  </a:lnTo>
                  <a:lnTo>
                    <a:pt x="1124" y="1133"/>
                  </a:lnTo>
                  <a:lnTo>
                    <a:pt x="1124" y="2238"/>
                  </a:lnTo>
                  <a:lnTo>
                    <a:pt x="2247" y="2238"/>
                  </a:lnTo>
                  <a:lnTo>
                    <a:pt x="2247" y="1133"/>
                  </a:lnTo>
                  <a:lnTo>
                    <a:pt x="2247" y="1115"/>
                  </a:lnTo>
                  <a:lnTo>
                    <a:pt x="1124" y="1115"/>
                  </a:lnTo>
                  <a:lnTo>
                    <a:pt x="1124" y="1"/>
                  </a:lnTo>
                  <a:close/>
                  <a:moveTo>
                    <a:pt x="1" y="2238"/>
                  </a:moveTo>
                  <a:lnTo>
                    <a:pt x="1" y="2256"/>
                  </a:lnTo>
                  <a:lnTo>
                    <a:pt x="1" y="3361"/>
                  </a:lnTo>
                  <a:lnTo>
                    <a:pt x="1124" y="3361"/>
                  </a:lnTo>
                  <a:lnTo>
                    <a:pt x="1124" y="2256"/>
                  </a:lnTo>
                  <a:lnTo>
                    <a:pt x="1124" y="2238"/>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358;p45">
              <a:extLst>
                <a:ext uri="{FF2B5EF4-FFF2-40B4-BE49-F238E27FC236}">
                  <a16:creationId xmlns:a16="http://schemas.microsoft.com/office/drawing/2014/main" id="{F7900A28-1FFB-4874-8331-ED0711F32A79}"/>
                </a:ext>
              </a:extLst>
            </p:cNvPr>
            <p:cNvSpPr/>
            <p:nvPr/>
          </p:nvSpPr>
          <p:spPr>
            <a:xfrm>
              <a:off x="1307650" y="4022175"/>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359;p45">
              <a:extLst>
                <a:ext uri="{FF2B5EF4-FFF2-40B4-BE49-F238E27FC236}">
                  <a16:creationId xmlns:a16="http://schemas.microsoft.com/office/drawing/2014/main" id="{1386B819-CD7B-4FE7-8D4D-6C1CCD1F4633}"/>
                </a:ext>
              </a:extLst>
            </p:cNvPr>
            <p:cNvSpPr/>
            <p:nvPr/>
          </p:nvSpPr>
          <p:spPr>
            <a:xfrm>
              <a:off x="1251250" y="4022175"/>
              <a:ext cx="28100" cy="28100"/>
            </a:xfrm>
            <a:custGeom>
              <a:avLst/>
              <a:gdLst/>
              <a:ahLst/>
              <a:cxnLst/>
              <a:rect l="l" t="t" r="r" b="b"/>
              <a:pathLst>
                <a:path w="1124" h="1124" extrusionOk="0">
                  <a:moveTo>
                    <a:pt x="1" y="0"/>
                  </a:moveTo>
                  <a:lnTo>
                    <a:pt x="1" y="1123"/>
                  </a:lnTo>
                  <a:lnTo>
                    <a:pt x="1124" y="1123"/>
                  </a:lnTo>
                  <a:lnTo>
                    <a:pt x="112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360;p45">
              <a:extLst>
                <a:ext uri="{FF2B5EF4-FFF2-40B4-BE49-F238E27FC236}">
                  <a16:creationId xmlns:a16="http://schemas.microsoft.com/office/drawing/2014/main" id="{82EECC52-14EF-4967-9AD3-BCCAB2829818}"/>
                </a:ext>
              </a:extLst>
            </p:cNvPr>
            <p:cNvSpPr/>
            <p:nvPr/>
          </p:nvSpPr>
          <p:spPr>
            <a:xfrm>
              <a:off x="1363800" y="4022175"/>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361;p45">
              <a:extLst>
                <a:ext uri="{FF2B5EF4-FFF2-40B4-BE49-F238E27FC236}">
                  <a16:creationId xmlns:a16="http://schemas.microsoft.com/office/drawing/2014/main" id="{B37374B1-3119-4336-AC13-A7B70D63B685}"/>
                </a:ext>
              </a:extLst>
            </p:cNvPr>
            <p:cNvSpPr/>
            <p:nvPr/>
          </p:nvSpPr>
          <p:spPr>
            <a:xfrm>
              <a:off x="1335725" y="4022175"/>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362;p45">
              <a:extLst>
                <a:ext uri="{FF2B5EF4-FFF2-40B4-BE49-F238E27FC236}">
                  <a16:creationId xmlns:a16="http://schemas.microsoft.com/office/drawing/2014/main" id="{DE4AFCAA-C75C-4A72-BBCB-DF3F48E573A9}"/>
                </a:ext>
              </a:extLst>
            </p:cNvPr>
            <p:cNvSpPr/>
            <p:nvPr/>
          </p:nvSpPr>
          <p:spPr>
            <a:xfrm>
              <a:off x="1391875" y="4022175"/>
              <a:ext cx="24875" cy="28100"/>
            </a:xfrm>
            <a:custGeom>
              <a:avLst/>
              <a:gdLst/>
              <a:ahLst/>
              <a:cxnLst/>
              <a:rect l="l" t="t" r="r" b="b"/>
              <a:pathLst>
                <a:path w="995" h="1124" extrusionOk="0">
                  <a:moveTo>
                    <a:pt x="0" y="0"/>
                  </a:moveTo>
                  <a:lnTo>
                    <a:pt x="0" y="1123"/>
                  </a:lnTo>
                  <a:lnTo>
                    <a:pt x="995" y="1123"/>
                  </a:lnTo>
                  <a:lnTo>
                    <a:pt x="99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363;p45">
              <a:extLst>
                <a:ext uri="{FF2B5EF4-FFF2-40B4-BE49-F238E27FC236}">
                  <a16:creationId xmlns:a16="http://schemas.microsoft.com/office/drawing/2014/main" id="{7536E4E4-5E72-4B07-AD26-5CD91358912E}"/>
                </a:ext>
              </a:extLst>
            </p:cNvPr>
            <p:cNvSpPr/>
            <p:nvPr/>
          </p:nvSpPr>
          <p:spPr>
            <a:xfrm>
              <a:off x="1279325" y="4022175"/>
              <a:ext cx="28350" cy="28100"/>
            </a:xfrm>
            <a:custGeom>
              <a:avLst/>
              <a:gdLst/>
              <a:ahLst/>
              <a:cxnLst/>
              <a:rect l="l" t="t" r="r" b="b"/>
              <a:pathLst>
                <a:path w="1134" h="1124" extrusionOk="0">
                  <a:moveTo>
                    <a:pt x="1" y="0"/>
                  </a:moveTo>
                  <a:lnTo>
                    <a:pt x="1" y="1123"/>
                  </a:lnTo>
                  <a:lnTo>
                    <a:pt x="1133" y="1123"/>
                  </a:lnTo>
                  <a:lnTo>
                    <a:pt x="113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364;p45">
              <a:extLst>
                <a:ext uri="{FF2B5EF4-FFF2-40B4-BE49-F238E27FC236}">
                  <a16:creationId xmlns:a16="http://schemas.microsoft.com/office/drawing/2014/main" id="{583816D7-FE7B-4BEE-B192-10CA763A6554}"/>
                </a:ext>
              </a:extLst>
            </p:cNvPr>
            <p:cNvSpPr/>
            <p:nvPr/>
          </p:nvSpPr>
          <p:spPr>
            <a:xfrm>
              <a:off x="1225250" y="4022175"/>
              <a:ext cx="26025" cy="28100"/>
            </a:xfrm>
            <a:custGeom>
              <a:avLst/>
              <a:gdLst/>
              <a:ahLst/>
              <a:cxnLst/>
              <a:rect l="l" t="t" r="r" b="b"/>
              <a:pathLst>
                <a:path w="1041" h="1124" extrusionOk="0">
                  <a:moveTo>
                    <a:pt x="0" y="0"/>
                  </a:moveTo>
                  <a:lnTo>
                    <a:pt x="0" y="1123"/>
                  </a:lnTo>
                  <a:lnTo>
                    <a:pt x="1041" y="1123"/>
                  </a:lnTo>
                  <a:lnTo>
                    <a:pt x="104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365;p45">
              <a:extLst>
                <a:ext uri="{FF2B5EF4-FFF2-40B4-BE49-F238E27FC236}">
                  <a16:creationId xmlns:a16="http://schemas.microsoft.com/office/drawing/2014/main" id="{5F96134E-12BC-4B4E-A9C4-148EDD04D24D}"/>
                </a:ext>
              </a:extLst>
            </p:cNvPr>
            <p:cNvSpPr/>
            <p:nvPr/>
          </p:nvSpPr>
          <p:spPr>
            <a:xfrm>
              <a:off x="1335725" y="4387650"/>
              <a:ext cx="28100" cy="27650"/>
            </a:xfrm>
            <a:custGeom>
              <a:avLst/>
              <a:gdLst/>
              <a:ahLst/>
              <a:cxnLst/>
              <a:rect l="l" t="t" r="r" b="b"/>
              <a:pathLst>
                <a:path w="1124" h="1106" extrusionOk="0">
                  <a:moveTo>
                    <a:pt x="0" y="0"/>
                  </a:moveTo>
                  <a:lnTo>
                    <a:pt x="0" y="1105"/>
                  </a:lnTo>
                  <a:lnTo>
                    <a:pt x="1123" y="1105"/>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366;p45">
              <a:extLst>
                <a:ext uri="{FF2B5EF4-FFF2-40B4-BE49-F238E27FC236}">
                  <a16:creationId xmlns:a16="http://schemas.microsoft.com/office/drawing/2014/main" id="{1808CDEE-6118-447D-B6F2-2E12874BBD37}"/>
                </a:ext>
              </a:extLst>
            </p:cNvPr>
            <p:cNvSpPr/>
            <p:nvPr/>
          </p:nvSpPr>
          <p:spPr>
            <a:xfrm>
              <a:off x="1279325" y="4387650"/>
              <a:ext cx="56425" cy="55725"/>
            </a:xfrm>
            <a:custGeom>
              <a:avLst/>
              <a:gdLst/>
              <a:ahLst/>
              <a:cxnLst/>
              <a:rect l="l" t="t" r="r" b="b"/>
              <a:pathLst>
                <a:path w="2257" h="2229" extrusionOk="0">
                  <a:moveTo>
                    <a:pt x="1" y="0"/>
                  </a:moveTo>
                  <a:lnTo>
                    <a:pt x="1" y="1105"/>
                  </a:lnTo>
                  <a:lnTo>
                    <a:pt x="1124" y="1105"/>
                  </a:lnTo>
                  <a:lnTo>
                    <a:pt x="1124" y="1124"/>
                  </a:lnTo>
                  <a:lnTo>
                    <a:pt x="1133" y="1124"/>
                  </a:lnTo>
                  <a:lnTo>
                    <a:pt x="1133" y="2228"/>
                  </a:lnTo>
                  <a:lnTo>
                    <a:pt x="2256" y="2228"/>
                  </a:lnTo>
                  <a:lnTo>
                    <a:pt x="2256" y="1124"/>
                  </a:lnTo>
                  <a:lnTo>
                    <a:pt x="2256" y="1105"/>
                  </a:lnTo>
                  <a:lnTo>
                    <a:pt x="1133" y="1105"/>
                  </a:lnTo>
                  <a:lnTo>
                    <a:pt x="113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367;p45">
              <a:extLst>
                <a:ext uri="{FF2B5EF4-FFF2-40B4-BE49-F238E27FC236}">
                  <a16:creationId xmlns:a16="http://schemas.microsoft.com/office/drawing/2014/main" id="{E12283B5-ABB3-4FF8-9EA2-A83B07A14758}"/>
                </a:ext>
              </a:extLst>
            </p:cNvPr>
            <p:cNvSpPr/>
            <p:nvPr/>
          </p:nvSpPr>
          <p:spPr>
            <a:xfrm>
              <a:off x="1391875" y="4387175"/>
              <a:ext cx="24875" cy="28125"/>
            </a:xfrm>
            <a:custGeom>
              <a:avLst/>
              <a:gdLst/>
              <a:ahLst/>
              <a:cxnLst/>
              <a:rect l="l" t="t" r="r" b="b"/>
              <a:pathLst>
                <a:path w="995" h="1125" extrusionOk="0">
                  <a:moveTo>
                    <a:pt x="0" y="1"/>
                  </a:moveTo>
                  <a:lnTo>
                    <a:pt x="0" y="10"/>
                  </a:lnTo>
                  <a:lnTo>
                    <a:pt x="0" y="1124"/>
                  </a:lnTo>
                  <a:lnTo>
                    <a:pt x="995" y="1124"/>
                  </a:lnTo>
                  <a:lnTo>
                    <a:pt x="99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368;p45">
              <a:extLst>
                <a:ext uri="{FF2B5EF4-FFF2-40B4-BE49-F238E27FC236}">
                  <a16:creationId xmlns:a16="http://schemas.microsoft.com/office/drawing/2014/main" id="{387FC5F0-2977-4AFF-963F-989C5E1D56AE}"/>
                </a:ext>
              </a:extLst>
            </p:cNvPr>
            <p:cNvSpPr/>
            <p:nvPr/>
          </p:nvSpPr>
          <p:spPr>
            <a:xfrm>
              <a:off x="1225250" y="4387650"/>
              <a:ext cx="26025" cy="28100"/>
            </a:xfrm>
            <a:custGeom>
              <a:avLst/>
              <a:gdLst/>
              <a:ahLst/>
              <a:cxnLst/>
              <a:rect l="l" t="t" r="r" b="b"/>
              <a:pathLst>
                <a:path w="1041" h="1124" extrusionOk="0">
                  <a:moveTo>
                    <a:pt x="0" y="0"/>
                  </a:moveTo>
                  <a:lnTo>
                    <a:pt x="0" y="1124"/>
                  </a:lnTo>
                  <a:lnTo>
                    <a:pt x="1041" y="1124"/>
                  </a:lnTo>
                  <a:lnTo>
                    <a:pt x="10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369;p45">
              <a:extLst>
                <a:ext uri="{FF2B5EF4-FFF2-40B4-BE49-F238E27FC236}">
                  <a16:creationId xmlns:a16="http://schemas.microsoft.com/office/drawing/2014/main" id="{122D064A-A742-4F84-9687-C17FFD004571}"/>
                </a:ext>
              </a:extLst>
            </p:cNvPr>
            <p:cNvSpPr/>
            <p:nvPr/>
          </p:nvSpPr>
          <p:spPr>
            <a:xfrm>
              <a:off x="1363800" y="4387425"/>
              <a:ext cx="28100" cy="27875"/>
            </a:xfrm>
            <a:custGeom>
              <a:avLst/>
              <a:gdLst/>
              <a:ahLst/>
              <a:cxnLst/>
              <a:rect l="l" t="t" r="r" b="b"/>
              <a:pathLst>
                <a:path w="1124" h="1115" extrusionOk="0">
                  <a:moveTo>
                    <a:pt x="0" y="0"/>
                  </a:moveTo>
                  <a:lnTo>
                    <a:pt x="0" y="9"/>
                  </a:lnTo>
                  <a:lnTo>
                    <a:pt x="0" y="1114"/>
                  </a:lnTo>
                  <a:lnTo>
                    <a:pt x="1123" y="1114"/>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370;p45">
              <a:extLst>
                <a:ext uri="{FF2B5EF4-FFF2-40B4-BE49-F238E27FC236}">
                  <a16:creationId xmlns:a16="http://schemas.microsoft.com/office/drawing/2014/main" id="{6E6573B6-7B56-4B17-B0DE-A50C3D33F759}"/>
                </a:ext>
              </a:extLst>
            </p:cNvPr>
            <p:cNvSpPr/>
            <p:nvPr/>
          </p:nvSpPr>
          <p:spPr>
            <a:xfrm>
              <a:off x="1307650" y="4387650"/>
              <a:ext cx="28100" cy="27650"/>
            </a:xfrm>
            <a:custGeom>
              <a:avLst/>
              <a:gdLst/>
              <a:ahLst/>
              <a:cxnLst/>
              <a:rect l="l" t="t" r="r" b="b"/>
              <a:pathLst>
                <a:path w="1124" h="1106" extrusionOk="0">
                  <a:moveTo>
                    <a:pt x="0" y="0"/>
                  </a:moveTo>
                  <a:lnTo>
                    <a:pt x="0" y="1105"/>
                  </a:lnTo>
                  <a:lnTo>
                    <a:pt x="1123" y="1105"/>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371;p45">
              <a:extLst>
                <a:ext uri="{FF2B5EF4-FFF2-40B4-BE49-F238E27FC236}">
                  <a16:creationId xmlns:a16="http://schemas.microsoft.com/office/drawing/2014/main" id="{94EA5668-2DF0-4AA4-8E1C-3B2CB485B838}"/>
                </a:ext>
              </a:extLst>
            </p:cNvPr>
            <p:cNvSpPr/>
            <p:nvPr/>
          </p:nvSpPr>
          <p:spPr>
            <a:xfrm>
              <a:off x="1251250" y="4415725"/>
              <a:ext cx="28100" cy="27650"/>
            </a:xfrm>
            <a:custGeom>
              <a:avLst/>
              <a:gdLst/>
              <a:ahLst/>
              <a:cxnLst/>
              <a:rect l="l" t="t" r="r" b="b"/>
              <a:pathLst>
                <a:path w="1124" h="1106" extrusionOk="0">
                  <a:moveTo>
                    <a:pt x="1" y="1"/>
                  </a:moveTo>
                  <a:lnTo>
                    <a:pt x="1" y="1105"/>
                  </a:lnTo>
                  <a:lnTo>
                    <a:pt x="1124" y="1105"/>
                  </a:lnTo>
                  <a:lnTo>
                    <a:pt x="112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372;p45">
              <a:extLst>
                <a:ext uri="{FF2B5EF4-FFF2-40B4-BE49-F238E27FC236}">
                  <a16:creationId xmlns:a16="http://schemas.microsoft.com/office/drawing/2014/main" id="{7ACF1406-44CC-4035-84C2-4D2EEAC8200F}"/>
                </a:ext>
              </a:extLst>
            </p:cNvPr>
            <p:cNvSpPr/>
            <p:nvPr/>
          </p:nvSpPr>
          <p:spPr>
            <a:xfrm>
              <a:off x="1363800" y="4415275"/>
              <a:ext cx="28100" cy="28100"/>
            </a:xfrm>
            <a:custGeom>
              <a:avLst/>
              <a:gdLst/>
              <a:ahLst/>
              <a:cxnLst/>
              <a:rect l="l" t="t" r="r" b="b"/>
              <a:pathLst>
                <a:path w="1124" h="1124" extrusionOk="0">
                  <a:moveTo>
                    <a:pt x="0" y="0"/>
                  </a:moveTo>
                  <a:lnTo>
                    <a:pt x="0" y="19"/>
                  </a:lnTo>
                  <a:lnTo>
                    <a:pt x="0" y="1123"/>
                  </a:lnTo>
                  <a:lnTo>
                    <a:pt x="1123" y="1123"/>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373;p45">
              <a:extLst>
                <a:ext uri="{FF2B5EF4-FFF2-40B4-BE49-F238E27FC236}">
                  <a16:creationId xmlns:a16="http://schemas.microsoft.com/office/drawing/2014/main" id="{E9F19DB2-7466-45FA-B2AB-28A4FBEA86C9}"/>
                </a:ext>
              </a:extLst>
            </p:cNvPr>
            <p:cNvSpPr/>
            <p:nvPr/>
          </p:nvSpPr>
          <p:spPr>
            <a:xfrm>
              <a:off x="1335725" y="4415275"/>
              <a:ext cx="28100" cy="28100"/>
            </a:xfrm>
            <a:custGeom>
              <a:avLst/>
              <a:gdLst/>
              <a:ahLst/>
              <a:cxnLst/>
              <a:rect l="l" t="t" r="r" b="b"/>
              <a:pathLst>
                <a:path w="1124" h="1124" extrusionOk="0">
                  <a:moveTo>
                    <a:pt x="0" y="0"/>
                  </a:moveTo>
                  <a:lnTo>
                    <a:pt x="0" y="19"/>
                  </a:lnTo>
                  <a:lnTo>
                    <a:pt x="0" y="1123"/>
                  </a:lnTo>
                  <a:lnTo>
                    <a:pt x="1123" y="1123"/>
                  </a:lnTo>
                  <a:lnTo>
                    <a:pt x="1123" y="19"/>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374;p45">
              <a:extLst>
                <a:ext uri="{FF2B5EF4-FFF2-40B4-BE49-F238E27FC236}">
                  <a16:creationId xmlns:a16="http://schemas.microsoft.com/office/drawing/2014/main" id="{82B154D1-ECF8-4475-806E-F0866033484B}"/>
                </a:ext>
              </a:extLst>
            </p:cNvPr>
            <p:cNvSpPr/>
            <p:nvPr/>
          </p:nvSpPr>
          <p:spPr>
            <a:xfrm>
              <a:off x="1391875" y="4415275"/>
              <a:ext cx="24875" cy="28100"/>
            </a:xfrm>
            <a:custGeom>
              <a:avLst/>
              <a:gdLst/>
              <a:ahLst/>
              <a:cxnLst/>
              <a:rect l="l" t="t" r="r" b="b"/>
              <a:pathLst>
                <a:path w="995" h="1124" extrusionOk="0">
                  <a:moveTo>
                    <a:pt x="0" y="0"/>
                  </a:moveTo>
                  <a:lnTo>
                    <a:pt x="0" y="1123"/>
                  </a:lnTo>
                  <a:lnTo>
                    <a:pt x="995" y="1123"/>
                  </a:lnTo>
                  <a:lnTo>
                    <a:pt x="99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375;p45">
              <a:extLst>
                <a:ext uri="{FF2B5EF4-FFF2-40B4-BE49-F238E27FC236}">
                  <a16:creationId xmlns:a16="http://schemas.microsoft.com/office/drawing/2014/main" id="{E85CEC2F-CD9B-48D3-8D5E-32BCCE78952D}"/>
                </a:ext>
              </a:extLst>
            </p:cNvPr>
            <p:cNvSpPr/>
            <p:nvPr/>
          </p:nvSpPr>
          <p:spPr>
            <a:xfrm>
              <a:off x="1225250" y="4415725"/>
              <a:ext cx="26025" cy="27650"/>
            </a:xfrm>
            <a:custGeom>
              <a:avLst/>
              <a:gdLst/>
              <a:ahLst/>
              <a:cxnLst/>
              <a:rect l="l" t="t" r="r" b="b"/>
              <a:pathLst>
                <a:path w="1041" h="1106" extrusionOk="0">
                  <a:moveTo>
                    <a:pt x="0" y="1"/>
                  </a:moveTo>
                  <a:lnTo>
                    <a:pt x="0" y="1105"/>
                  </a:lnTo>
                  <a:lnTo>
                    <a:pt x="1041" y="1105"/>
                  </a:lnTo>
                  <a:lnTo>
                    <a:pt x="104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376;p45">
              <a:extLst>
                <a:ext uri="{FF2B5EF4-FFF2-40B4-BE49-F238E27FC236}">
                  <a16:creationId xmlns:a16="http://schemas.microsoft.com/office/drawing/2014/main" id="{5525AE79-0D4C-4E85-A60E-2919A3D4FE0F}"/>
                </a:ext>
              </a:extLst>
            </p:cNvPr>
            <p:cNvSpPr/>
            <p:nvPr/>
          </p:nvSpPr>
          <p:spPr>
            <a:xfrm>
              <a:off x="1335725" y="4443350"/>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377;p45">
              <a:extLst>
                <a:ext uri="{FF2B5EF4-FFF2-40B4-BE49-F238E27FC236}">
                  <a16:creationId xmlns:a16="http://schemas.microsoft.com/office/drawing/2014/main" id="{D6BB064B-E7E6-4997-8ABF-4D40F2C7B456}"/>
                </a:ext>
              </a:extLst>
            </p:cNvPr>
            <p:cNvSpPr/>
            <p:nvPr/>
          </p:nvSpPr>
          <p:spPr>
            <a:xfrm>
              <a:off x="1279325" y="4443350"/>
              <a:ext cx="28350" cy="28100"/>
            </a:xfrm>
            <a:custGeom>
              <a:avLst/>
              <a:gdLst/>
              <a:ahLst/>
              <a:cxnLst/>
              <a:rect l="l" t="t" r="r" b="b"/>
              <a:pathLst>
                <a:path w="1134" h="1124" extrusionOk="0">
                  <a:moveTo>
                    <a:pt x="1" y="0"/>
                  </a:moveTo>
                  <a:lnTo>
                    <a:pt x="1" y="19"/>
                  </a:lnTo>
                  <a:lnTo>
                    <a:pt x="1" y="1123"/>
                  </a:lnTo>
                  <a:lnTo>
                    <a:pt x="1133" y="1123"/>
                  </a:lnTo>
                  <a:lnTo>
                    <a:pt x="113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378;p45">
              <a:extLst>
                <a:ext uri="{FF2B5EF4-FFF2-40B4-BE49-F238E27FC236}">
                  <a16:creationId xmlns:a16="http://schemas.microsoft.com/office/drawing/2014/main" id="{7E100532-606E-4808-BA35-FFF683E64818}"/>
                </a:ext>
              </a:extLst>
            </p:cNvPr>
            <p:cNvSpPr/>
            <p:nvPr/>
          </p:nvSpPr>
          <p:spPr>
            <a:xfrm>
              <a:off x="1391875" y="4443350"/>
              <a:ext cx="24875" cy="28100"/>
            </a:xfrm>
            <a:custGeom>
              <a:avLst/>
              <a:gdLst/>
              <a:ahLst/>
              <a:cxnLst/>
              <a:rect l="l" t="t" r="r" b="b"/>
              <a:pathLst>
                <a:path w="995" h="1124" extrusionOk="0">
                  <a:moveTo>
                    <a:pt x="0" y="0"/>
                  </a:moveTo>
                  <a:lnTo>
                    <a:pt x="0" y="1123"/>
                  </a:lnTo>
                  <a:lnTo>
                    <a:pt x="995" y="1123"/>
                  </a:lnTo>
                  <a:lnTo>
                    <a:pt x="99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379;p45">
              <a:extLst>
                <a:ext uri="{FF2B5EF4-FFF2-40B4-BE49-F238E27FC236}">
                  <a16:creationId xmlns:a16="http://schemas.microsoft.com/office/drawing/2014/main" id="{A044D0DA-A7B2-4BB7-ACB2-C96A4E9D03E6}"/>
                </a:ext>
              </a:extLst>
            </p:cNvPr>
            <p:cNvSpPr/>
            <p:nvPr/>
          </p:nvSpPr>
          <p:spPr>
            <a:xfrm>
              <a:off x="1225250" y="4443350"/>
              <a:ext cx="26025" cy="28100"/>
            </a:xfrm>
            <a:custGeom>
              <a:avLst/>
              <a:gdLst/>
              <a:ahLst/>
              <a:cxnLst/>
              <a:rect l="l" t="t" r="r" b="b"/>
              <a:pathLst>
                <a:path w="1041" h="1124" extrusionOk="0">
                  <a:moveTo>
                    <a:pt x="0" y="0"/>
                  </a:moveTo>
                  <a:lnTo>
                    <a:pt x="0" y="1123"/>
                  </a:lnTo>
                  <a:lnTo>
                    <a:pt x="1041" y="1123"/>
                  </a:lnTo>
                  <a:lnTo>
                    <a:pt x="1041" y="19"/>
                  </a:lnTo>
                  <a:lnTo>
                    <a:pt x="10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380;p45">
              <a:extLst>
                <a:ext uri="{FF2B5EF4-FFF2-40B4-BE49-F238E27FC236}">
                  <a16:creationId xmlns:a16="http://schemas.microsoft.com/office/drawing/2014/main" id="{370F4210-0333-4A09-8108-C6F5826F9DAF}"/>
                </a:ext>
              </a:extLst>
            </p:cNvPr>
            <p:cNvSpPr/>
            <p:nvPr/>
          </p:nvSpPr>
          <p:spPr>
            <a:xfrm>
              <a:off x="1363800" y="4443350"/>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381;p45">
              <a:extLst>
                <a:ext uri="{FF2B5EF4-FFF2-40B4-BE49-F238E27FC236}">
                  <a16:creationId xmlns:a16="http://schemas.microsoft.com/office/drawing/2014/main" id="{4DF3F1C3-F065-4412-ACB0-628B1DF026D7}"/>
                </a:ext>
              </a:extLst>
            </p:cNvPr>
            <p:cNvSpPr/>
            <p:nvPr/>
          </p:nvSpPr>
          <p:spPr>
            <a:xfrm>
              <a:off x="1307650" y="4443350"/>
              <a:ext cx="28100" cy="28100"/>
            </a:xfrm>
            <a:custGeom>
              <a:avLst/>
              <a:gdLst/>
              <a:ahLst/>
              <a:cxnLst/>
              <a:rect l="l" t="t" r="r" b="b"/>
              <a:pathLst>
                <a:path w="1124" h="1124" extrusionOk="0">
                  <a:moveTo>
                    <a:pt x="0" y="0"/>
                  </a:moveTo>
                  <a:lnTo>
                    <a:pt x="0" y="1123"/>
                  </a:lnTo>
                  <a:lnTo>
                    <a:pt x="1123" y="1123"/>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382;p45">
              <a:extLst>
                <a:ext uri="{FF2B5EF4-FFF2-40B4-BE49-F238E27FC236}">
                  <a16:creationId xmlns:a16="http://schemas.microsoft.com/office/drawing/2014/main" id="{11A4D1D5-413F-4C45-8003-7A9A8CB28B88}"/>
                </a:ext>
              </a:extLst>
            </p:cNvPr>
            <p:cNvSpPr/>
            <p:nvPr/>
          </p:nvSpPr>
          <p:spPr>
            <a:xfrm>
              <a:off x="1251250" y="4387650"/>
              <a:ext cx="56175" cy="83800"/>
            </a:xfrm>
            <a:custGeom>
              <a:avLst/>
              <a:gdLst/>
              <a:ahLst/>
              <a:cxnLst/>
              <a:rect l="l" t="t" r="r" b="b"/>
              <a:pathLst>
                <a:path w="2247" h="3352" extrusionOk="0">
                  <a:moveTo>
                    <a:pt x="1" y="0"/>
                  </a:moveTo>
                  <a:lnTo>
                    <a:pt x="1" y="1124"/>
                  </a:lnTo>
                  <a:lnTo>
                    <a:pt x="1124" y="1124"/>
                  </a:lnTo>
                  <a:lnTo>
                    <a:pt x="1124" y="2228"/>
                  </a:lnTo>
                  <a:lnTo>
                    <a:pt x="2247" y="2228"/>
                  </a:lnTo>
                  <a:lnTo>
                    <a:pt x="2247" y="1124"/>
                  </a:lnTo>
                  <a:lnTo>
                    <a:pt x="2247" y="1105"/>
                  </a:lnTo>
                  <a:lnTo>
                    <a:pt x="1124" y="1105"/>
                  </a:lnTo>
                  <a:lnTo>
                    <a:pt x="1124" y="0"/>
                  </a:lnTo>
                  <a:close/>
                  <a:moveTo>
                    <a:pt x="1" y="2228"/>
                  </a:moveTo>
                  <a:lnTo>
                    <a:pt x="1" y="2247"/>
                  </a:lnTo>
                  <a:lnTo>
                    <a:pt x="1" y="3351"/>
                  </a:lnTo>
                  <a:lnTo>
                    <a:pt x="1124" y="3351"/>
                  </a:lnTo>
                  <a:lnTo>
                    <a:pt x="1124" y="2247"/>
                  </a:lnTo>
                  <a:lnTo>
                    <a:pt x="1124" y="2228"/>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383;p45">
              <a:extLst>
                <a:ext uri="{FF2B5EF4-FFF2-40B4-BE49-F238E27FC236}">
                  <a16:creationId xmlns:a16="http://schemas.microsoft.com/office/drawing/2014/main" id="{50071100-EE28-4673-9CB3-CA2A3ADB227B}"/>
                </a:ext>
              </a:extLst>
            </p:cNvPr>
            <p:cNvSpPr/>
            <p:nvPr/>
          </p:nvSpPr>
          <p:spPr>
            <a:xfrm>
              <a:off x="1307650" y="4471425"/>
              <a:ext cx="28100" cy="14525"/>
            </a:xfrm>
            <a:custGeom>
              <a:avLst/>
              <a:gdLst/>
              <a:ahLst/>
              <a:cxnLst/>
              <a:rect l="l" t="t" r="r" b="b"/>
              <a:pathLst>
                <a:path w="1124" h="581" extrusionOk="0">
                  <a:moveTo>
                    <a:pt x="0" y="0"/>
                  </a:moveTo>
                  <a:lnTo>
                    <a:pt x="0" y="580"/>
                  </a:lnTo>
                  <a:lnTo>
                    <a:pt x="1123" y="580"/>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384;p45">
              <a:extLst>
                <a:ext uri="{FF2B5EF4-FFF2-40B4-BE49-F238E27FC236}">
                  <a16:creationId xmlns:a16="http://schemas.microsoft.com/office/drawing/2014/main" id="{DB754199-74C3-4B64-8DAE-39DBC0E1A61B}"/>
                </a:ext>
              </a:extLst>
            </p:cNvPr>
            <p:cNvSpPr/>
            <p:nvPr/>
          </p:nvSpPr>
          <p:spPr>
            <a:xfrm>
              <a:off x="1251250" y="4471425"/>
              <a:ext cx="28100" cy="14525"/>
            </a:xfrm>
            <a:custGeom>
              <a:avLst/>
              <a:gdLst/>
              <a:ahLst/>
              <a:cxnLst/>
              <a:rect l="l" t="t" r="r" b="b"/>
              <a:pathLst>
                <a:path w="1124" h="581" extrusionOk="0">
                  <a:moveTo>
                    <a:pt x="1" y="0"/>
                  </a:moveTo>
                  <a:lnTo>
                    <a:pt x="1" y="580"/>
                  </a:lnTo>
                  <a:lnTo>
                    <a:pt x="1124" y="580"/>
                  </a:lnTo>
                  <a:lnTo>
                    <a:pt x="112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385;p45">
              <a:extLst>
                <a:ext uri="{FF2B5EF4-FFF2-40B4-BE49-F238E27FC236}">
                  <a16:creationId xmlns:a16="http://schemas.microsoft.com/office/drawing/2014/main" id="{B053DDD8-53F0-4EB8-8D52-F703C40CAAB5}"/>
                </a:ext>
              </a:extLst>
            </p:cNvPr>
            <p:cNvSpPr/>
            <p:nvPr/>
          </p:nvSpPr>
          <p:spPr>
            <a:xfrm>
              <a:off x="1363800" y="4471425"/>
              <a:ext cx="28100" cy="14525"/>
            </a:xfrm>
            <a:custGeom>
              <a:avLst/>
              <a:gdLst/>
              <a:ahLst/>
              <a:cxnLst/>
              <a:rect l="l" t="t" r="r" b="b"/>
              <a:pathLst>
                <a:path w="1124" h="581" extrusionOk="0">
                  <a:moveTo>
                    <a:pt x="0" y="0"/>
                  </a:moveTo>
                  <a:lnTo>
                    <a:pt x="0" y="580"/>
                  </a:lnTo>
                  <a:lnTo>
                    <a:pt x="1123" y="580"/>
                  </a:lnTo>
                  <a:lnTo>
                    <a:pt x="11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386;p45">
              <a:extLst>
                <a:ext uri="{FF2B5EF4-FFF2-40B4-BE49-F238E27FC236}">
                  <a16:creationId xmlns:a16="http://schemas.microsoft.com/office/drawing/2014/main" id="{DBBB3297-60CE-4E11-AA41-0AB38FE9D18A}"/>
                </a:ext>
              </a:extLst>
            </p:cNvPr>
            <p:cNvSpPr/>
            <p:nvPr/>
          </p:nvSpPr>
          <p:spPr>
            <a:xfrm>
              <a:off x="1335725" y="4471425"/>
              <a:ext cx="28100" cy="14525"/>
            </a:xfrm>
            <a:custGeom>
              <a:avLst/>
              <a:gdLst/>
              <a:ahLst/>
              <a:cxnLst/>
              <a:rect l="l" t="t" r="r" b="b"/>
              <a:pathLst>
                <a:path w="1124" h="581" extrusionOk="0">
                  <a:moveTo>
                    <a:pt x="0" y="0"/>
                  </a:moveTo>
                  <a:lnTo>
                    <a:pt x="0" y="580"/>
                  </a:lnTo>
                  <a:lnTo>
                    <a:pt x="1123" y="580"/>
                  </a:lnTo>
                  <a:lnTo>
                    <a:pt x="112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387;p45">
              <a:extLst>
                <a:ext uri="{FF2B5EF4-FFF2-40B4-BE49-F238E27FC236}">
                  <a16:creationId xmlns:a16="http://schemas.microsoft.com/office/drawing/2014/main" id="{EA5DF84D-245F-4A43-A0D4-27B6D8E6187E}"/>
                </a:ext>
              </a:extLst>
            </p:cNvPr>
            <p:cNvSpPr/>
            <p:nvPr/>
          </p:nvSpPr>
          <p:spPr>
            <a:xfrm>
              <a:off x="1391875" y="4471425"/>
              <a:ext cx="24875" cy="14525"/>
            </a:xfrm>
            <a:custGeom>
              <a:avLst/>
              <a:gdLst/>
              <a:ahLst/>
              <a:cxnLst/>
              <a:rect l="l" t="t" r="r" b="b"/>
              <a:pathLst>
                <a:path w="995" h="581" extrusionOk="0">
                  <a:moveTo>
                    <a:pt x="0" y="0"/>
                  </a:moveTo>
                  <a:lnTo>
                    <a:pt x="0" y="580"/>
                  </a:lnTo>
                  <a:lnTo>
                    <a:pt x="995" y="580"/>
                  </a:lnTo>
                  <a:lnTo>
                    <a:pt x="99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388;p45">
              <a:extLst>
                <a:ext uri="{FF2B5EF4-FFF2-40B4-BE49-F238E27FC236}">
                  <a16:creationId xmlns:a16="http://schemas.microsoft.com/office/drawing/2014/main" id="{91211B98-61FA-48D7-814C-2101DF4348DB}"/>
                </a:ext>
              </a:extLst>
            </p:cNvPr>
            <p:cNvSpPr/>
            <p:nvPr/>
          </p:nvSpPr>
          <p:spPr>
            <a:xfrm>
              <a:off x="1279325" y="4471425"/>
              <a:ext cx="28350" cy="14525"/>
            </a:xfrm>
            <a:custGeom>
              <a:avLst/>
              <a:gdLst/>
              <a:ahLst/>
              <a:cxnLst/>
              <a:rect l="l" t="t" r="r" b="b"/>
              <a:pathLst>
                <a:path w="1134" h="581" extrusionOk="0">
                  <a:moveTo>
                    <a:pt x="1" y="0"/>
                  </a:moveTo>
                  <a:lnTo>
                    <a:pt x="1" y="580"/>
                  </a:lnTo>
                  <a:lnTo>
                    <a:pt x="1133" y="580"/>
                  </a:lnTo>
                  <a:lnTo>
                    <a:pt x="113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389;p45">
              <a:extLst>
                <a:ext uri="{FF2B5EF4-FFF2-40B4-BE49-F238E27FC236}">
                  <a16:creationId xmlns:a16="http://schemas.microsoft.com/office/drawing/2014/main" id="{0E691C1F-9C68-46EC-8E9D-781F603B07DE}"/>
                </a:ext>
              </a:extLst>
            </p:cNvPr>
            <p:cNvSpPr/>
            <p:nvPr/>
          </p:nvSpPr>
          <p:spPr>
            <a:xfrm>
              <a:off x="1225250" y="4471425"/>
              <a:ext cx="26025" cy="14525"/>
            </a:xfrm>
            <a:custGeom>
              <a:avLst/>
              <a:gdLst/>
              <a:ahLst/>
              <a:cxnLst/>
              <a:rect l="l" t="t" r="r" b="b"/>
              <a:pathLst>
                <a:path w="1041" h="581" extrusionOk="0">
                  <a:moveTo>
                    <a:pt x="0" y="0"/>
                  </a:moveTo>
                  <a:lnTo>
                    <a:pt x="0" y="580"/>
                  </a:lnTo>
                  <a:lnTo>
                    <a:pt x="1041" y="580"/>
                  </a:lnTo>
                  <a:lnTo>
                    <a:pt x="104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390;p45">
              <a:extLst>
                <a:ext uri="{FF2B5EF4-FFF2-40B4-BE49-F238E27FC236}">
                  <a16:creationId xmlns:a16="http://schemas.microsoft.com/office/drawing/2014/main" id="{756E008A-09E6-40A6-8BC5-94780B35FC1B}"/>
                </a:ext>
              </a:extLst>
            </p:cNvPr>
            <p:cNvSpPr/>
            <p:nvPr/>
          </p:nvSpPr>
          <p:spPr>
            <a:xfrm>
              <a:off x="1335725" y="4274175"/>
              <a:ext cx="28100" cy="27875"/>
            </a:xfrm>
            <a:custGeom>
              <a:avLst/>
              <a:gdLst/>
              <a:ahLst/>
              <a:cxnLst/>
              <a:rect l="l" t="t" r="r" b="b"/>
              <a:pathLst>
                <a:path w="1124" h="1115" extrusionOk="0">
                  <a:moveTo>
                    <a:pt x="0" y="1"/>
                  </a:moveTo>
                  <a:lnTo>
                    <a:pt x="0" y="65"/>
                  </a:lnTo>
                  <a:lnTo>
                    <a:pt x="0" y="1115"/>
                  </a:lnTo>
                  <a:lnTo>
                    <a:pt x="1123" y="1115"/>
                  </a:lnTo>
                  <a:lnTo>
                    <a:pt x="1123" y="65"/>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391;p45">
              <a:extLst>
                <a:ext uri="{FF2B5EF4-FFF2-40B4-BE49-F238E27FC236}">
                  <a16:creationId xmlns:a16="http://schemas.microsoft.com/office/drawing/2014/main" id="{FA19F903-D3F9-454F-901D-0D2B6358CE9F}"/>
                </a:ext>
              </a:extLst>
            </p:cNvPr>
            <p:cNvSpPr/>
            <p:nvPr/>
          </p:nvSpPr>
          <p:spPr>
            <a:xfrm>
              <a:off x="1225250" y="4274175"/>
              <a:ext cx="26025" cy="28100"/>
            </a:xfrm>
            <a:custGeom>
              <a:avLst/>
              <a:gdLst/>
              <a:ahLst/>
              <a:cxnLst/>
              <a:rect l="l" t="t" r="r" b="b"/>
              <a:pathLst>
                <a:path w="1041" h="1124" extrusionOk="0">
                  <a:moveTo>
                    <a:pt x="0" y="1"/>
                  </a:moveTo>
                  <a:lnTo>
                    <a:pt x="0" y="1124"/>
                  </a:lnTo>
                  <a:lnTo>
                    <a:pt x="1041" y="1124"/>
                  </a:lnTo>
                  <a:lnTo>
                    <a:pt x="1041" y="65"/>
                  </a:lnTo>
                  <a:lnTo>
                    <a:pt x="104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392;p45">
              <a:extLst>
                <a:ext uri="{FF2B5EF4-FFF2-40B4-BE49-F238E27FC236}">
                  <a16:creationId xmlns:a16="http://schemas.microsoft.com/office/drawing/2014/main" id="{ECD82A1F-2A58-4D9A-993B-4023D0CB9371}"/>
                </a:ext>
              </a:extLst>
            </p:cNvPr>
            <p:cNvSpPr/>
            <p:nvPr/>
          </p:nvSpPr>
          <p:spPr>
            <a:xfrm>
              <a:off x="1279325" y="4274175"/>
              <a:ext cx="56425" cy="55950"/>
            </a:xfrm>
            <a:custGeom>
              <a:avLst/>
              <a:gdLst/>
              <a:ahLst/>
              <a:cxnLst/>
              <a:rect l="l" t="t" r="r" b="b"/>
              <a:pathLst>
                <a:path w="2257" h="2238" extrusionOk="0">
                  <a:moveTo>
                    <a:pt x="1" y="1"/>
                  </a:moveTo>
                  <a:lnTo>
                    <a:pt x="1" y="65"/>
                  </a:lnTo>
                  <a:lnTo>
                    <a:pt x="1" y="1115"/>
                  </a:lnTo>
                  <a:lnTo>
                    <a:pt x="1124" y="1115"/>
                  </a:lnTo>
                  <a:lnTo>
                    <a:pt x="1124" y="1124"/>
                  </a:lnTo>
                  <a:lnTo>
                    <a:pt x="1133" y="1124"/>
                  </a:lnTo>
                  <a:lnTo>
                    <a:pt x="1133" y="2238"/>
                  </a:lnTo>
                  <a:lnTo>
                    <a:pt x="2256" y="2238"/>
                  </a:lnTo>
                  <a:lnTo>
                    <a:pt x="2256" y="1124"/>
                  </a:lnTo>
                  <a:lnTo>
                    <a:pt x="2256" y="1115"/>
                  </a:lnTo>
                  <a:lnTo>
                    <a:pt x="1133" y="1115"/>
                  </a:lnTo>
                  <a:lnTo>
                    <a:pt x="1133" y="65"/>
                  </a:lnTo>
                  <a:lnTo>
                    <a:pt x="11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393;p45">
              <a:extLst>
                <a:ext uri="{FF2B5EF4-FFF2-40B4-BE49-F238E27FC236}">
                  <a16:creationId xmlns:a16="http://schemas.microsoft.com/office/drawing/2014/main" id="{0CD1AB12-728B-427F-B4AC-3B32C3272E63}"/>
                </a:ext>
              </a:extLst>
            </p:cNvPr>
            <p:cNvSpPr/>
            <p:nvPr/>
          </p:nvSpPr>
          <p:spPr>
            <a:xfrm>
              <a:off x="1251250" y="4302250"/>
              <a:ext cx="28100" cy="27875"/>
            </a:xfrm>
            <a:custGeom>
              <a:avLst/>
              <a:gdLst/>
              <a:ahLst/>
              <a:cxnLst/>
              <a:rect l="l" t="t" r="r" b="b"/>
              <a:pathLst>
                <a:path w="1124" h="1115" extrusionOk="0">
                  <a:moveTo>
                    <a:pt x="1" y="1"/>
                  </a:moveTo>
                  <a:lnTo>
                    <a:pt x="1" y="1115"/>
                  </a:lnTo>
                  <a:lnTo>
                    <a:pt x="1124" y="1115"/>
                  </a:lnTo>
                  <a:lnTo>
                    <a:pt x="112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394;p45">
              <a:extLst>
                <a:ext uri="{FF2B5EF4-FFF2-40B4-BE49-F238E27FC236}">
                  <a16:creationId xmlns:a16="http://schemas.microsoft.com/office/drawing/2014/main" id="{EDB68EEB-FB84-4E70-B188-C43A2597ACD6}"/>
                </a:ext>
              </a:extLst>
            </p:cNvPr>
            <p:cNvSpPr/>
            <p:nvPr/>
          </p:nvSpPr>
          <p:spPr>
            <a:xfrm>
              <a:off x="1363800" y="4302025"/>
              <a:ext cx="28100" cy="28100"/>
            </a:xfrm>
            <a:custGeom>
              <a:avLst/>
              <a:gdLst/>
              <a:ahLst/>
              <a:cxnLst/>
              <a:rect l="l" t="t" r="r" b="b"/>
              <a:pathLst>
                <a:path w="1124" h="1124" extrusionOk="0">
                  <a:moveTo>
                    <a:pt x="0" y="1"/>
                  </a:moveTo>
                  <a:lnTo>
                    <a:pt x="0" y="10"/>
                  </a:lnTo>
                  <a:lnTo>
                    <a:pt x="0" y="1124"/>
                  </a:lnTo>
                  <a:lnTo>
                    <a:pt x="1123" y="1124"/>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395;p45">
              <a:extLst>
                <a:ext uri="{FF2B5EF4-FFF2-40B4-BE49-F238E27FC236}">
                  <a16:creationId xmlns:a16="http://schemas.microsoft.com/office/drawing/2014/main" id="{442AA88D-C140-46C5-A25B-F3931DDF4746}"/>
                </a:ext>
              </a:extLst>
            </p:cNvPr>
            <p:cNvSpPr/>
            <p:nvPr/>
          </p:nvSpPr>
          <p:spPr>
            <a:xfrm>
              <a:off x="1335725" y="4302025"/>
              <a:ext cx="28100" cy="28100"/>
            </a:xfrm>
            <a:custGeom>
              <a:avLst/>
              <a:gdLst/>
              <a:ahLst/>
              <a:cxnLst/>
              <a:rect l="l" t="t" r="r" b="b"/>
              <a:pathLst>
                <a:path w="1124" h="1124" extrusionOk="0">
                  <a:moveTo>
                    <a:pt x="0" y="1"/>
                  </a:moveTo>
                  <a:lnTo>
                    <a:pt x="0" y="10"/>
                  </a:lnTo>
                  <a:lnTo>
                    <a:pt x="0" y="1124"/>
                  </a:lnTo>
                  <a:lnTo>
                    <a:pt x="1123" y="1124"/>
                  </a:lnTo>
                  <a:lnTo>
                    <a:pt x="1123" y="10"/>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396;p45">
              <a:extLst>
                <a:ext uri="{FF2B5EF4-FFF2-40B4-BE49-F238E27FC236}">
                  <a16:creationId xmlns:a16="http://schemas.microsoft.com/office/drawing/2014/main" id="{287DF1B7-CF32-4090-8E01-F291A4F0F587}"/>
                </a:ext>
              </a:extLst>
            </p:cNvPr>
            <p:cNvSpPr/>
            <p:nvPr/>
          </p:nvSpPr>
          <p:spPr>
            <a:xfrm>
              <a:off x="1391875" y="4302025"/>
              <a:ext cx="24875" cy="28100"/>
            </a:xfrm>
            <a:custGeom>
              <a:avLst/>
              <a:gdLst/>
              <a:ahLst/>
              <a:cxnLst/>
              <a:rect l="l" t="t" r="r" b="b"/>
              <a:pathLst>
                <a:path w="995" h="1124" extrusionOk="0">
                  <a:moveTo>
                    <a:pt x="0" y="1"/>
                  </a:moveTo>
                  <a:lnTo>
                    <a:pt x="0" y="1124"/>
                  </a:lnTo>
                  <a:lnTo>
                    <a:pt x="995" y="1124"/>
                  </a:lnTo>
                  <a:lnTo>
                    <a:pt x="99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397;p45">
              <a:extLst>
                <a:ext uri="{FF2B5EF4-FFF2-40B4-BE49-F238E27FC236}">
                  <a16:creationId xmlns:a16="http://schemas.microsoft.com/office/drawing/2014/main" id="{6A91B8D0-DCE8-4A42-8857-D79E82DBDAAF}"/>
                </a:ext>
              </a:extLst>
            </p:cNvPr>
            <p:cNvSpPr/>
            <p:nvPr/>
          </p:nvSpPr>
          <p:spPr>
            <a:xfrm>
              <a:off x="1225250" y="4302250"/>
              <a:ext cx="26025" cy="27875"/>
            </a:xfrm>
            <a:custGeom>
              <a:avLst/>
              <a:gdLst/>
              <a:ahLst/>
              <a:cxnLst/>
              <a:rect l="l" t="t" r="r" b="b"/>
              <a:pathLst>
                <a:path w="1041" h="1115" extrusionOk="0">
                  <a:moveTo>
                    <a:pt x="0" y="1"/>
                  </a:moveTo>
                  <a:lnTo>
                    <a:pt x="0" y="1115"/>
                  </a:lnTo>
                  <a:lnTo>
                    <a:pt x="1041" y="1115"/>
                  </a:lnTo>
                  <a:lnTo>
                    <a:pt x="104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398;p45">
              <a:extLst>
                <a:ext uri="{FF2B5EF4-FFF2-40B4-BE49-F238E27FC236}">
                  <a16:creationId xmlns:a16="http://schemas.microsoft.com/office/drawing/2014/main" id="{8A09096C-3736-4077-842D-59D66565BBD1}"/>
                </a:ext>
              </a:extLst>
            </p:cNvPr>
            <p:cNvSpPr/>
            <p:nvPr/>
          </p:nvSpPr>
          <p:spPr>
            <a:xfrm>
              <a:off x="1335725" y="4330100"/>
              <a:ext cx="28100" cy="28100"/>
            </a:xfrm>
            <a:custGeom>
              <a:avLst/>
              <a:gdLst/>
              <a:ahLst/>
              <a:cxnLst/>
              <a:rect l="l" t="t" r="r" b="b"/>
              <a:pathLst>
                <a:path w="1124" h="1124" extrusionOk="0">
                  <a:moveTo>
                    <a:pt x="0" y="1"/>
                  </a:moveTo>
                  <a:lnTo>
                    <a:pt x="0" y="1124"/>
                  </a:lnTo>
                  <a:lnTo>
                    <a:pt x="1123" y="1124"/>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399;p45">
              <a:extLst>
                <a:ext uri="{FF2B5EF4-FFF2-40B4-BE49-F238E27FC236}">
                  <a16:creationId xmlns:a16="http://schemas.microsoft.com/office/drawing/2014/main" id="{0F07CD86-5B72-4259-AC89-B8C1807A5AD1}"/>
                </a:ext>
              </a:extLst>
            </p:cNvPr>
            <p:cNvSpPr/>
            <p:nvPr/>
          </p:nvSpPr>
          <p:spPr>
            <a:xfrm>
              <a:off x="1279325" y="4330100"/>
              <a:ext cx="28350" cy="28100"/>
            </a:xfrm>
            <a:custGeom>
              <a:avLst/>
              <a:gdLst/>
              <a:ahLst/>
              <a:cxnLst/>
              <a:rect l="l" t="t" r="r" b="b"/>
              <a:pathLst>
                <a:path w="1134" h="1124" extrusionOk="0">
                  <a:moveTo>
                    <a:pt x="1" y="1"/>
                  </a:moveTo>
                  <a:lnTo>
                    <a:pt x="1" y="10"/>
                  </a:lnTo>
                  <a:lnTo>
                    <a:pt x="1" y="1124"/>
                  </a:lnTo>
                  <a:lnTo>
                    <a:pt x="1133" y="1124"/>
                  </a:lnTo>
                  <a:lnTo>
                    <a:pt x="11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400;p45">
              <a:extLst>
                <a:ext uri="{FF2B5EF4-FFF2-40B4-BE49-F238E27FC236}">
                  <a16:creationId xmlns:a16="http://schemas.microsoft.com/office/drawing/2014/main" id="{3F15088E-9786-4BA7-AAE0-09C6B8707DFA}"/>
                </a:ext>
              </a:extLst>
            </p:cNvPr>
            <p:cNvSpPr/>
            <p:nvPr/>
          </p:nvSpPr>
          <p:spPr>
            <a:xfrm>
              <a:off x="1391875" y="4330100"/>
              <a:ext cx="24875" cy="28100"/>
            </a:xfrm>
            <a:custGeom>
              <a:avLst/>
              <a:gdLst/>
              <a:ahLst/>
              <a:cxnLst/>
              <a:rect l="l" t="t" r="r" b="b"/>
              <a:pathLst>
                <a:path w="995" h="1124" extrusionOk="0">
                  <a:moveTo>
                    <a:pt x="0" y="1"/>
                  </a:moveTo>
                  <a:lnTo>
                    <a:pt x="0" y="1124"/>
                  </a:lnTo>
                  <a:lnTo>
                    <a:pt x="995" y="1124"/>
                  </a:lnTo>
                  <a:lnTo>
                    <a:pt x="99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401;p45">
              <a:extLst>
                <a:ext uri="{FF2B5EF4-FFF2-40B4-BE49-F238E27FC236}">
                  <a16:creationId xmlns:a16="http://schemas.microsoft.com/office/drawing/2014/main" id="{04BD0C36-1631-4D83-8E46-FBAE09F0123D}"/>
                </a:ext>
              </a:extLst>
            </p:cNvPr>
            <p:cNvSpPr/>
            <p:nvPr/>
          </p:nvSpPr>
          <p:spPr>
            <a:xfrm>
              <a:off x="1225250" y="4330100"/>
              <a:ext cx="26025" cy="28100"/>
            </a:xfrm>
            <a:custGeom>
              <a:avLst/>
              <a:gdLst/>
              <a:ahLst/>
              <a:cxnLst/>
              <a:rect l="l" t="t" r="r" b="b"/>
              <a:pathLst>
                <a:path w="1041" h="1124" extrusionOk="0">
                  <a:moveTo>
                    <a:pt x="0" y="1"/>
                  </a:moveTo>
                  <a:lnTo>
                    <a:pt x="0" y="1124"/>
                  </a:lnTo>
                  <a:lnTo>
                    <a:pt x="1041" y="1124"/>
                  </a:lnTo>
                  <a:lnTo>
                    <a:pt x="1041" y="10"/>
                  </a:lnTo>
                  <a:lnTo>
                    <a:pt x="104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402;p45">
              <a:extLst>
                <a:ext uri="{FF2B5EF4-FFF2-40B4-BE49-F238E27FC236}">
                  <a16:creationId xmlns:a16="http://schemas.microsoft.com/office/drawing/2014/main" id="{6980A201-5220-4EA0-833F-12EB7F8FA602}"/>
                </a:ext>
              </a:extLst>
            </p:cNvPr>
            <p:cNvSpPr/>
            <p:nvPr/>
          </p:nvSpPr>
          <p:spPr>
            <a:xfrm>
              <a:off x="1363800" y="4330100"/>
              <a:ext cx="28100" cy="28100"/>
            </a:xfrm>
            <a:custGeom>
              <a:avLst/>
              <a:gdLst/>
              <a:ahLst/>
              <a:cxnLst/>
              <a:rect l="l" t="t" r="r" b="b"/>
              <a:pathLst>
                <a:path w="1124" h="1124" extrusionOk="0">
                  <a:moveTo>
                    <a:pt x="0" y="1"/>
                  </a:moveTo>
                  <a:lnTo>
                    <a:pt x="0" y="1124"/>
                  </a:lnTo>
                  <a:lnTo>
                    <a:pt x="1123" y="1124"/>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403;p45">
              <a:extLst>
                <a:ext uri="{FF2B5EF4-FFF2-40B4-BE49-F238E27FC236}">
                  <a16:creationId xmlns:a16="http://schemas.microsoft.com/office/drawing/2014/main" id="{959175C5-FC8F-487A-8E47-C4EB03BEEEBC}"/>
                </a:ext>
              </a:extLst>
            </p:cNvPr>
            <p:cNvSpPr/>
            <p:nvPr/>
          </p:nvSpPr>
          <p:spPr>
            <a:xfrm>
              <a:off x="1307650" y="4330100"/>
              <a:ext cx="28100" cy="28100"/>
            </a:xfrm>
            <a:custGeom>
              <a:avLst/>
              <a:gdLst/>
              <a:ahLst/>
              <a:cxnLst/>
              <a:rect l="l" t="t" r="r" b="b"/>
              <a:pathLst>
                <a:path w="1124" h="1124" extrusionOk="0">
                  <a:moveTo>
                    <a:pt x="0" y="1"/>
                  </a:moveTo>
                  <a:lnTo>
                    <a:pt x="0" y="1124"/>
                  </a:lnTo>
                  <a:lnTo>
                    <a:pt x="1123" y="1124"/>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404;p45">
              <a:extLst>
                <a:ext uri="{FF2B5EF4-FFF2-40B4-BE49-F238E27FC236}">
                  <a16:creationId xmlns:a16="http://schemas.microsoft.com/office/drawing/2014/main" id="{49549FE5-EDC9-40BE-9F13-93EAD6167A25}"/>
                </a:ext>
              </a:extLst>
            </p:cNvPr>
            <p:cNvSpPr/>
            <p:nvPr/>
          </p:nvSpPr>
          <p:spPr>
            <a:xfrm>
              <a:off x="1251250" y="4247725"/>
              <a:ext cx="84500" cy="110475"/>
            </a:xfrm>
            <a:custGeom>
              <a:avLst/>
              <a:gdLst/>
              <a:ahLst/>
              <a:cxnLst/>
              <a:rect l="l" t="t" r="r" b="b"/>
              <a:pathLst>
                <a:path w="3380" h="4419" extrusionOk="0">
                  <a:moveTo>
                    <a:pt x="1124" y="0"/>
                  </a:moveTo>
                  <a:lnTo>
                    <a:pt x="1124" y="1059"/>
                  </a:lnTo>
                  <a:lnTo>
                    <a:pt x="2256" y="1059"/>
                  </a:lnTo>
                  <a:lnTo>
                    <a:pt x="2256" y="0"/>
                  </a:lnTo>
                  <a:close/>
                  <a:moveTo>
                    <a:pt x="2256" y="1059"/>
                  </a:moveTo>
                  <a:lnTo>
                    <a:pt x="2256" y="1123"/>
                  </a:lnTo>
                  <a:lnTo>
                    <a:pt x="2256" y="2173"/>
                  </a:lnTo>
                  <a:lnTo>
                    <a:pt x="3379" y="2173"/>
                  </a:lnTo>
                  <a:lnTo>
                    <a:pt x="3379" y="1123"/>
                  </a:lnTo>
                  <a:lnTo>
                    <a:pt x="3379" y="1059"/>
                  </a:lnTo>
                  <a:close/>
                  <a:moveTo>
                    <a:pt x="1" y="1059"/>
                  </a:moveTo>
                  <a:lnTo>
                    <a:pt x="1" y="1123"/>
                  </a:lnTo>
                  <a:lnTo>
                    <a:pt x="1" y="2182"/>
                  </a:lnTo>
                  <a:lnTo>
                    <a:pt x="1124" y="2182"/>
                  </a:lnTo>
                  <a:lnTo>
                    <a:pt x="1124" y="3296"/>
                  </a:lnTo>
                  <a:lnTo>
                    <a:pt x="2247" y="3296"/>
                  </a:lnTo>
                  <a:lnTo>
                    <a:pt x="2247" y="2182"/>
                  </a:lnTo>
                  <a:lnTo>
                    <a:pt x="2247" y="2173"/>
                  </a:lnTo>
                  <a:lnTo>
                    <a:pt x="1124" y="2173"/>
                  </a:lnTo>
                  <a:lnTo>
                    <a:pt x="1124" y="1123"/>
                  </a:lnTo>
                  <a:lnTo>
                    <a:pt x="1124" y="1059"/>
                  </a:lnTo>
                  <a:close/>
                  <a:moveTo>
                    <a:pt x="1" y="3296"/>
                  </a:moveTo>
                  <a:lnTo>
                    <a:pt x="1" y="3305"/>
                  </a:lnTo>
                  <a:lnTo>
                    <a:pt x="1" y="4419"/>
                  </a:lnTo>
                  <a:lnTo>
                    <a:pt x="1124" y="4419"/>
                  </a:lnTo>
                  <a:lnTo>
                    <a:pt x="1124" y="3305"/>
                  </a:lnTo>
                  <a:lnTo>
                    <a:pt x="1124" y="3296"/>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405;p45">
              <a:extLst>
                <a:ext uri="{FF2B5EF4-FFF2-40B4-BE49-F238E27FC236}">
                  <a16:creationId xmlns:a16="http://schemas.microsoft.com/office/drawing/2014/main" id="{F1ADB682-B441-48AA-A89F-CC879FB68228}"/>
                </a:ext>
              </a:extLst>
            </p:cNvPr>
            <p:cNvSpPr/>
            <p:nvPr/>
          </p:nvSpPr>
          <p:spPr>
            <a:xfrm>
              <a:off x="1307650" y="435817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406;p45">
              <a:extLst>
                <a:ext uri="{FF2B5EF4-FFF2-40B4-BE49-F238E27FC236}">
                  <a16:creationId xmlns:a16="http://schemas.microsoft.com/office/drawing/2014/main" id="{3E103CC7-ABAE-408E-8684-036316436D64}"/>
                </a:ext>
              </a:extLst>
            </p:cNvPr>
            <p:cNvSpPr/>
            <p:nvPr/>
          </p:nvSpPr>
          <p:spPr>
            <a:xfrm>
              <a:off x="1251250" y="4358175"/>
              <a:ext cx="28100" cy="28125"/>
            </a:xfrm>
            <a:custGeom>
              <a:avLst/>
              <a:gdLst/>
              <a:ahLst/>
              <a:cxnLst/>
              <a:rect l="l" t="t" r="r" b="b"/>
              <a:pathLst>
                <a:path w="1124" h="1125" extrusionOk="0">
                  <a:moveTo>
                    <a:pt x="1" y="1"/>
                  </a:moveTo>
                  <a:lnTo>
                    <a:pt x="1" y="1124"/>
                  </a:lnTo>
                  <a:lnTo>
                    <a:pt x="1124" y="1124"/>
                  </a:lnTo>
                  <a:lnTo>
                    <a:pt x="112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407;p45">
              <a:extLst>
                <a:ext uri="{FF2B5EF4-FFF2-40B4-BE49-F238E27FC236}">
                  <a16:creationId xmlns:a16="http://schemas.microsoft.com/office/drawing/2014/main" id="{82D6232A-0E27-4D33-BF90-54F1C4C0A993}"/>
                </a:ext>
              </a:extLst>
            </p:cNvPr>
            <p:cNvSpPr/>
            <p:nvPr/>
          </p:nvSpPr>
          <p:spPr>
            <a:xfrm>
              <a:off x="1363800" y="435817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408;p45">
              <a:extLst>
                <a:ext uri="{FF2B5EF4-FFF2-40B4-BE49-F238E27FC236}">
                  <a16:creationId xmlns:a16="http://schemas.microsoft.com/office/drawing/2014/main" id="{16D159D1-52BB-4BB2-8462-32AE03B1E1E8}"/>
                </a:ext>
              </a:extLst>
            </p:cNvPr>
            <p:cNvSpPr/>
            <p:nvPr/>
          </p:nvSpPr>
          <p:spPr>
            <a:xfrm>
              <a:off x="1335725" y="4358175"/>
              <a:ext cx="28100" cy="28125"/>
            </a:xfrm>
            <a:custGeom>
              <a:avLst/>
              <a:gdLst/>
              <a:ahLst/>
              <a:cxnLst/>
              <a:rect l="l" t="t" r="r" b="b"/>
              <a:pathLst>
                <a:path w="1124" h="1125" extrusionOk="0">
                  <a:moveTo>
                    <a:pt x="0" y="1"/>
                  </a:moveTo>
                  <a:lnTo>
                    <a:pt x="0" y="1124"/>
                  </a:lnTo>
                  <a:lnTo>
                    <a:pt x="1123" y="1124"/>
                  </a:lnTo>
                  <a:lnTo>
                    <a:pt x="112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409;p45">
              <a:extLst>
                <a:ext uri="{FF2B5EF4-FFF2-40B4-BE49-F238E27FC236}">
                  <a16:creationId xmlns:a16="http://schemas.microsoft.com/office/drawing/2014/main" id="{0B544919-0C63-4189-86DA-4C67C542EDE6}"/>
                </a:ext>
              </a:extLst>
            </p:cNvPr>
            <p:cNvSpPr/>
            <p:nvPr/>
          </p:nvSpPr>
          <p:spPr>
            <a:xfrm>
              <a:off x="1391875" y="4358175"/>
              <a:ext cx="24875" cy="28125"/>
            </a:xfrm>
            <a:custGeom>
              <a:avLst/>
              <a:gdLst/>
              <a:ahLst/>
              <a:cxnLst/>
              <a:rect l="l" t="t" r="r" b="b"/>
              <a:pathLst>
                <a:path w="995" h="1125" extrusionOk="0">
                  <a:moveTo>
                    <a:pt x="0" y="1"/>
                  </a:moveTo>
                  <a:lnTo>
                    <a:pt x="0" y="1124"/>
                  </a:lnTo>
                  <a:lnTo>
                    <a:pt x="995" y="1124"/>
                  </a:lnTo>
                  <a:lnTo>
                    <a:pt x="99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4410;p45">
              <a:extLst>
                <a:ext uri="{FF2B5EF4-FFF2-40B4-BE49-F238E27FC236}">
                  <a16:creationId xmlns:a16="http://schemas.microsoft.com/office/drawing/2014/main" id="{8EED2958-1FE3-4B1B-9604-3C8EA7EF07E6}"/>
                </a:ext>
              </a:extLst>
            </p:cNvPr>
            <p:cNvSpPr/>
            <p:nvPr/>
          </p:nvSpPr>
          <p:spPr>
            <a:xfrm>
              <a:off x="1279325" y="4358175"/>
              <a:ext cx="28350" cy="28125"/>
            </a:xfrm>
            <a:custGeom>
              <a:avLst/>
              <a:gdLst/>
              <a:ahLst/>
              <a:cxnLst/>
              <a:rect l="l" t="t" r="r" b="b"/>
              <a:pathLst>
                <a:path w="1134" h="1125" extrusionOk="0">
                  <a:moveTo>
                    <a:pt x="1" y="1"/>
                  </a:moveTo>
                  <a:lnTo>
                    <a:pt x="1" y="1124"/>
                  </a:lnTo>
                  <a:lnTo>
                    <a:pt x="1133" y="1124"/>
                  </a:lnTo>
                  <a:lnTo>
                    <a:pt x="113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4411;p45">
              <a:extLst>
                <a:ext uri="{FF2B5EF4-FFF2-40B4-BE49-F238E27FC236}">
                  <a16:creationId xmlns:a16="http://schemas.microsoft.com/office/drawing/2014/main" id="{7877E922-0C00-44B2-BF01-1499E07CA395}"/>
                </a:ext>
              </a:extLst>
            </p:cNvPr>
            <p:cNvSpPr/>
            <p:nvPr/>
          </p:nvSpPr>
          <p:spPr>
            <a:xfrm>
              <a:off x="1225250" y="4358175"/>
              <a:ext cx="26025" cy="28125"/>
            </a:xfrm>
            <a:custGeom>
              <a:avLst/>
              <a:gdLst/>
              <a:ahLst/>
              <a:cxnLst/>
              <a:rect l="l" t="t" r="r" b="b"/>
              <a:pathLst>
                <a:path w="1041" h="1125" extrusionOk="0">
                  <a:moveTo>
                    <a:pt x="0" y="1"/>
                  </a:moveTo>
                  <a:lnTo>
                    <a:pt x="0" y="1124"/>
                  </a:lnTo>
                  <a:lnTo>
                    <a:pt x="1041" y="1124"/>
                  </a:lnTo>
                  <a:lnTo>
                    <a:pt x="104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4412;p45">
              <a:extLst>
                <a:ext uri="{FF2B5EF4-FFF2-40B4-BE49-F238E27FC236}">
                  <a16:creationId xmlns:a16="http://schemas.microsoft.com/office/drawing/2014/main" id="{0D52FC80-8353-4F97-90EA-537B8C2A5C0B}"/>
                </a:ext>
              </a:extLst>
            </p:cNvPr>
            <p:cNvSpPr/>
            <p:nvPr/>
          </p:nvSpPr>
          <p:spPr>
            <a:xfrm>
              <a:off x="1222700" y="3825625"/>
              <a:ext cx="5325" cy="955600"/>
            </a:xfrm>
            <a:custGeom>
              <a:avLst/>
              <a:gdLst/>
              <a:ahLst/>
              <a:cxnLst/>
              <a:rect l="l" t="t" r="r" b="b"/>
              <a:pathLst>
                <a:path w="213" h="38224" extrusionOk="0">
                  <a:moveTo>
                    <a:pt x="102" y="0"/>
                  </a:moveTo>
                  <a:cubicBezTo>
                    <a:pt x="47" y="0"/>
                    <a:pt x="1" y="8553"/>
                    <a:pt x="1" y="19112"/>
                  </a:cubicBezTo>
                  <a:cubicBezTo>
                    <a:pt x="1" y="29671"/>
                    <a:pt x="47" y="38224"/>
                    <a:pt x="102" y="38224"/>
                  </a:cubicBezTo>
                  <a:cubicBezTo>
                    <a:pt x="167" y="38224"/>
                    <a:pt x="213" y="29662"/>
                    <a:pt x="213" y="19112"/>
                  </a:cubicBezTo>
                  <a:cubicBezTo>
                    <a:pt x="213" y="8553"/>
                    <a:pt x="167" y="0"/>
                    <a:pt x="10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4" name="Image 503">
            <a:extLst>
              <a:ext uri="{FF2B5EF4-FFF2-40B4-BE49-F238E27FC236}">
                <a16:creationId xmlns:a16="http://schemas.microsoft.com/office/drawing/2014/main" id="{99E640A3-172D-484C-876C-32279BFD00A7}"/>
              </a:ext>
            </a:extLst>
          </p:cNvPr>
          <p:cNvPicPr>
            <a:picLocks noChangeAspect="1"/>
          </p:cNvPicPr>
          <p:nvPr/>
        </p:nvPicPr>
        <p:blipFill>
          <a:blip r:embed="rId2"/>
          <a:stretch>
            <a:fillRect/>
          </a:stretch>
        </p:blipFill>
        <p:spPr>
          <a:xfrm>
            <a:off x="3279523" y="822740"/>
            <a:ext cx="4876800" cy="3352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9621590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6"/>
        <p:cNvGrpSpPr/>
        <p:nvPr/>
      </p:nvGrpSpPr>
      <p:grpSpPr>
        <a:xfrm>
          <a:off x="0" y="0"/>
          <a:ext cx="0" cy="0"/>
          <a:chOff x="0" y="0"/>
          <a:chExt cx="0" cy="0"/>
        </a:xfrm>
      </p:grpSpPr>
      <p:grpSp>
        <p:nvGrpSpPr>
          <p:cNvPr id="2767" name="Google Shape;2767;p43"/>
          <p:cNvGrpSpPr/>
          <p:nvPr/>
        </p:nvGrpSpPr>
        <p:grpSpPr>
          <a:xfrm>
            <a:off x="637419" y="3442487"/>
            <a:ext cx="601898" cy="1032943"/>
            <a:chOff x="545575" y="3482250"/>
            <a:chExt cx="732325" cy="1256775"/>
          </a:xfrm>
        </p:grpSpPr>
        <p:sp>
          <p:nvSpPr>
            <p:cNvPr id="2768" name="Google Shape;2768;p43"/>
            <p:cNvSpPr/>
            <p:nvPr/>
          </p:nvSpPr>
          <p:spPr>
            <a:xfrm>
              <a:off x="545575" y="3482250"/>
              <a:ext cx="732325" cy="956000"/>
            </a:xfrm>
            <a:custGeom>
              <a:avLst/>
              <a:gdLst/>
              <a:ahLst/>
              <a:cxnLst/>
              <a:rect l="l" t="t" r="r" b="b"/>
              <a:pathLst>
                <a:path w="29293" h="38240" extrusionOk="0">
                  <a:moveTo>
                    <a:pt x="3707" y="0"/>
                  </a:moveTo>
                  <a:cubicBezTo>
                    <a:pt x="2287" y="0"/>
                    <a:pt x="812" y="847"/>
                    <a:pt x="433" y="2228"/>
                  </a:cubicBezTo>
                  <a:cubicBezTo>
                    <a:pt x="1" y="3669"/>
                    <a:pt x="836" y="5195"/>
                    <a:pt x="1758" y="6405"/>
                  </a:cubicBezTo>
                  <a:cubicBezTo>
                    <a:pt x="3111" y="8191"/>
                    <a:pt x="4724" y="9803"/>
                    <a:pt x="6539" y="11128"/>
                  </a:cubicBezTo>
                  <a:cubicBezTo>
                    <a:pt x="6913" y="11330"/>
                    <a:pt x="7173" y="11647"/>
                    <a:pt x="7345" y="12021"/>
                  </a:cubicBezTo>
                  <a:cubicBezTo>
                    <a:pt x="7547" y="12712"/>
                    <a:pt x="6884" y="13404"/>
                    <a:pt x="6164" y="13605"/>
                  </a:cubicBezTo>
                  <a:cubicBezTo>
                    <a:pt x="5387" y="13836"/>
                    <a:pt x="4523" y="13749"/>
                    <a:pt x="3716" y="13836"/>
                  </a:cubicBezTo>
                  <a:cubicBezTo>
                    <a:pt x="2881" y="13893"/>
                    <a:pt x="1988" y="14239"/>
                    <a:pt x="1642" y="14988"/>
                  </a:cubicBezTo>
                  <a:cubicBezTo>
                    <a:pt x="1182" y="16054"/>
                    <a:pt x="2074" y="17177"/>
                    <a:pt x="2939" y="17926"/>
                  </a:cubicBezTo>
                  <a:cubicBezTo>
                    <a:pt x="4667" y="19452"/>
                    <a:pt x="6683" y="20633"/>
                    <a:pt x="8814" y="21468"/>
                  </a:cubicBezTo>
                  <a:cubicBezTo>
                    <a:pt x="9592" y="21785"/>
                    <a:pt x="10398" y="22045"/>
                    <a:pt x="11003" y="22592"/>
                  </a:cubicBezTo>
                  <a:cubicBezTo>
                    <a:pt x="11637" y="23139"/>
                    <a:pt x="11983" y="24089"/>
                    <a:pt x="11579" y="24810"/>
                  </a:cubicBezTo>
                  <a:cubicBezTo>
                    <a:pt x="11261" y="25379"/>
                    <a:pt x="10582" y="25642"/>
                    <a:pt x="9913" y="25642"/>
                  </a:cubicBezTo>
                  <a:cubicBezTo>
                    <a:pt x="9736" y="25642"/>
                    <a:pt x="9559" y="25623"/>
                    <a:pt x="9390" y="25587"/>
                  </a:cubicBezTo>
                  <a:cubicBezTo>
                    <a:pt x="8584" y="25414"/>
                    <a:pt x="7864" y="24954"/>
                    <a:pt x="7115" y="24666"/>
                  </a:cubicBezTo>
                  <a:cubicBezTo>
                    <a:pt x="6551" y="24440"/>
                    <a:pt x="5920" y="24311"/>
                    <a:pt x="5305" y="24311"/>
                  </a:cubicBezTo>
                  <a:cubicBezTo>
                    <a:pt x="4349" y="24311"/>
                    <a:pt x="3430" y="24621"/>
                    <a:pt x="2852" y="25357"/>
                  </a:cubicBezTo>
                  <a:cubicBezTo>
                    <a:pt x="2247" y="26192"/>
                    <a:pt x="2074" y="27287"/>
                    <a:pt x="2420" y="28266"/>
                  </a:cubicBezTo>
                  <a:cubicBezTo>
                    <a:pt x="2737" y="29216"/>
                    <a:pt x="3255" y="30109"/>
                    <a:pt x="3947" y="30887"/>
                  </a:cubicBezTo>
                  <a:cubicBezTo>
                    <a:pt x="6193" y="33652"/>
                    <a:pt x="9131" y="35812"/>
                    <a:pt x="12472" y="37079"/>
                  </a:cubicBezTo>
                  <a:cubicBezTo>
                    <a:pt x="14424" y="37809"/>
                    <a:pt x="16306" y="38239"/>
                    <a:pt x="18212" y="38239"/>
                  </a:cubicBezTo>
                  <a:cubicBezTo>
                    <a:pt x="19541" y="38239"/>
                    <a:pt x="20881" y="38030"/>
                    <a:pt x="22265" y="37569"/>
                  </a:cubicBezTo>
                  <a:cubicBezTo>
                    <a:pt x="27824" y="33940"/>
                    <a:pt x="29206" y="26999"/>
                    <a:pt x="29149" y="20720"/>
                  </a:cubicBezTo>
                  <a:cubicBezTo>
                    <a:pt x="29149" y="19683"/>
                    <a:pt x="29293" y="18559"/>
                    <a:pt x="28803" y="17638"/>
                  </a:cubicBezTo>
                  <a:cubicBezTo>
                    <a:pt x="28419" y="16914"/>
                    <a:pt x="27626" y="16350"/>
                    <a:pt x="26830" y="16350"/>
                  </a:cubicBezTo>
                  <a:cubicBezTo>
                    <a:pt x="26611" y="16350"/>
                    <a:pt x="26393" y="16393"/>
                    <a:pt x="26182" y="16486"/>
                  </a:cubicBezTo>
                  <a:cubicBezTo>
                    <a:pt x="25405" y="16831"/>
                    <a:pt x="25030" y="17724"/>
                    <a:pt x="24569" y="18444"/>
                  </a:cubicBezTo>
                  <a:cubicBezTo>
                    <a:pt x="23964" y="19452"/>
                    <a:pt x="23072" y="20230"/>
                    <a:pt x="22035" y="20748"/>
                  </a:cubicBezTo>
                  <a:cubicBezTo>
                    <a:pt x="21609" y="20944"/>
                    <a:pt x="21128" y="21095"/>
                    <a:pt x="20667" y="21095"/>
                  </a:cubicBezTo>
                  <a:cubicBezTo>
                    <a:pt x="20380" y="21095"/>
                    <a:pt x="20100" y="21036"/>
                    <a:pt x="19846" y="20892"/>
                  </a:cubicBezTo>
                  <a:cubicBezTo>
                    <a:pt x="18953" y="20374"/>
                    <a:pt x="18866" y="19107"/>
                    <a:pt x="18895" y="18070"/>
                  </a:cubicBezTo>
                  <a:cubicBezTo>
                    <a:pt x="18953" y="16140"/>
                    <a:pt x="19010" y="14181"/>
                    <a:pt x="19068" y="12252"/>
                  </a:cubicBezTo>
                  <a:cubicBezTo>
                    <a:pt x="19154" y="11215"/>
                    <a:pt x="19068" y="10178"/>
                    <a:pt x="18838" y="9141"/>
                  </a:cubicBezTo>
                  <a:cubicBezTo>
                    <a:pt x="18521" y="8162"/>
                    <a:pt x="17829" y="7211"/>
                    <a:pt x="16821" y="6923"/>
                  </a:cubicBezTo>
                  <a:cubicBezTo>
                    <a:pt x="16633" y="6862"/>
                    <a:pt x="16435" y="6833"/>
                    <a:pt x="16235" y="6833"/>
                  </a:cubicBezTo>
                  <a:cubicBezTo>
                    <a:pt x="15394" y="6833"/>
                    <a:pt x="14531" y="7347"/>
                    <a:pt x="14344" y="8162"/>
                  </a:cubicBezTo>
                  <a:cubicBezTo>
                    <a:pt x="14287" y="8594"/>
                    <a:pt x="14258" y="9026"/>
                    <a:pt x="14287" y="9458"/>
                  </a:cubicBezTo>
                  <a:cubicBezTo>
                    <a:pt x="14287" y="9919"/>
                    <a:pt x="14028" y="10322"/>
                    <a:pt x="13624" y="10495"/>
                  </a:cubicBezTo>
                  <a:cubicBezTo>
                    <a:pt x="13562" y="10511"/>
                    <a:pt x="13501" y="10519"/>
                    <a:pt x="13440" y="10519"/>
                  </a:cubicBezTo>
                  <a:cubicBezTo>
                    <a:pt x="13078" y="10519"/>
                    <a:pt x="12744" y="10248"/>
                    <a:pt x="12472" y="9976"/>
                  </a:cubicBezTo>
                  <a:cubicBezTo>
                    <a:pt x="11406" y="8911"/>
                    <a:pt x="10715" y="7528"/>
                    <a:pt x="10053" y="6174"/>
                  </a:cubicBezTo>
                  <a:cubicBezTo>
                    <a:pt x="9390" y="4792"/>
                    <a:pt x="8757" y="3409"/>
                    <a:pt x="7806" y="2228"/>
                  </a:cubicBezTo>
                  <a:cubicBezTo>
                    <a:pt x="6827" y="1076"/>
                    <a:pt x="5502" y="126"/>
                    <a:pt x="3975" y="11"/>
                  </a:cubicBezTo>
                  <a:cubicBezTo>
                    <a:pt x="3886" y="4"/>
                    <a:pt x="3797" y="0"/>
                    <a:pt x="370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3"/>
            <p:cNvSpPr/>
            <p:nvPr/>
          </p:nvSpPr>
          <p:spPr>
            <a:xfrm>
              <a:off x="595275" y="3503375"/>
              <a:ext cx="511250" cy="1235650"/>
            </a:xfrm>
            <a:custGeom>
              <a:avLst/>
              <a:gdLst/>
              <a:ahLst/>
              <a:cxnLst/>
              <a:rect l="l" t="t" r="r" b="b"/>
              <a:pathLst>
                <a:path w="20450" h="49426" extrusionOk="0">
                  <a:moveTo>
                    <a:pt x="0" y="1"/>
                  </a:moveTo>
                  <a:cubicBezTo>
                    <a:pt x="29" y="30"/>
                    <a:pt x="58" y="58"/>
                    <a:pt x="115" y="87"/>
                  </a:cubicBezTo>
                  <a:lnTo>
                    <a:pt x="403" y="375"/>
                  </a:lnTo>
                  <a:cubicBezTo>
                    <a:pt x="691" y="635"/>
                    <a:pt x="1095" y="980"/>
                    <a:pt x="1584" y="1470"/>
                  </a:cubicBezTo>
                  <a:cubicBezTo>
                    <a:pt x="2996" y="2824"/>
                    <a:pt x="4320" y="4292"/>
                    <a:pt x="5530" y="5848"/>
                  </a:cubicBezTo>
                  <a:cubicBezTo>
                    <a:pt x="6279" y="6856"/>
                    <a:pt x="7057" y="7950"/>
                    <a:pt x="7892" y="9160"/>
                  </a:cubicBezTo>
                  <a:cubicBezTo>
                    <a:pt x="8727" y="10370"/>
                    <a:pt x="9591" y="11695"/>
                    <a:pt x="10455" y="13077"/>
                  </a:cubicBezTo>
                  <a:cubicBezTo>
                    <a:pt x="11348" y="14517"/>
                    <a:pt x="12184" y="16044"/>
                    <a:pt x="12932" y="17570"/>
                  </a:cubicBezTo>
                  <a:cubicBezTo>
                    <a:pt x="13336" y="18377"/>
                    <a:pt x="13652" y="19241"/>
                    <a:pt x="14027" y="20105"/>
                  </a:cubicBezTo>
                  <a:lnTo>
                    <a:pt x="15093" y="22697"/>
                  </a:lnTo>
                  <a:cubicBezTo>
                    <a:pt x="16446" y="26010"/>
                    <a:pt x="17627" y="29379"/>
                    <a:pt x="18607" y="32807"/>
                  </a:cubicBezTo>
                  <a:cubicBezTo>
                    <a:pt x="19384" y="35630"/>
                    <a:pt x="19903" y="38481"/>
                    <a:pt x="20133" y="41390"/>
                  </a:cubicBezTo>
                  <a:cubicBezTo>
                    <a:pt x="20306" y="43349"/>
                    <a:pt x="20277" y="45336"/>
                    <a:pt x="20104" y="47266"/>
                  </a:cubicBezTo>
                  <a:cubicBezTo>
                    <a:pt x="20018" y="47986"/>
                    <a:pt x="19960" y="48504"/>
                    <a:pt x="19903" y="48879"/>
                  </a:cubicBezTo>
                  <a:cubicBezTo>
                    <a:pt x="19874" y="49052"/>
                    <a:pt x="19845" y="49167"/>
                    <a:pt x="19845" y="49282"/>
                  </a:cubicBezTo>
                  <a:cubicBezTo>
                    <a:pt x="19816" y="49397"/>
                    <a:pt x="19845" y="49426"/>
                    <a:pt x="19845" y="49426"/>
                  </a:cubicBezTo>
                  <a:cubicBezTo>
                    <a:pt x="19845" y="49368"/>
                    <a:pt x="19874" y="49340"/>
                    <a:pt x="19874" y="49282"/>
                  </a:cubicBezTo>
                  <a:lnTo>
                    <a:pt x="19960" y="48879"/>
                  </a:lnTo>
                  <a:cubicBezTo>
                    <a:pt x="20018" y="48504"/>
                    <a:pt x="20104" y="47986"/>
                    <a:pt x="20191" y="47295"/>
                  </a:cubicBezTo>
                  <a:cubicBezTo>
                    <a:pt x="20392" y="45336"/>
                    <a:pt x="20450" y="43349"/>
                    <a:pt x="20306" y="41390"/>
                  </a:cubicBezTo>
                  <a:cubicBezTo>
                    <a:pt x="20075" y="38481"/>
                    <a:pt x="19557" y="35572"/>
                    <a:pt x="18779" y="32778"/>
                  </a:cubicBezTo>
                  <a:cubicBezTo>
                    <a:pt x="17800" y="29322"/>
                    <a:pt x="16619" y="25923"/>
                    <a:pt x="15237" y="22611"/>
                  </a:cubicBezTo>
                  <a:cubicBezTo>
                    <a:pt x="14891" y="21747"/>
                    <a:pt x="14517" y="20883"/>
                    <a:pt x="14171" y="20019"/>
                  </a:cubicBezTo>
                  <a:cubicBezTo>
                    <a:pt x="13854" y="19155"/>
                    <a:pt x="13480" y="18319"/>
                    <a:pt x="13105" y="17484"/>
                  </a:cubicBezTo>
                  <a:cubicBezTo>
                    <a:pt x="12356" y="15929"/>
                    <a:pt x="11492" y="14431"/>
                    <a:pt x="10571" y="12962"/>
                  </a:cubicBezTo>
                  <a:cubicBezTo>
                    <a:pt x="9707" y="11579"/>
                    <a:pt x="8842" y="10283"/>
                    <a:pt x="8007" y="9074"/>
                  </a:cubicBezTo>
                  <a:cubicBezTo>
                    <a:pt x="7172" y="7864"/>
                    <a:pt x="6365" y="6741"/>
                    <a:pt x="5617" y="5761"/>
                  </a:cubicBezTo>
                  <a:cubicBezTo>
                    <a:pt x="4407" y="4206"/>
                    <a:pt x="3082" y="2766"/>
                    <a:pt x="1642" y="1412"/>
                  </a:cubicBezTo>
                  <a:cubicBezTo>
                    <a:pt x="1152" y="923"/>
                    <a:pt x="720" y="577"/>
                    <a:pt x="461" y="318"/>
                  </a:cubicBezTo>
                  <a:lnTo>
                    <a:pt x="115" y="58"/>
                  </a:lnTo>
                  <a:lnTo>
                    <a:pt x="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3"/>
            <p:cNvSpPr/>
            <p:nvPr/>
          </p:nvSpPr>
          <p:spPr>
            <a:xfrm>
              <a:off x="921450" y="3655325"/>
              <a:ext cx="45400" cy="285150"/>
            </a:xfrm>
            <a:custGeom>
              <a:avLst/>
              <a:gdLst/>
              <a:ahLst/>
              <a:cxnLst/>
              <a:rect l="l" t="t" r="r" b="b"/>
              <a:pathLst>
                <a:path w="1816" h="11406" extrusionOk="0">
                  <a:moveTo>
                    <a:pt x="1815" y="0"/>
                  </a:moveTo>
                  <a:lnTo>
                    <a:pt x="1815" y="0"/>
                  </a:lnTo>
                  <a:cubicBezTo>
                    <a:pt x="1758" y="144"/>
                    <a:pt x="1700" y="288"/>
                    <a:pt x="1671" y="432"/>
                  </a:cubicBezTo>
                  <a:cubicBezTo>
                    <a:pt x="1585" y="720"/>
                    <a:pt x="1498" y="1123"/>
                    <a:pt x="1383" y="1642"/>
                  </a:cubicBezTo>
                  <a:cubicBezTo>
                    <a:pt x="1153" y="2650"/>
                    <a:pt x="922" y="4090"/>
                    <a:pt x="721" y="5674"/>
                  </a:cubicBezTo>
                  <a:cubicBezTo>
                    <a:pt x="519" y="7258"/>
                    <a:pt x="346" y="8641"/>
                    <a:pt x="202" y="9735"/>
                  </a:cubicBezTo>
                  <a:cubicBezTo>
                    <a:pt x="145" y="10225"/>
                    <a:pt x="87" y="10628"/>
                    <a:pt x="29" y="10974"/>
                  </a:cubicBezTo>
                  <a:cubicBezTo>
                    <a:pt x="1" y="11118"/>
                    <a:pt x="1" y="11262"/>
                    <a:pt x="1" y="11406"/>
                  </a:cubicBezTo>
                  <a:cubicBezTo>
                    <a:pt x="58" y="11262"/>
                    <a:pt x="87" y="11118"/>
                    <a:pt x="116" y="10974"/>
                  </a:cubicBezTo>
                  <a:cubicBezTo>
                    <a:pt x="173" y="10686"/>
                    <a:pt x="260" y="10283"/>
                    <a:pt x="346" y="9764"/>
                  </a:cubicBezTo>
                  <a:cubicBezTo>
                    <a:pt x="519" y="8727"/>
                    <a:pt x="692" y="7287"/>
                    <a:pt x="922" y="5703"/>
                  </a:cubicBezTo>
                  <a:cubicBezTo>
                    <a:pt x="1124" y="4119"/>
                    <a:pt x="1326" y="2708"/>
                    <a:pt x="1527" y="1671"/>
                  </a:cubicBezTo>
                  <a:cubicBezTo>
                    <a:pt x="1614" y="1152"/>
                    <a:pt x="1700" y="749"/>
                    <a:pt x="1758" y="461"/>
                  </a:cubicBezTo>
                  <a:cubicBezTo>
                    <a:pt x="1786" y="288"/>
                    <a:pt x="1815" y="144"/>
                    <a:pt x="18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3"/>
            <p:cNvSpPr/>
            <p:nvPr/>
          </p:nvSpPr>
          <p:spPr>
            <a:xfrm>
              <a:off x="583750" y="3869900"/>
              <a:ext cx="337725" cy="70575"/>
            </a:xfrm>
            <a:custGeom>
              <a:avLst/>
              <a:gdLst/>
              <a:ahLst/>
              <a:cxnLst/>
              <a:rect l="l" t="t" r="r" b="b"/>
              <a:pathLst>
                <a:path w="13509" h="2823" extrusionOk="0">
                  <a:moveTo>
                    <a:pt x="0" y="0"/>
                  </a:moveTo>
                  <a:cubicBezTo>
                    <a:pt x="173" y="58"/>
                    <a:pt x="375" y="87"/>
                    <a:pt x="547" y="87"/>
                  </a:cubicBezTo>
                  <a:cubicBezTo>
                    <a:pt x="893" y="116"/>
                    <a:pt x="1383" y="173"/>
                    <a:pt x="2016" y="260"/>
                  </a:cubicBezTo>
                  <a:cubicBezTo>
                    <a:pt x="3255" y="432"/>
                    <a:pt x="4954" y="720"/>
                    <a:pt x="6826" y="1095"/>
                  </a:cubicBezTo>
                  <a:cubicBezTo>
                    <a:pt x="8699" y="1498"/>
                    <a:pt x="10369" y="1930"/>
                    <a:pt x="11550" y="2276"/>
                  </a:cubicBezTo>
                  <a:cubicBezTo>
                    <a:pt x="12155" y="2449"/>
                    <a:pt x="12645" y="2593"/>
                    <a:pt x="12990" y="2679"/>
                  </a:cubicBezTo>
                  <a:cubicBezTo>
                    <a:pt x="13163" y="2737"/>
                    <a:pt x="13336" y="2794"/>
                    <a:pt x="13509" y="2823"/>
                  </a:cubicBezTo>
                  <a:cubicBezTo>
                    <a:pt x="13336" y="2737"/>
                    <a:pt x="13163" y="2679"/>
                    <a:pt x="12990" y="2621"/>
                  </a:cubicBezTo>
                  <a:cubicBezTo>
                    <a:pt x="12673" y="2506"/>
                    <a:pt x="12184" y="2333"/>
                    <a:pt x="11608" y="2132"/>
                  </a:cubicBezTo>
                  <a:cubicBezTo>
                    <a:pt x="10398" y="1757"/>
                    <a:pt x="8727" y="1296"/>
                    <a:pt x="6855" y="922"/>
                  </a:cubicBezTo>
                  <a:cubicBezTo>
                    <a:pt x="5012" y="519"/>
                    <a:pt x="3284" y="260"/>
                    <a:pt x="2016" y="116"/>
                  </a:cubicBezTo>
                  <a:cubicBezTo>
                    <a:pt x="1383" y="58"/>
                    <a:pt x="893" y="29"/>
                    <a:pt x="54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3"/>
            <p:cNvSpPr/>
            <p:nvPr/>
          </p:nvSpPr>
          <p:spPr>
            <a:xfrm>
              <a:off x="1059700" y="3892950"/>
              <a:ext cx="181475" cy="423400"/>
            </a:xfrm>
            <a:custGeom>
              <a:avLst/>
              <a:gdLst/>
              <a:ahLst/>
              <a:cxnLst/>
              <a:rect l="l" t="t" r="r" b="b"/>
              <a:pathLst>
                <a:path w="7259" h="16936" extrusionOk="0">
                  <a:moveTo>
                    <a:pt x="7259" y="0"/>
                  </a:moveTo>
                  <a:lnTo>
                    <a:pt x="7259" y="0"/>
                  </a:lnTo>
                  <a:cubicBezTo>
                    <a:pt x="7201" y="29"/>
                    <a:pt x="7173" y="86"/>
                    <a:pt x="7144" y="144"/>
                  </a:cubicBezTo>
                  <a:lnTo>
                    <a:pt x="6913" y="634"/>
                  </a:lnTo>
                  <a:cubicBezTo>
                    <a:pt x="6712" y="1037"/>
                    <a:pt x="6424" y="1642"/>
                    <a:pt x="6078" y="2419"/>
                  </a:cubicBezTo>
                  <a:cubicBezTo>
                    <a:pt x="5387" y="3946"/>
                    <a:pt x="4494" y="6077"/>
                    <a:pt x="3543" y="8439"/>
                  </a:cubicBezTo>
                  <a:cubicBezTo>
                    <a:pt x="2593" y="10801"/>
                    <a:pt x="1729" y="12904"/>
                    <a:pt x="1066" y="14459"/>
                  </a:cubicBezTo>
                  <a:cubicBezTo>
                    <a:pt x="750" y="15179"/>
                    <a:pt x="490" y="15813"/>
                    <a:pt x="289" y="16245"/>
                  </a:cubicBezTo>
                  <a:cubicBezTo>
                    <a:pt x="202" y="16446"/>
                    <a:pt x="116" y="16619"/>
                    <a:pt x="58" y="16734"/>
                  </a:cubicBezTo>
                  <a:cubicBezTo>
                    <a:pt x="30" y="16792"/>
                    <a:pt x="30" y="16849"/>
                    <a:pt x="1" y="16936"/>
                  </a:cubicBezTo>
                  <a:cubicBezTo>
                    <a:pt x="58" y="16878"/>
                    <a:pt x="87" y="16821"/>
                    <a:pt x="116" y="16763"/>
                  </a:cubicBezTo>
                  <a:lnTo>
                    <a:pt x="346" y="16273"/>
                  </a:lnTo>
                  <a:cubicBezTo>
                    <a:pt x="548" y="15870"/>
                    <a:pt x="836" y="15265"/>
                    <a:pt x="1182" y="14488"/>
                  </a:cubicBezTo>
                  <a:cubicBezTo>
                    <a:pt x="1873" y="12961"/>
                    <a:pt x="2766" y="10830"/>
                    <a:pt x="3716" y="8468"/>
                  </a:cubicBezTo>
                  <a:cubicBezTo>
                    <a:pt x="4667" y="6135"/>
                    <a:pt x="5502" y="3975"/>
                    <a:pt x="6193" y="2448"/>
                  </a:cubicBezTo>
                  <a:lnTo>
                    <a:pt x="6971" y="662"/>
                  </a:lnTo>
                  <a:lnTo>
                    <a:pt x="7201" y="173"/>
                  </a:lnTo>
                  <a:cubicBezTo>
                    <a:pt x="7230" y="115"/>
                    <a:pt x="7230" y="58"/>
                    <a:pt x="725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3"/>
            <p:cNvSpPr/>
            <p:nvPr/>
          </p:nvSpPr>
          <p:spPr>
            <a:xfrm>
              <a:off x="613275" y="4162250"/>
              <a:ext cx="446450" cy="154100"/>
            </a:xfrm>
            <a:custGeom>
              <a:avLst/>
              <a:gdLst/>
              <a:ahLst/>
              <a:cxnLst/>
              <a:rect l="l" t="t" r="r" b="b"/>
              <a:pathLst>
                <a:path w="17858" h="6164" extrusionOk="0">
                  <a:moveTo>
                    <a:pt x="0" y="0"/>
                  </a:moveTo>
                  <a:cubicBezTo>
                    <a:pt x="29" y="29"/>
                    <a:pt x="115" y="58"/>
                    <a:pt x="173" y="58"/>
                  </a:cubicBezTo>
                  <a:lnTo>
                    <a:pt x="691" y="259"/>
                  </a:lnTo>
                  <a:lnTo>
                    <a:pt x="2592" y="922"/>
                  </a:lnTo>
                  <a:cubicBezTo>
                    <a:pt x="4205" y="1469"/>
                    <a:pt x="6452" y="2276"/>
                    <a:pt x="8900" y="3168"/>
                  </a:cubicBezTo>
                  <a:cubicBezTo>
                    <a:pt x="11348" y="4033"/>
                    <a:pt x="13566" y="4839"/>
                    <a:pt x="15208" y="5357"/>
                  </a:cubicBezTo>
                  <a:cubicBezTo>
                    <a:pt x="16014" y="5617"/>
                    <a:pt x="16677" y="5818"/>
                    <a:pt x="17138" y="5962"/>
                  </a:cubicBezTo>
                  <a:lnTo>
                    <a:pt x="17685" y="6106"/>
                  </a:lnTo>
                  <a:cubicBezTo>
                    <a:pt x="17742" y="6135"/>
                    <a:pt x="17800" y="6135"/>
                    <a:pt x="17858" y="6164"/>
                  </a:cubicBezTo>
                  <a:cubicBezTo>
                    <a:pt x="17800" y="6106"/>
                    <a:pt x="17742" y="6077"/>
                    <a:pt x="17685" y="6077"/>
                  </a:cubicBezTo>
                  <a:lnTo>
                    <a:pt x="17166" y="5876"/>
                  </a:lnTo>
                  <a:lnTo>
                    <a:pt x="15265" y="5213"/>
                  </a:lnTo>
                  <a:cubicBezTo>
                    <a:pt x="13653" y="4666"/>
                    <a:pt x="11406" y="3860"/>
                    <a:pt x="8958" y="2967"/>
                  </a:cubicBezTo>
                  <a:cubicBezTo>
                    <a:pt x="6509" y="2074"/>
                    <a:pt x="4263" y="1325"/>
                    <a:pt x="2650" y="807"/>
                  </a:cubicBezTo>
                  <a:cubicBezTo>
                    <a:pt x="1815" y="519"/>
                    <a:pt x="1152" y="317"/>
                    <a:pt x="691" y="202"/>
                  </a:cubicBezTo>
                  <a:lnTo>
                    <a:pt x="173" y="29"/>
                  </a:lnTo>
                  <a:cubicBezTo>
                    <a:pt x="115" y="0"/>
                    <a:pt x="58" y="0"/>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4" name="Google Shape;2774;p43"/>
          <p:cNvSpPr/>
          <p:nvPr/>
        </p:nvSpPr>
        <p:spPr>
          <a:xfrm>
            <a:off x="4286907" y="846888"/>
            <a:ext cx="3984812" cy="407516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76" name="Google Shape;2776;p43"/>
          <p:cNvSpPr txBox="1">
            <a:spLocks noGrp="1"/>
          </p:cNvSpPr>
          <p:nvPr>
            <p:ph type="title"/>
          </p:nvPr>
        </p:nvSpPr>
        <p:spPr>
          <a:xfrm>
            <a:off x="3537273" y="196788"/>
            <a:ext cx="4391736" cy="65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r-FR" dirty="0" err="1"/>
              <a:t>OpenSimulator</a:t>
            </a:r>
            <a:endParaRPr dirty="0"/>
          </a:p>
        </p:txBody>
      </p:sp>
      <p:sp>
        <p:nvSpPr>
          <p:cNvPr id="2777" name="Google Shape;2777;p43"/>
          <p:cNvSpPr txBox="1"/>
          <p:nvPr/>
        </p:nvSpPr>
        <p:spPr>
          <a:xfrm>
            <a:off x="4569963" y="777151"/>
            <a:ext cx="3514059" cy="3724502"/>
          </a:xfrm>
          <a:prstGeom prst="rect">
            <a:avLst/>
          </a:prstGeom>
          <a:noFill/>
          <a:ln>
            <a:noFill/>
          </a:ln>
        </p:spPr>
        <p:txBody>
          <a:bodyPr spcFirstLastPara="1" wrap="square" lIns="91425" tIns="91425" rIns="91425" bIns="91425" anchor="ctr" anchorCtr="0">
            <a:noAutofit/>
          </a:bodyPr>
          <a:lstStyle/>
          <a:p>
            <a:r>
              <a:rPr lang="en-US" sz="1500" b="0" i="0" u="none" strike="noStrike" baseline="0" dirty="0" err="1">
                <a:solidFill>
                  <a:schemeClr val="tx1"/>
                </a:solidFill>
                <a:latin typeface="Nanum Gothic Coding" panose="020B0604020202020204" charset="-127"/>
                <a:ea typeface="Nanum Gothic Coding" panose="020B0604020202020204" charset="-127"/>
              </a:rPr>
              <a:t>OpenSimulator</a:t>
            </a:r>
            <a:r>
              <a:rPr lang="en-US" sz="1500" b="0" i="0" u="none" strike="noStrike" baseline="0" dirty="0">
                <a:solidFill>
                  <a:schemeClr val="tx1"/>
                </a:solidFill>
                <a:latin typeface="Nanum Gothic Coding" panose="020B0604020202020204" charset="-127"/>
                <a:ea typeface="Nanum Gothic Coding" panose="020B0604020202020204" charset="-127"/>
              </a:rPr>
              <a:t> is an open-source multi-platform, multi-user 3D application server. It can be used to create a virtual environment (or world) which can be accessed through a variety of clients, on multiple protocols, see Connecting. Optional </a:t>
            </a:r>
            <a:r>
              <a:rPr lang="en-US" sz="1500" b="0" i="0" u="none" strike="noStrike" baseline="0" dirty="0" err="1">
                <a:solidFill>
                  <a:schemeClr val="tx1"/>
                </a:solidFill>
                <a:latin typeface="Nanum Gothic Coding" panose="020B0604020202020204" charset="-127"/>
                <a:ea typeface="Nanum Gothic Coding" panose="020B0604020202020204" charset="-127"/>
              </a:rPr>
              <a:t>Hypergrid</a:t>
            </a:r>
            <a:r>
              <a:rPr lang="en-US" sz="1500" b="0" i="0" u="none" strike="noStrike" baseline="0" dirty="0">
                <a:solidFill>
                  <a:schemeClr val="tx1"/>
                </a:solidFill>
                <a:latin typeface="Nanum Gothic Coding" panose="020B0604020202020204" charset="-127"/>
                <a:ea typeface="Nanum Gothic Coding" panose="020B0604020202020204" charset="-127"/>
              </a:rPr>
              <a:t> allow users to visit other </a:t>
            </a:r>
            <a:r>
              <a:rPr lang="en-US" sz="1500" b="0" i="0" u="none" strike="noStrike" baseline="0" dirty="0" err="1">
                <a:solidFill>
                  <a:schemeClr val="tx1"/>
                </a:solidFill>
                <a:latin typeface="Nanum Gothic Coding" panose="020B0604020202020204" charset="-127"/>
                <a:ea typeface="Nanum Gothic Coding" panose="020B0604020202020204" charset="-127"/>
              </a:rPr>
              <a:t>OpenSimulator</a:t>
            </a:r>
            <a:r>
              <a:rPr lang="en-US" sz="1500" b="0" i="0" u="none" strike="noStrike" baseline="0" dirty="0">
                <a:solidFill>
                  <a:schemeClr val="tx1"/>
                </a:solidFill>
                <a:latin typeface="Nanum Gothic Coding" panose="020B0604020202020204" charset="-127"/>
                <a:ea typeface="Nanum Gothic Coding" panose="020B0604020202020204" charset="-127"/>
              </a:rPr>
              <a:t> installations across the web from their 'home' installation or grid. In this way, it is the basis of a nascent distributed Metaverse. </a:t>
            </a:r>
            <a:endParaRPr sz="1500" dirty="0">
              <a:solidFill>
                <a:schemeClr val="tx1"/>
              </a:solidFill>
              <a:latin typeface="Nanum Gothic Coding" panose="020B0604020202020204" charset="-127"/>
              <a:ea typeface="Nanum Gothic Coding" panose="020B0604020202020204" charset="-127"/>
              <a:cs typeface="Nanum Gothic Coding"/>
              <a:sym typeface="Nanum Gothic Coding"/>
            </a:endParaRPr>
          </a:p>
        </p:txBody>
      </p:sp>
      <p:sp>
        <p:nvSpPr>
          <p:cNvPr id="2778" name="Google Shape;2778;p43"/>
          <p:cNvSpPr/>
          <p:nvPr/>
        </p:nvSpPr>
        <p:spPr>
          <a:xfrm>
            <a:off x="4762287" y="1684672"/>
            <a:ext cx="407210" cy="407765"/>
          </a:xfrm>
          <a:custGeom>
            <a:avLst/>
            <a:gdLst/>
            <a:ahLst/>
            <a:cxnLst/>
            <a:rect l="l" t="t" r="r" b="b"/>
            <a:pathLst>
              <a:path w="19818" h="19845" extrusionOk="0">
                <a:moveTo>
                  <a:pt x="14892" y="3255"/>
                </a:moveTo>
                <a:cubicBezTo>
                  <a:pt x="15468" y="3716"/>
                  <a:pt x="15986" y="4234"/>
                  <a:pt x="16447" y="4810"/>
                </a:cubicBezTo>
                <a:lnTo>
                  <a:pt x="18463" y="4436"/>
                </a:lnTo>
                <a:lnTo>
                  <a:pt x="19788" y="7546"/>
                </a:lnTo>
                <a:lnTo>
                  <a:pt x="18118" y="8727"/>
                </a:lnTo>
                <a:cubicBezTo>
                  <a:pt x="18233" y="9476"/>
                  <a:pt x="18233" y="10196"/>
                  <a:pt x="18147" y="10945"/>
                </a:cubicBezTo>
                <a:lnTo>
                  <a:pt x="19817" y="12097"/>
                </a:lnTo>
                <a:lnTo>
                  <a:pt x="18579" y="15208"/>
                </a:lnTo>
                <a:lnTo>
                  <a:pt x="16562" y="14891"/>
                </a:lnTo>
                <a:cubicBezTo>
                  <a:pt x="16130" y="15496"/>
                  <a:pt x="15612" y="16014"/>
                  <a:pt x="15007" y="16475"/>
                </a:cubicBezTo>
                <a:lnTo>
                  <a:pt x="15381" y="18462"/>
                </a:lnTo>
                <a:lnTo>
                  <a:pt x="12300" y="19816"/>
                </a:lnTo>
                <a:lnTo>
                  <a:pt x="11090" y="18146"/>
                </a:lnTo>
                <a:cubicBezTo>
                  <a:pt x="10370" y="18261"/>
                  <a:pt x="9621" y="18261"/>
                  <a:pt x="8901" y="18174"/>
                </a:cubicBezTo>
                <a:lnTo>
                  <a:pt x="7749" y="19845"/>
                </a:lnTo>
                <a:lnTo>
                  <a:pt x="4609" y="18578"/>
                </a:lnTo>
                <a:lnTo>
                  <a:pt x="4926" y="16561"/>
                </a:lnTo>
                <a:cubicBezTo>
                  <a:pt x="4350" y="16129"/>
                  <a:pt x="3803" y="15611"/>
                  <a:pt x="3371" y="15035"/>
                </a:cubicBezTo>
                <a:lnTo>
                  <a:pt x="1355" y="15381"/>
                </a:lnTo>
                <a:lnTo>
                  <a:pt x="30" y="12299"/>
                </a:lnTo>
                <a:lnTo>
                  <a:pt x="1700" y="11089"/>
                </a:lnTo>
                <a:cubicBezTo>
                  <a:pt x="1585" y="10369"/>
                  <a:pt x="1585" y="9620"/>
                  <a:pt x="1671" y="8900"/>
                </a:cubicBezTo>
                <a:lnTo>
                  <a:pt x="1" y="7748"/>
                </a:lnTo>
                <a:lnTo>
                  <a:pt x="1239" y="4608"/>
                </a:lnTo>
                <a:lnTo>
                  <a:pt x="3256" y="4954"/>
                </a:lnTo>
                <a:cubicBezTo>
                  <a:pt x="3688" y="4349"/>
                  <a:pt x="4206" y="3831"/>
                  <a:pt x="4782" y="3370"/>
                </a:cubicBezTo>
                <a:lnTo>
                  <a:pt x="4437" y="1383"/>
                </a:lnTo>
                <a:lnTo>
                  <a:pt x="7518" y="58"/>
                </a:lnTo>
                <a:lnTo>
                  <a:pt x="8728" y="1699"/>
                </a:lnTo>
                <a:cubicBezTo>
                  <a:pt x="9448" y="1584"/>
                  <a:pt x="10168" y="1584"/>
                  <a:pt x="10917" y="1671"/>
                </a:cubicBezTo>
                <a:lnTo>
                  <a:pt x="12069" y="0"/>
                </a:lnTo>
                <a:lnTo>
                  <a:pt x="15209" y="1267"/>
                </a:lnTo>
                <a:close/>
                <a:moveTo>
                  <a:pt x="11407" y="6625"/>
                </a:moveTo>
                <a:cubicBezTo>
                  <a:pt x="8411" y="5444"/>
                  <a:pt x="5502" y="8439"/>
                  <a:pt x="6741" y="11377"/>
                </a:cubicBezTo>
                <a:cubicBezTo>
                  <a:pt x="8008" y="14315"/>
                  <a:pt x="12184" y="14286"/>
                  <a:pt x="13394" y="11319"/>
                </a:cubicBezTo>
                <a:cubicBezTo>
                  <a:pt x="14143" y="9476"/>
                  <a:pt x="13250" y="7373"/>
                  <a:pt x="11407" y="6625"/>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2" name="Google Shape;2782;p43"/>
          <p:cNvGrpSpPr/>
          <p:nvPr/>
        </p:nvGrpSpPr>
        <p:grpSpPr>
          <a:xfrm>
            <a:off x="325175" y="1416377"/>
            <a:ext cx="1672524" cy="1823501"/>
            <a:chOff x="325175" y="1416377"/>
            <a:chExt cx="1672524" cy="1823501"/>
          </a:xfrm>
        </p:grpSpPr>
        <p:sp>
          <p:nvSpPr>
            <p:cNvPr id="2783" name="Google Shape;2783;p43"/>
            <p:cNvSpPr/>
            <p:nvPr/>
          </p:nvSpPr>
          <p:spPr>
            <a:xfrm>
              <a:off x="541180" y="2503641"/>
              <a:ext cx="736237" cy="736237"/>
            </a:xfrm>
            <a:custGeom>
              <a:avLst/>
              <a:gdLst/>
              <a:ahLst/>
              <a:cxnLst/>
              <a:rect l="l" t="t" r="r" b="b"/>
              <a:pathLst>
                <a:path w="35831" h="35831" extrusionOk="0">
                  <a:moveTo>
                    <a:pt x="26902" y="5905"/>
                  </a:moveTo>
                  <a:cubicBezTo>
                    <a:pt x="27968" y="6711"/>
                    <a:pt x="28918" y="7633"/>
                    <a:pt x="29753" y="8670"/>
                  </a:cubicBezTo>
                  <a:lnTo>
                    <a:pt x="33354" y="8007"/>
                  </a:lnTo>
                  <a:lnTo>
                    <a:pt x="35744" y="13624"/>
                  </a:lnTo>
                  <a:lnTo>
                    <a:pt x="32778" y="15784"/>
                  </a:lnTo>
                  <a:cubicBezTo>
                    <a:pt x="32951" y="17080"/>
                    <a:pt x="32979" y="18434"/>
                    <a:pt x="32807" y="19730"/>
                  </a:cubicBezTo>
                  <a:lnTo>
                    <a:pt x="35831" y="21832"/>
                  </a:lnTo>
                  <a:lnTo>
                    <a:pt x="33584" y="27478"/>
                  </a:lnTo>
                  <a:lnTo>
                    <a:pt x="29926" y="26902"/>
                  </a:lnTo>
                  <a:cubicBezTo>
                    <a:pt x="29149" y="27967"/>
                    <a:pt x="28198" y="28918"/>
                    <a:pt x="27161" y="29724"/>
                  </a:cubicBezTo>
                  <a:lnTo>
                    <a:pt x="27824" y="33353"/>
                  </a:lnTo>
                  <a:lnTo>
                    <a:pt x="22207" y="35744"/>
                  </a:lnTo>
                  <a:lnTo>
                    <a:pt x="20047" y="32777"/>
                  </a:lnTo>
                  <a:cubicBezTo>
                    <a:pt x="18751" y="32950"/>
                    <a:pt x="17426" y="32979"/>
                    <a:pt x="16101" y="32806"/>
                  </a:cubicBezTo>
                  <a:lnTo>
                    <a:pt x="13998" y="35830"/>
                  </a:lnTo>
                  <a:lnTo>
                    <a:pt x="8353" y="33555"/>
                  </a:lnTo>
                  <a:lnTo>
                    <a:pt x="8929" y="29926"/>
                  </a:lnTo>
                  <a:cubicBezTo>
                    <a:pt x="7864" y="29148"/>
                    <a:pt x="6913" y="28198"/>
                    <a:pt x="6107" y="27161"/>
                  </a:cubicBezTo>
                  <a:lnTo>
                    <a:pt x="2477" y="27823"/>
                  </a:lnTo>
                  <a:lnTo>
                    <a:pt x="87" y="22236"/>
                  </a:lnTo>
                  <a:lnTo>
                    <a:pt x="3054" y="20075"/>
                  </a:lnTo>
                  <a:cubicBezTo>
                    <a:pt x="2881" y="18751"/>
                    <a:pt x="2852" y="17426"/>
                    <a:pt x="3025" y="16101"/>
                  </a:cubicBezTo>
                  <a:lnTo>
                    <a:pt x="0" y="13998"/>
                  </a:lnTo>
                  <a:lnTo>
                    <a:pt x="2276" y="8353"/>
                  </a:lnTo>
                  <a:lnTo>
                    <a:pt x="5905" y="8929"/>
                  </a:lnTo>
                  <a:cubicBezTo>
                    <a:pt x="6683" y="7863"/>
                    <a:pt x="7633" y="6913"/>
                    <a:pt x="8670" y="6106"/>
                  </a:cubicBezTo>
                  <a:lnTo>
                    <a:pt x="8008" y="2477"/>
                  </a:lnTo>
                  <a:lnTo>
                    <a:pt x="13624" y="87"/>
                  </a:lnTo>
                  <a:lnTo>
                    <a:pt x="15784" y="3082"/>
                  </a:lnTo>
                  <a:cubicBezTo>
                    <a:pt x="17080" y="2880"/>
                    <a:pt x="18405" y="2852"/>
                    <a:pt x="19730" y="3024"/>
                  </a:cubicBezTo>
                  <a:lnTo>
                    <a:pt x="21833" y="0"/>
                  </a:lnTo>
                  <a:lnTo>
                    <a:pt x="27478" y="2275"/>
                  </a:lnTo>
                  <a:close/>
                  <a:moveTo>
                    <a:pt x="20623" y="11953"/>
                  </a:moveTo>
                  <a:cubicBezTo>
                    <a:pt x="15208" y="9793"/>
                    <a:pt x="9880" y="15237"/>
                    <a:pt x="12155" y="20594"/>
                  </a:cubicBezTo>
                  <a:cubicBezTo>
                    <a:pt x="14459" y="25951"/>
                    <a:pt x="22063" y="25865"/>
                    <a:pt x="24223" y="20450"/>
                  </a:cubicBezTo>
                  <a:cubicBezTo>
                    <a:pt x="25577" y="17109"/>
                    <a:pt x="23964" y="13307"/>
                    <a:pt x="20623" y="119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3"/>
            <p:cNvSpPr/>
            <p:nvPr/>
          </p:nvSpPr>
          <p:spPr>
            <a:xfrm>
              <a:off x="325175" y="1982995"/>
              <a:ext cx="407765" cy="407190"/>
            </a:xfrm>
            <a:custGeom>
              <a:avLst/>
              <a:gdLst/>
              <a:ahLst/>
              <a:cxnLst/>
              <a:rect l="l" t="t" r="r" b="b"/>
              <a:pathLst>
                <a:path w="19845" h="19817" extrusionOk="0">
                  <a:moveTo>
                    <a:pt x="14891" y="3255"/>
                  </a:moveTo>
                  <a:cubicBezTo>
                    <a:pt x="15467" y="3716"/>
                    <a:pt x="16014" y="4234"/>
                    <a:pt x="16475" y="4810"/>
                  </a:cubicBezTo>
                  <a:lnTo>
                    <a:pt x="18462" y="4436"/>
                  </a:lnTo>
                  <a:lnTo>
                    <a:pt x="19816" y="7547"/>
                  </a:lnTo>
                  <a:lnTo>
                    <a:pt x="18146" y="8728"/>
                  </a:lnTo>
                  <a:cubicBezTo>
                    <a:pt x="18261" y="9448"/>
                    <a:pt x="18261" y="10197"/>
                    <a:pt x="18174" y="10917"/>
                  </a:cubicBezTo>
                  <a:lnTo>
                    <a:pt x="19845" y="12069"/>
                  </a:lnTo>
                  <a:lnTo>
                    <a:pt x="18578" y="15208"/>
                  </a:lnTo>
                  <a:lnTo>
                    <a:pt x="16561" y="14891"/>
                  </a:lnTo>
                  <a:cubicBezTo>
                    <a:pt x="16129" y="15467"/>
                    <a:pt x="15611" y="16015"/>
                    <a:pt x="15035" y="16447"/>
                  </a:cubicBezTo>
                  <a:lnTo>
                    <a:pt x="15381" y="18463"/>
                  </a:lnTo>
                  <a:lnTo>
                    <a:pt x="12299" y="19788"/>
                  </a:lnTo>
                  <a:lnTo>
                    <a:pt x="11089" y="18117"/>
                  </a:lnTo>
                  <a:cubicBezTo>
                    <a:pt x="10369" y="18232"/>
                    <a:pt x="9620" y="18232"/>
                    <a:pt x="8900" y="18146"/>
                  </a:cubicBezTo>
                  <a:lnTo>
                    <a:pt x="7748" y="19817"/>
                  </a:lnTo>
                  <a:lnTo>
                    <a:pt x="4608" y="18578"/>
                  </a:lnTo>
                  <a:lnTo>
                    <a:pt x="4925" y="16562"/>
                  </a:lnTo>
                  <a:cubicBezTo>
                    <a:pt x="4349" y="16130"/>
                    <a:pt x="3802" y="15611"/>
                    <a:pt x="3370" y="15035"/>
                  </a:cubicBezTo>
                  <a:lnTo>
                    <a:pt x="1354" y="15381"/>
                  </a:lnTo>
                  <a:lnTo>
                    <a:pt x="58" y="12299"/>
                  </a:lnTo>
                  <a:lnTo>
                    <a:pt x="1699" y="11089"/>
                  </a:lnTo>
                  <a:cubicBezTo>
                    <a:pt x="1584" y="10369"/>
                    <a:pt x="1584" y="9620"/>
                    <a:pt x="1671" y="8900"/>
                  </a:cubicBezTo>
                  <a:lnTo>
                    <a:pt x="0" y="7748"/>
                  </a:lnTo>
                  <a:lnTo>
                    <a:pt x="1267" y="4609"/>
                  </a:lnTo>
                  <a:lnTo>
                    <a:pt x="3255" y="4954"/>
                  </a:lnTo>
                  <a:cubicBezTo>
                    <a:pt x="3716" y="4350"/>
                    <a:pt x="4234" y="3831"/>
                    <a:pt x="4810" y="3370"/>
                  </a:cubicBezTo>
                  <a:lnTo>
                    <a:pt x="4436" y="1354"/>
                  </a:lnTo>
                  <a:lnTo>
                    <a:pt x="7546" y="58"/>
                  </a:lnTo>
                  <a:lnTo>
                    <a:pt x="8727" y="1700"/>
                  </a:lnTo>
                  <a:cubicBezTo>
                    <a:pt x="9476" y="1585"/>
                    <a:pt x="10196" y="1585"/>
                    <a:pt x="10945" y="1671"/>
                  </a:cubicBezTo>
                  <a:lnTo>
                    <a:pt x="12097" y="0"/>
                  </a:lnTo>
                  <a:lnTo>
                    <a:pt x="15208" y="1239"/>
                  </a:lnTo>
                  <a:close/>
                  <a:moveTo>
                    <a:pt x="11406" y="6625"/>
                  </a:moveTo>
                  <a:cubicBezTo>
                    <a:pt x="8439" y="5444"/>
                    <a:pt x="5501" y="8440"/>
                    <a:pt x="6769" y="11377"/>
                  </a:cubicBezTo>
                  <a:cubicBezTo>
                    <a:pt x="8036" y="14315"/>
                    <a:pt x="12212" y="14286"/>
                    <a:pt x="13422" y="11320"/>
                  </a:cubicBezTo>
                  <a:cubicBezTo>
                    <a:pt x="14171" y="9476"/>
                    <a:pt x="13278" y="7345"/>
                    <a:pt x="11406" y="6625"/>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3"/>
            <p:cNvSpPr/>
            <p:nvPr/>
          </p:nvSpPr>
          <p:spPr>
            <a:xfrm>
              <a:off x="961406" y="1416377"/>
              <a:ext cx="1036293" cy="1036888"/>
            </a:xfrm>
            <a:custGeom>
              <a:avLst/>
              <a:gdLst/>
              <a:ahLst/>
              <a:cxnLst/>
              <a:rect l="l" t="t" r="r" b="b"/>
              <a:pathLst>
                <a:path w="50434" h="50463" extrusionOk="0">
                  <a:moveTo>
                    <a:pt x="32374" y="5790"/>
                  </a:moveTo>
                  <a:cubicBezTo>
                    <a:pt x="34074" y="6424"/>
                    <a:pt x="35715" y="7288"/>
                    <a:pt x="37213" y="8354"/>
                  </a:cubicBezTo>
                  <a:lnTo>
                    <a:pt x="41735" y="6049"/>
                  </a:lnTo>
                  <a:lnTo>
                    <a:pt x="47092" y="12530"/>
                  </a:lnTo>
                  <a:lnTo>
                    <a:pt x="44011" y="16562"/>
                  </a:lnTo>
                  <a:cubicBezTo>
                    <a:pt x="44759" y="18204"/>
                    <a:pt x="45307" y="19961"/>
                    <a:pt x="45623" y="21776"/>
                  </a:cubicBezTo>
                  <a:lnTo>
                    <a:pt x="50434" y="23360"/>
                  </a:lnTo>
                  <a:lnTo>
                    <a:pt x="49656" y="31712"/>
                  </a:lnTo>
                  <a:lnTo>
                    <a:pt x="44615" y="32375"/>
                  </a:lnTo>
                  <a:cubicBezTo>
                    <a:pt x="43982" y="34103"/>
                    <a:pt x="43118" y="35716"/>
                    <a:pt x="42081" y="37214"/>
                  </a:cubicBezTo>
                  <a:lnTo>
                    <a:pt x="44385" y="41765"/>
                  </a:lnTo>
                  <a:lnTo>
                    <a:pt x="37904" y="47122"/>
                  </a:lnTo>
                  <a:lnTo>
                    <a:pt x="33872" y="44011"/>
                  </a:lnTo>
                  <a:cubicBezTo>
                    <a:pt x="32201" y="44789"/>
                    <a:pt x="30445" y="45336"/>
                    <a:pt x="28659" y="45653"/>
                  </a:cubicBezTo>
                  <a:lnTo>
                    <a:pt x="27075" y="50463"/>
                  </a:lnTo>
                  <a:lnTo>
                    <a:pt x="18722" y="49685"/>
                  </a:lnTo>
                  <a:lnTo>
                    <a:pt x="18059" y="44645"/>
                  </a:lnTo>
                  <a:cubicBezTo>
                    <a:pt x="16331" y="44011"/>
                    <a:pt x="14718" y="43147"/>
                    <a:pt x="13221" y="42081"/>
                  </a:cubicBezTo>
                  <a:lnTo>
                    <a:pt x="8699" y="44386"/>
                  </a:lnTo>
                  <a:lnTo>
                    <a:pt x="3341" y="37905"/>
                  </a:lnTo>
                  <a:lnTo>
                    <a:pt x="6452" y="33901"/>
                  </a:lnTo>
                  <a:cubicBezTo>
                    <a:pt x="5674" y="32231"/>
                    <a:pt x="5127" y="30474"/>
                    <a:pt x="4810" y="28659"/>
                  </a:cubicBezTo>
                  <a:lnTo>
                    <a:pt x="0" y="27075"/>
                  </a:lnTo>
                  <a:lnTo>
                    <a:pt x="749" y="18723"/>
                  </a:lnTo>
                  <a:lnTo>
                    <a:pt x="5790" y="18060"/>
                  </a:lnTo>
                  <a:cubicBezTo>
                    <a:pt x="6423" y="16332"/>
                    <a:pt x="7287" y="14719"/>
                    <a:pt x="8353" y="13221"/>
                  </a:cubicBezTo>
                  <a:lnTo>
                    <a:pt x="6049" y="8699"/>
                  </a:lnTo>
                  <a:lnTo>
                    <a:pt x="12529" y="3342"/>
                  </a:lnTo>
                  <a:lnTo>
                    <a:pt x="16562" y="6424"/>
                  </a:lnTo>
                  <a:cubicBezTo>
                    <a:pt x="18203" y="5646"/>
                    <a:pt x="19960" y="5099"/>
                    <a:pt x="21775" y="4811"/>
                  </a:cubicBezTo>
                  <a:lnTo>
                    <a:pt x="23330" y="1"/>
                  </a:lnTo>
                  <a:lnTo>
                    <a:pt x="31712" y="779"/>
                  </a:lnTo>
                  <a:close/>
                  <a:moveTo>
                    <a:pt x="26441" y="16274"/>
                  </a:moveTo>
                  <a:cubicBezTo>
                    <a:pt x="18434" y="15554"/>
                    <a:pt x="13566" y="24829"/>
                    <a:pt x="18664" y="30992"/>
                  </a:cubicBezTo>
                  <a:cubicBezTo>
                    <a:pt x="23791" y="37156"/>
                    <a:pt x="33814" y="34074"/>
                    <a:pt x="34563" y="26096"/>
                  </a:cubicBezTo>
                  <a:cubicBezTo>
                    <a:pt x="35024" y="21142"/>
                    <a:pt x="31395" y="16735"/>
                    <a:pt x="26441" y="16274"/>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0" name="Google Shape;2790;p43"/>
          <p:cNvGrpSpPr/>
          <p:nvPr/>
        </p:nvGrpSpPr>
        <p:grpSpPr>
          <a:xfrm>
            <a:off x="981006" y="2667594"/>
            <a:ext cx="3099385" cy="1916917"/>
            <a:chOff x="1462225" y="2643625"/>
            <a:chExt cx="3771000" cy="2332300"/>
          </a:xfrm>
        </p:grpSpPr>
        <p:sp>
          <p:nvSpPr>
            <p:cNvPr id="2791" name="Google Shape;2791;p43"/>
            <p:cNvSpPr/>
            <p:nvPr/>
          </p:nvSpPr>
          <p:spPr>
            <a:xfrm>
              <a:off x="1462225" y="4774300"/>
              <a:ext cx="3771000" cy="201625"/>
            </a:xfrm>
            <a:custGeom>
              <a:avLst/>
              <a:gdLst/>
              <a:ahLst/>
              <a:cxnLst/>
              <a:rect l="l" t="t" r="r" b="b"/>
              <a:pathLst>
                <a:path w="150840" h="8065" extrusionOk="0">
                  <a:moveTo>
                    <a:pt x="0" y="0"/>
                  </a:moveTo>
                  <a:lnTo>
                    <a:pt x="0" y="1671"/>
                  </a:lnTo>
                  <a:cubicBezTo>
                    <a:pt x="0" y="5214"/>
                    <a:pt x="2881" y="8065"/>
                    <a:pt x="6423" y="8065"/>
                  </a:cubicBezTo>
                  <a:lnTo>
                    <a:pt x="144416" y="8065"/>
                  </a:lnTo>
                  <a:cubicBezTo>
                    <a:pt x="147959" y="8065"/>
                    <a:pt x="150839" y="5185"/>
                    <a:pt x="150839" y="1671"/>
                  </a:cubicBezTo>
                  <a:lnTo>
                    <a:pt x="15083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3"/>
            <p:cNvSpPr/>
            <p:nvPr/>
          </p:nvSpPr>
          <p:spPr>
            <a:xfrm>
              <a:off x="1607675" y="2643625"/>
              <a:ext cx="3480800" cy="2301350"/>
            </a:xfrm>
            <a:custGeom>
              <a:avLst/>
              <a:gdLst/>
              <a:ahLst/>
              <a:cxnLst/>
              <a:rect l="l" t="t" r="r" b="b"/>
              <a:pathLst>
                <a:path w="139232" h="92054" extrusionOk="0">
                  <a:moveTo>
                    <a:pt x="135084" y="3659"/>
                  </a:moveTo>
                  <a:lnTo>
                    <a:pt x="135084" y="81397"/>
                  </a:lnTo>
                  <a:lnTo>
                    <a:pt x="3745" y="81397"/>
                  </a:lnTo>
                  <a:lnTo>
                    <a:pt x="3745" y="3659"/>
                  </a:lnTo>
                  <a:close/>
                  <a:moveTo>
                    <a:pt x="5271" y="1"/>
                  </a:moveTo>
                  <a:cubicBezTo>
                    <a:pt x="2362" y="1"/>
                    <a:pt x="29" y="2334"/>
                    <a:pt x="29" y="5243"/>
                  </a:cubicBezTo>
                  <a:lnTo>
                    <a:pt x="29" y="86811"/>
                  </a:lnTo>
                  <a:cubicBezTo>
                    <a:pt x="0" y="89692"/>
                    <a:pt x="2362" y="92053"/>
                    <a:pt x="5271" y="92053"/>
                  </a:cubicBezTo>
                  <a:lnTo>
                    <a:pt x="133990" y="92053"/>
                  </a:lnTo>
                  <a:cubicBezTo>
                    <a:pt x="136870" y="92053"/>
                    <a:pt x="139232" y="89692"/>
                    <a:pt x="139232" y="86811"/>
                  </a:cubicBezTo>
                  <a:lnTo>
                    <a:pt x="139232" y="5243"/>
                  </a:lnTo>
                  <a:cubicBezTo>
                    <a:pt x="139232" y="2334"/>
                    <a:pt x="136870" y="1"/>
                    <a:pt x="1339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3"/>
            <p:cNvSpPr/>
            <p:nvPr/>
          </p:nvSpPr>
          <p:spPr>
            <a:xfrm>
              <a:off x="3005325" y="4774300"/>
              <a:ext cx="748150" cy="74900"/>
            </a:xfrm>
            <a:custGeom>
              <a:avLst/>
              <a:gdLst/>
              <a:ahLst/>
              <a:cxnLst/>
              <a:rect l="l" t="t" r="r" b="b"/>
              <a:pathLst>
                <a:path w="29926" h="2996" extrusionOk="0">
                  <a:moveTo>
                    <a:pt x="0" y="0"/>
                  </a:moveTo>
                  <a:lnTo>
                    <a:pt x="1872" y="2996"/>
                  </a:lnTo>
                  <a:lnTo>
                    <a:pt x="28198" y="2996"/>
                  </a:lnTo>
                  <a:lnTo>
                    <a:pt x="29926"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3"/>
            <p:cNvSpPr/>
            <p:nvPr/>
          </p:nvSpPr>
          <p:spPr>
            <a:xfrm>
              <a:off x="1607675" y="4776450"/>
              <a:ext cx="3480800" cy="10825"/>
            </a:xfrm>
            <a:custGeom>
              <a:avLst/>
              <a:gdLst/>
              <a:ahLst/>
              <a:cxnLst/>
              <a:rect l="l" t="t" r="r" b="b"/>
              <a:pathLst>
                <a:path w="139232" h="433" extrusionOk="0">
                  <a:moveTo>
                    <a:pt x="0" y="1"/>
                  </a:moveTo>
                  <a:lnTo>
                    <a:pt x="0" y="433"/>
                  </a:lnTo>
                  <a:lnTo>
                    <a:pt x="139232" y="433"/>
                  </a:lnTo>
                  <a:lnTo>
                    <a:pt x="139232"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8" name="Image 107">
            <a:extLst>
              <a:ext uri="{FF2B5EF4-FFF2-40B4-BE49-F238E27FC236}">
                <a16:creationId xmlns:a16="http://schemas.microsoft.com/office/drawing/2014/main" id="{4137BFD3-25BB-4211-8B16-70454D5140E9}"/>
              </a:ext>
            </a:extLst>
          </p:cNvPr>
          <p:cNvPicPr>
            <a:picLocks noChangeAspect="1"/>
          </p:cNvPicPr>
          <p:nvPr/>
        </p:nvPicPr>
        <p:blipFill>
          <a:blip r:embed="rId3"/>
          <a:stretch>
            <a:fillRect/>
          </a:stretch>
        </p:blipFill>
        <p:spPr>
          <a:xfrm>
            <a:off x="1166441" y="2739291"/>
            <a:ext cx="2730659" cy="16286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231045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cxnSp>
        <p:nvCxnSpPr>
          <p:cNvPr id="1105" name="Google Shape;1105;p32"/>
          <p:cNvCxnSpPr>
            <a:stCxn id="1106" idx="1"/>
          </p:cNvCxnSpPr>
          <p:nvPr/>
        </p:nvCxnSpPr>
        <p:spPr>
          <a:xfrm rot="10800000" flipH="1">
            <a:off x="7011200" y="2645913"/>
            <a:ext cx="467700" cy="948000"/>
          </a:xfrm>
          <a:prstGeom prst="bentConnector4">
            <a:avLst>
              <a:gd name="adj1" fmla="val -1074"/>
              <a:gd name="adj2" fmla="val 65237"/>
            </a:avLst>
          </a:prstGeom>
          <a:noFill/>
          <a:ln w="9525" cap="flat" cmpd="sng">
            <a:solidFill>
              <a:schemeClr val="dk1"/>
            </a:solidFill>
            <a:prstDash val="solid"/>
            <a:round/>
            <a:headEnd type="none" w="med" len="med"/>
            <a:tailEnd type="none" w="med" len="med"/>
          </a:ln>
        </p:spPr>
      </p:cxnSp>
      <p:sp>
        <p:nvSpPr>
          <p:cNvPr id="1107" name="Google Shape;1107;p32"/>
          <p:cNvSpPr/>
          <p:nvPr/>
        </p:nvSpPr>
        <p:spPr>
          <a:xfrm>
            <a:off x="3382379" y="990694"/>
            <a:ext cx="1254095" cy="1236787"/>
          </a:xfrm>
          <a:custGeom>
            <a:avLst/>
            <a:gdLst/>
            <a:ahLst/>
            <a:cxnLst/>
            <a:rect l="l" t="t" r="r" b="b"/>
            <a:pathLst>
              <a:path w="18512" h="18512" extrusionOk="0">
                <a:moveTo>
                  <a:pt x="1" y="1"/>
                </a:moveTo>
                <a:lnTo>
                  <a:pt x="1" y="18512"/>
                </a:lnTo>
                <a:lnTo>
                  <a:pt x="18512" y="18512"/>
                </a:lnTo>
                <a:lnTo>
                  <a:pt x="18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2"/>
          <p:cNvSpPr txBox="1">
            <a:spLocks noGrp="1"/>
          </p:cNvSpPr>
          <p:nvPr>
            <p:ph type="subTitle" idx="1"/>
          </p:nvPr>
        </p:nvSpPr>
        <p:spPr>
          <a:xfrm>
            <a:off x="4848951" y="2035423"/>
            <a:ext cx="32718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Study</a:t>
            </a:r>
            <a:endParaRPr dirty="0"/>
          </a:p>
        </p:txBody>
      </p:sp>
      <p:sp>
        <p:nvSpPr>
          <p:cNvPr id="1109" name="Google Shape;1109;p32"/>
          <p:cNvSpPr txBox="1">
            <a:spLocks noGrp="1"/>
          </p:cNvSpPr>
          <p:nvPr>
            <p:ph type="ctrTitle"/>
          </p:nvPr>
        </p:nvSpPr>
        <p:spPr>
          <a:xfrm>
            <a:off x="4650987" y="1037286"/>
            <a:ext cx="3667728" cy="114360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Second life in education systems</a:t>
            </a:r>
            <a:endParaRPr sz="4800" dirty="0"/>
          </a:p>
        </p:txBody>
      </p:sp>
      <p:sp>
        <p:nvSpPr>
          <p:cNvPr id="1110" name="Google Shape;1110;p32"/>
          <p:cNvSpPr txBox="1">
            <a:spLocks noGrp="1"/>
          </p:cNvSpPr>
          <p:nvPr>
            <p:ph type="title" idx="2"/>
          </p:nvPr>
        </p:nvSpPr>
        <p:spPr>
          <a:xfrm>
            <a:off x="3316276" y="1287568"/>
            <a:ext cx="1386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cxnSp>
        <p:nvCxnSpPr>
          <p:cNvPr id="1111" name="Google Shape;1111;p32"/>
          <p:cNvCxnSpPr>
            <a:endCxn id="1106" idx="1"/>
          </p:cNvCxnSpPr>
          <p:nvPr/>
        </p:nvCxnSpPr>
        <p:spPr>
          <a:xfrm rot="10800000" flipH="1">
            <a:off x="2201300" y="3593913"/>
            <a:ext cx="4809900" cy="547800"/>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1106" name="Google Shape;1106;p32"/>
          <p:cNvSpPr/>
          <p:nvPr/>
        </p:nvSpPr>
        <p:spPr>
          <a:xfrm>
            <a:off x="7011200" y="3305013"/>
            <a:ext cx="577800" cy="57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32"/>
          <p:cNvGrpSpPr/>
          <p:nvPr/>
        </p:nvGrpSpPr>
        <p:grpSpPr>
          <a:xfrm>
            <a:off x="684469" y="3217003"/>
            <a:ext cx="1890783" cy="1387534"/>
            <a:chOff x="229350" y="2821025"/>
            <a:chExt cx="1202100" cy="882150"/>
          </a:xfrm>
        </p:grpSpPr>
        <p:sp>
          <p:nvSpPr>
            <p:cNvPr id="1113" name="Google Shape;1113;p32"/>
            <p:cNvSpPr/>
            <p:nvPr/>
          </p:nvSpPr>
          <p:spPr>
            <a:xfrm>
              <a:off x="650775" y="3239050"/>
              <a:ext cx="343150" cy="145800"/>
            </a:xfrm>
            <a:custGeom>
              <a:avLst/>
              <a:gdLst/>
              <a:ahLst/>
              <a:cxnLst/>
              <a:rect l="l" t="t" r="r" b="b"/>
              <a:pathLst>
                <a:path w="13726" h="5832" extrusionOk="0">
                  <a:moveTo>
                    <a:pt x="554" y="1"/>
                  </a:moveTo>
                  <a:lnTo>
                    <a:pt x="0" y="5653"/>
                  </a:lnTo>
                  <a:cubicBezTo>
                    <a:pt x="0" y="5653"/>
                    <a:pt x="2160" y="5831"/>
                    <a:pt x="4699" y="5831"/>
                  </a:cubicBezTo>
                  <a:cubicBezTo>
                    <a:pt x="8025" y="5831"/>
                    <a:pt x="12000" y="5526"/>
                    <a:pt x="12629" y="4116"/>
                  </a:cubicBezTo>
                  <a:cubicBezTo>
                    <a:pt x="13725" y="1629"/>
                    <a:pt x="656" y="68"/>
                    <a:pt x="55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2"/>
            <p:cNvSpPr/>
            <p:nvPr/>
          </p:nvSpPr>
          <p:spPr>
            <a:xfrm>
              <a:off x="650775" y="3239050"/>
              <a:ext cx="343150" cy="145800"/>
            </a:xfrm>
            <a:custGeom>
              <a:avLst/>
              <a:gdLst/>
              <a:ahLst/>
              <a:cxnLst/>
              <a:rect l="l" t="t" r="r" b="b"/>
              <a:pathLst>
                <a:path w="13726" h="5832" extrusionOk="0">
                  <a:moveTo>
                    <a:pt x="554" y="1"/>
                  </a:moveTo>
                  <a:lnTo>
                    <a:pt x="0" y="5653"/>
                  </a:lnTo>
                  <a:cubicBezTo>
                    <a:pt x="0" y="5653"/>
                    <a:pt x="2160" y="5831"/>
                    <a:pt x="4699" y="5831"/>
                  </a:cubicBezTo>
                  <a:cubicBezTo>
                    <a:pt x="8025" y="5831"/>
                    <a:pt x="12000" y="5526"/>
                    <a:pt x="12629" y="4116"/>
                  </a:cubicBezTo>
                  <a:cubicBezTo>
                    <a:pt x="13725" y="1629"/>
                    <a:pt x="656" y="68"/>
                    <a:pt x="5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2"/>
            <p:cNvSpPr/>
            <p:nvPr/>
          </p:nvSpPr>
          <p:spPr>
            <a:xfrm>
              <a:off x="665175" y="3310550"/>
              <a:ext cx="659150" cy="185725"/>
            </a:xfrm>
            <a:custGeom>
              <a:avLst/>
              <a:gdLst/>
              <a:ahLst/>
              <a:cxnLst/>
              <a:rect l="l" t="t" r="r" b="b"/>
              <a:pathLst>
                <a:path w="26366" h="7429" extrusionOk="0">
                  <a:moveTo>
                    <a:pt x="1" y="1"/>
                  </a:moveTo>
                  <a:lnTo>
                    <a:pt x="1" y="7429"/>
                  </a:lnTo>
                  <a:lnTo>
                    <a:pt x="26366" y="7429"/>
                  </a:lnTo>
                  <a:lnTo>
                    <a:pt x="26366"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2"/>
            <p:cNvSpPr/>
            <p:nvPr/>
          </p:nvSpPr>
          <p:spPr>
            <a:xfrm>
              <a:off x="683550" y="3334025"/>
              <a:ext cx="37050" cy="141900"/>
            </a:xfrm>
            <a:custGeom>
              <a:avLst/>
              <a:gdLst/>
              <a:ahLst/>
              <a:cxnLst/>
              <a:rect l="l" t="t" r="r" b="b"/>
              <a:pathLst>
                <a:path w="1482" h="5676" extrusionOk="0">
                  <a:moveTo>
                    <a:pt x="1" y="0"/>
                  </a:moveTo>
                  <a:lnTo>
                    <a:pt x="1" y="5676"/>
                  </a:lnTo>
                  <a:lnTo>
                    <a:pt x="1482" y="5676"/>
                  </a:lnTo>
                  <a:lnTo>
                    <a:pt x="148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2"/>
            <p:cNvSpPr/>
            <p:nvPr/>
          </p:nvSpPr>
          <p:spPr>
            <a:xfrm>
              <a:off x="736700" y="3352100"/>
              <a:ext cx="27425" cy="23500"/>
            </a:xfrm>
            <a:custGeom>
              <a:avLst/>
              <a:gdLst/>
              <a:ahLst/>
              <a:cxnLst/>
              <a:rect l="l" t="t" r="r" b="b"/>
              <a:pathLst>
                <a:path w="1097" h="940" extrusionOk="0">
                  <a:moveTo>
                    <a:pt x="622" y="1"/>
                  </a:moveTo>
                  <a:cubicBezTo>
                    <a:pt x="204" y="1"/>
                    <a:pt x="0" y="510"/>
                    <a:pt x="294" y="803"/>
                  </a:cubicBezTo>
                  <a:cubicBezTo>
                    <a:pt x="388" y="897"/>
                    <a:pt x="504" y="939"/>
                    <a:pt x="618" y="939"/>
                  </a:cubicBezTo>
                  <a:cubicBezTo>
                    <a:pt x="861" y="939"/>
                    <a:pt x="1097" y="749"/>
                    <a:pt x="1097" y="464"/>
                  </a:cubicBezTo>
                  <a:cubicBezTo>
                    <a:pt x="1097" y="204"/>
                    <a:pt x="882" y="1"/>
                    <a:pt x="6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2"/>
            <p:cNvSpPr/>
            <p:nvPr/>
          </p:nvSpPr>
          <p:spPr>
            <a:xfrm>
              <a:off x="736700" y="3402125"/>
              <a:ext cx="27425" cy="23575"/>
            </a:xfrm>
            <a:custGeom>
              <a:avLst/>
              <a:gdLst/>
              <a:ahLst/>
              <a:cxnLst/>
              <a:rect l="l" t="t" r="r" b="b"/>
              <a:pathLst>
                <a:path w="1097" h="943" extrusionOk="0">
                  <a:moveTo>
                    <a:pt x="622" y="1"/>
                  </a:moveTo>
                  <a:cubicBezTo>
                    <a:pt x="204" y="1"/>
                    <a:pt x="0" y="510"/>
                    <a:pt x="294" y="804"/>
                  </a:cubicBezTo>
                  <a:cubicBezTo>
                    <a:pt x="390" y="899"/>
                    <a:pt x="508" y="942"/>
                    <a:pt x="625" y="942"/>
                  </a:cubicBezTo>
                  <a:cubicBezTo>
                    <a:pt x="865" y="942"/>
                    <a:pt x="1097" y="758"/>
                    <a:pt x="1097" y="476"/>
                  </a:cubicBezTo>
                  <a:cubicBezTo>
                    <a:pt x="1097" y="216"/>
                    <a:pt x="882" y="1"/>
                    <a:pt x="6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2"/>
            <p:cNvSpPr/>
            <p:nvPr/>
          </p:nvSpPr>
          <p:spPr>
            <a:xfrm>
              <a:off x="811025"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2"/>
            <p:cNvSpPr/>
            <p:nvPr/>
          </p:nvSpPr>
          <p:spPr>
            <a:xfrm>
              <a:off x="863325" y="3352100"/>
              <a:ext cx="36200" cy="109125"/>
            </a:xfrm>
            <a:custGeom>
              <a:avLst/>
              <a:gdLst/>
              <a:ahLst/>
              <a:cxnLst/>
              <a:rect l="l" t="t" r="r" b="b"/>
              <a:pathLst>
                <a:path w="1448" h="4365" extrusionOk="0">
                  <a:moveTo>
                    <a:pt x="0" y="1"/>
                  </a:moveTo>
                  <a:lnTo>
                    <a:pt x="0" y="4365"/>
                  </a:lnTo>
                  <a:lnTo>
                    <a:pt x="1447" y="4365"/>
                  </a:lnTo>
                  <a:lnTo>
                    <a:pt x="14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2"/>
            <p:cNvSpPr/>
            <p:nvPr/>
          </p:nvSpPr>
          <p:spPr>
            <a:xfrm>
              <a:off x="915600"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2"/>
            <p:cNvSpPr/>
            <p:nvPr/>
          </p:nvSpPr>
          <p:spPr>
            <a:xfrm>
              <a:off x="968175"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2"/>
            <p:cNvSpPr/>
            <p:nvPr/>
          </p:nvSpPr>
          <p:spPr>
            <a:xfrm>
              <a:off x="1020475" y="3352100"/>
              <a:ext cx="36200" cy="109125"/>
            </a:xfrm>
            <a:custGeom>
              <a:avLst/>
              <a:gdLst/>
              <a:ahLst/>
              <a:cxnLst/>
              <a:rect l="l" t="t" r="r" b="b"/>
              <a:pathLst>
                <a:path w="1448" h="4365" extrusionOk="0">
                  <a:moveTo>
                    <a:pt x="0" y="1"/>
                  </a:moveTo>
                  <a:lnTo>
                    <a:pt x="0" y="4365"/>
                  </a:lnTo>
                  <a:lnTo>
                    <a:pt x="1447" y="4365"/>
                  </a:lnTo>
                  <a:lnTo>
                    <a:pt x="14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2"/>
            <p:cNvSpPr/>
            <p:nvPr/>
          </p:nvSpPr>
          <p:spPr>
            <a:xfrm>
              <a:off x="1072750"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2"/>
            <p:cNvSpPr/>
            <p:nvPr/>
          </p:nvSpPr>
          <p:spPr>
            <a:xfrm>
              <a:off x="1125325"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2"/>
            <p:cNvSpPr/>
            <p:nvPr/>
          </p:nvSpPr>
          <p:spPr>
            <a:xfrm>
              <a:off x="1177600" y="3352100"/>
              <a:ext cx="36225" cy="109125"/>
            </a:xfrm>
            <a:custGeom>
              <a:avLst/>
              <a:gdLst/>
              <a:ahLst/>
              <a:cxnLst/>
              <a:rect l="l" t="t" r="r" b="b"/>
              <a:pathLst>
                <a:path w="1449"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2"/>
            <p:cNvSpPr/>
            <p:nvPr/>
          </p:nvSpPr>
          <p:spPr>
            <a:xfrm>
              <a:off x="1229900"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2"/>
            <p:cNvSpPr/>
            <p:nvPr/>
          </p:nvSpPr>
          <p:spPr>
            <a:xfrm>
              <a:off x="1282200" y="3352100"/>
              <a:ext cx="36475" cy="109125"/>
            </a:xfrm>
            <a:custGeom>
              <a:avLst/>
              <a:gdLst/>
              <a:ahLst/>
              <a:cxnLst/>
              <a:rect l="l" t="t" r="r" b="b"/>
              <a:pathLst>
                <a:path w="1459" h="4365" extrusionOk="0">
                  <a:moveTo>
                    <a:pt x="0" y="1"/>
                  </a:moveTo>
                  <a:lnTo>
                    <a:pt x="0" y="4365"/>
                  </a:lnTo>
                  <a:lnTo>
                    <a:pt x="1458" y="4365"/>
                  </a:lnTo>
                  <a:lnTo>
                    <a:pt x="145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2"/>
            <p:cNvSpPr/>
            <p:nvPr/>
          </p:nvSpPr>
          <p:spPr>
            <a:xfrm>
              <a:off x="1324300" y="3310550"/>
              <a:ext cx="107150" cy="185725"/>
            </a:xfrm>
            <a:custGeom>
              <a:avLst/>
              <a:gdLst/>
              <a:ahLst/>
              <a:cxnLst/>
              <a:rect l="l" t="t" r="r" b="b"/>
              <a:pathLst>
                <a:path w="4286" h="7429" extrusionOk="0">
                  <a:moveTo>
                    <a:pt x="1" y="1"/>
                  </a:moveTo>
                  <a:lnTo>
                    <a:pt x="1" y="7429"/>
                  </a:lnTo>
                  <a:lnTo>
                    <a:pt x="4285" y="7429"/>
                  </a:lnTo>
                  <a:lnTo>
                    <a:pt x="428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2"/>
            <p:cNvSpPr/>
            <p:nvPr/>
          </p:nvSpPr>
          <p:spPr>
            <a:xfrm>
              <a:off x="229350" y="3173775"/>
              <a:ext cx="448850" cy="529400"/>
            </a:xfrm>
            <a:custGeom>
              <a:avLst/>
              <a:gdLst/>
              <a:ahLst/>
              <a:cxnLst/>
              <a:rect l="l" t="t" r="r" b="b"/>
              <a:pathLst>
                <a:path w="17954" h="21176" extrusionOk="0">
                  <a:moveTo>
                    <a:pt x="9517" y="1"/>
                  </a:moveTo>
                  <a:cubicBezTo>
                    <a:pt x="5132" y="1"/>
                    <a:pt x="1383" y="1992"/>
                    <a:pt x="713" y="3290"/>
                  </a:cubicBezTo>
                  <a:cubicBezTo>
                    <a:pt x="1" y="4658"/>
                    <a:pt x="1877" y="21175"/>
                    <a:pt x="9678" y="21175"/>
                  </a:cubicBezTo>
                  <a:cubicBezTo>
                    <a:pt x="9681" y="21175"/>
                    <a:pt x="9683" y="21175"/>
                    <a:pt x="9685" y="21175"/>
                  </a:cubicBezTo>
                  <a:cubicBezTo>
                    <a:pt x="17412" y="21175"/>
                    <a:pt x="17954" y="3041"/>
                    <a:pt x="17830" y="2939"/>
                  </a:cubicBezTo>
                  <a:cubicBezTo>
                    <a:pt x="15202" y="767"/>
                    <a:pt x="12237" y="1"/>
                    <a:pt x="951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2"/>
            <p:cNvSpPr/>
            <p:nvPr/>
          </p:nvSpPr>
          <p:spPr>
            <a:xfrm>
              <a:off x="238125" y="3250350"/>
              <a:ext cx="440925" cy="46675"/>
            </a:xfrm>
            <a:custGeom>
              <a:avLst/>
              <a:gdLst/>
              <a:ahLst/>
              <a:cxnLst/>
              <a:rect l="l" t="t" r="r" b="b"/>
              <a:pathLst>
                <a:path w="17637" h="1867" extrusionOk="0">
                  <a:moveTo>
                    <a:pt x="0" y="1"/>
                  </a:moveTo>
                  <a:lnTo>
                    <a:pt x="0" y="1"/>
                  </a:lnTo>
                  <a:cubicBezTo>
                    <a:pt x="57" y="35"/>
                    <a:pt x="113" y="69"/>
                    <a:pt x="170" y="91"/>
                  </a:cubicBezTo>
                  <a:lnTo>
                    <a:pt x="656" y="295"/>
                  </a:lnTo>
                  <a:cubicBezTo>
                    <a:pt x="871" y="385"/>
                    <a:pt x="1119" y="487"/>
                    <a:pt x="1436" y="600"/>
                  </a:cubicBezTo>
                  <a:cubicBezTo>
                    <a:pt x="1741" y="702"/>
                    <a:pt x="2092" y="826"/>
                    <a:pt x="2487" y="939"/>
                  </a:cubicBezTo>
                  <a:cubicBezTo>
                    <a:pt x="2883" y="1064"/>
                    <a:pt x="3313" y="1165"/>
                    <a:pt x="3787" y="1290"/>
                  </a:cubicBezTo>
                  <a:cubicBezTo>
                    <a:pt x="4251" y="1403"/>
                    <a:pt x="4760" y="1493"/>
                    <a:pt x="5291" y="1584"/>
                  </a:cubicBezTo>
                  <a:cubicBezTo>
                    <a:pt x="6456" y="1764"/>
                    <a:pt x="7631" y="1855"/>
                    <a:pt x="8807" y="1866"/>
                  </a:cubicBezTo>
                  <a:cubicBezTo>
                    <a:pt x="9994" y="1866"/>
                    <a:pt x="11170" y="1776"/>
                    <a:pt x="12334" y="1606"/>
                  </a:cubicBezTo>
                  <a:cubicBezTo>
                    <a:pt x="12866" y="1527"/>
                    <a:pt x="13375" y="1425"/>
                    <a:pt x="13849" y="1324"/>
                  </a:cubicBezTo>
                  <a:cubicBezTo>
                    <a:pt x="14324" y="1233"/>
                    <a:pt x="14754" y="1097"/>
                    <a:pt x="15150" y="996"/>
                  </a:cubicBezTo>
                  <a:cubicBezTo>
                    <a:pt x="15545" y="894"/>
                    <a:pt x="15896" y="758"/>
                    <a:pt x="16201" y="657"/>
                  </a:cubicBezTo>
                  <a:cubicBezTo>
                    <a:pt x="16518" y="555"/>
                    <a:pt x="16778" y="442"/>
                    <a:pt x="16981" y="363"/>
                  </a:cubicBezTo>
                  <a:cubicBezTo>
                    <a:pt x="17185" y="283"/>
                    <a:pt x="17343" y="216"/>
                    <a:pt x="17467" y="159"/>
                  </a:cubicBezTo>
                  <a:cubicBezTo>
                    <a:pt x="17535" y="136"/>
                    <a:pt x="17580" y="114"/>
                    <a:pt x="17637" y="80"/>
                  </a:cubicBezTo>
                  <a:lnTo>
                    <a:pt x="17637" y="80"/>
                  </a:lnTo>
                  <a:cubicBezTo>
                    <a:pt x="17580" y="91"/>
                    <a:pt x="17512" y="103"/>
                    <a:pt x="17456" y="125"/>
                  </a:cubicBezTo>
                  <a:lnTo>
                    <a:pt x="16958" y="306"/>
                  </a:lnTo>
                  <a:cubicBezTo>
                    <a:pt x="16744" y="385"/>
                    <a:pt x="16484" y="476"/>
                    <a:pt x="16178" y="566"/>
                  </a:cubicBezTo>
                  <a:cubicBezTo>
                    <a:pt x="15862" y="657"/>
                    <a:pt x="15511" y="770"/>
                    <a:pt x="15116" y="883"/>
                  </a:cubicBezTo>
                  <a:cubicBezTo>
                    <a:pt x="14720" y="984"/>
                    <a:pt x="14279" y="1075"/>
                    <a:pt x="13815" y="1188"/>
                  </a:cubicBezTo>
                  <a:cubicBezTo>
                    <a:pt x="13352" y="1301"/>
                    <a:pt x="12843" y="1369"/>
                    <a:pt x="12312" y="1459"/>
                  </a:cubicBezTo>
                  <a:cubicBezTo>
                    <a:pt x="11147" y="1617"/>
                    <a:pt x="9983" y="1708"/>
                    <a:pt x="8807" y="1708"/>
                  </a:cubicBezTo>
                  <a:cubicBezTo>
                    <a:pt x="7643" y="1697"/>
                    <a:pt x="6478" y="1606"/>
                    <a:pt x="5314" y="1425"/>
                  </a:cubicBezTo>
                  <a:cubicBezTo>
                    <a:pt x="4782" y="1335"/>
                    <a:pt x="4285" y="1244"/>
                    <a:pt x="3810" y="1143"/>
                  </a:cubicBezTo>
                  <a:cubicBezTo>
                    <a:pt x="3335" y="1052"/>
                    <a:pt x="2917" y="928"/>
                    <a:pt x="2510" y="826"/>
                  </a:cubicBezTo>
                  <a:cubicBezTo>
                    <a:pt x="2114" y="724"/>
                    <a:pt x="1775" y="600"/>
                    <a:pt x="1458" y="510"/>
                  </a:cubicBezTo>
                  <a:cubicBezTo>
                    <a:pt x="1153" y="408"/>
                    <a:pt x="882" y="317"/>
                    <a:pt x="678" y="238"/>
                  </a:cubicBezTo>
                  <a:lnTo>
                    <a:pt x="181" y="57"/>
                  </a:lnTo>
                  <a:cubicBezTo>
                    <a:pt x="124" y="35"/>
                    <a:pt x="57" y="1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2"/>
            <p:cNvSpPr/>
            <p:nvPr/>
          </p:nvSpPr>
          <p:spPr>
            <a:xfrm>
              <a:off x="291250" y="3167550"/>
              <a:ext cx="329575" cy="117325"/>
            </a:xfrm>
            <a:custGeom>
              <a:avLst/>
              <a:gdLst/>
              <a:ahLst/>
              <a:cxnLst/>
              <a:rect l="l" t="t" r="r" b="b"/>
              <a:pathLst>
                <a:path w="13183" h="4693" extrusionOk="0">
                  <a:moveTo>
                    <a:pt x="6501" y="0"/>
                  </a:moveTo>
                  <a:cubicBezTo>
                    <a:pt x="2544" y="12"/>
                    <a:pt x="0" y="2013"/>
                    <a:pt x="0" y="2013"/>
                  </a:cubicBezTo>
                  <a:cubicBezTo>
                    <a:pt x="1583" y="4025"/>
                    <a:pt x="4037" y="4669"/>
                    <a:pt x="6592" y="4692"/>
                  </a:cubicBezTo>
                  <a:cubicBezTo>
                    <a:pt x="6624" y="4692"/>
                    <a:pt x="6657" y="4693"/>
                    <a:pt x="6690" y="4693"/>
                  </a:cubicBezTo>
                  <a:cubicBezTo>
                    <a:pt x="9220" y="4693"/>
                    <a:pt x="11598" y="3830"/>
                    <a:pt x="13183" y="1866"/>
                  </a:cubicBezTo>
                  <a:cubicBezTo>
                    <a:pt x="13183" y="1866"/>
                    <a:pt x="11250" y="0"/>
                    <a:pt x="65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2"/>
            <p:cNvSpPr/>
            <p:nvPr/>
          </p:nvSpPr>
          <p:spPr>
            <a:xfrm>
              <a:off x="422100" y="3291350"/>
              <a:ext cx="44125" cy="404750"/>
            </a:xfrm>
            <a:custGeom>
              <a:avLst/>
              <a:gdLst/>
              <a:ahLst/>
              <a:cxnLst/>
              <a:rect l="l" t="t" r="r" b="b"/>
              <a:pathLst>
                <a:path w="1765" h="16190" extrusionOk="0">
                  <a:moveTo>
                    <a:pt x="634" y="0"/>
                  </a:moveTo>
                  <a:cubicBezTo>
                    <a:pt x="623" y="57"/>
                    <a:pt x="611" y="113"/>
                    <a:pt x="611" y="170"/>
                  </a:cubicBezTo>
                  <a:cubicBezTo>
                    <a:pt x="600" y="305"/>
                    <a:pt x="589" y="464"/>
                    <a:pt x="578" y="656"/>
                  </a:cubicBezTo>
                  <a:cubicBezTo>
                    <a:pt x="544" y="1108"/>
                    <a:pt x="510" y="1719"/>
                    <a:pt x="465" y="2453"/>
                  </a:cubicBezTo>
                  <a:cubicBezTo>
                    <a:pt x="385" y="3968"/>
                    <a:pt x="284" y="6049"/>
                    <a:pt x="182" y="8355"/>
                  </a:cubicBezTo>
                  <a:cubicBezTo>
                    <a:pt x="125" y="9508"/>
                    <a:pt x="80" y="10605"/>
                    <a:pt x="46" y="11611"/>
                  </a:cubicBezTo>
                  <a:cubicBezTo>
                    <a:pt x="1" y="12606"/>
                    <a:pt x="57" y="13533"/>
                    <a:pt x="295" y="14268"/>
                  </a:cubicBezTo>
                  <a:cubicBezTo>
                    <a:pt x="476" y="14844"/>
                    <a:pt x="792" y="15376"/>
                    <a:pt x="1233" y="15805"/>
                  </a:cubicBezTo>
                  <a:cubicBezTo>
                    <a:pt x="1346" y="15918"/>
                    <a:pt x="1471" y="16020"/>
                    <a:pt x="1618" y="16111"/>
                  </a:cubicBezTo>
                  <a:cubicBezTo>
                    <a:pt x="1663" y="16144"/>
                    <a:pt x="1708" y="16167"/>
                    <a:pt x="1765" y="16190"/>
                  </a:cubicBezTo>
                  <a:cubicBezTo>
                    <a:pt x="1595" y="16054"/>
                    <a:pt x="1437" y="15907"/>
                    <a:pt x="1279" y="15760"/>
                  </a:cubicBezTo>
                  <a:cubicBezTo>
                    <a:pt x="872" y="15330"/>
                    <a:pt x="578" y="14799"/>
                    <a:pt x="419" y="14234"/>
                  </a:cubicBezTo>
                  <a:cubicBezTo>
                    <a:pt x="204" y="13522"/>
                    <a:pt x="148" y="12617"/>
                    <a:pt x="204" y="11622"/>
                  </a:cubicBezTo>
                  <a:cubicBezTo>
                    <a:pt x="250" y="10616"/>
                    <a:pt x="295" y="9519"/>
                    <a:pt x="351" y="8366"/>
                  </a:cubicBezTo>
                  <a:cubicBezTo>
                    <a:pt x="442" y="6060"/>
                    <a:pt x="532" y="3968"/>
                    <a:pt x="589" y="2453"/>
                  </a:cubicBezTo>
                  <a:cubicBezTo>
                    <a:pt x="611" y="1719"/>
                    <a:pt x="634" y="1108"/>
                    <a:pt x="645" y="667"/>
                  </a:cubicBezTo>
                  <a:lnTo>
                    <a:pt x="645" y="181"/>
                  </a:lnTo>
                  <a:cubicBezTo>
                    <a:pt x="645" y="113"/>
                    <a:pt x="645" y="57"/>
                    <a:pt x="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2"/>
            <p:cNvSpPr/>
            <p:nvPr/>
          </p:nvSpPr>
          <p:spPr>
            <a:xfrm>
              <a:off x="438800" y="3589800"/>
              <a:ext cx="17525" cy="18075"/>
            </a:xfrm>
            <a:custGeom>
              <a:avLst/>
              <a:gdLst/>
              <a:ahLst/>
              <a:cxnLst/>
              <a:rect l="l" t="t" r="r" b="b"/>
              <a:pathLst>
                <a:path w="701" h="723" extrusionOk="0">
                  <a:moveTo>
                    <a:pt x="313" y="1"/>
                  </a:moveTo>
                  <a:cubicBezTo>
                    <a:pt x="186" y="1"/>
                    <a:pt x="126" y="71"/>
                    <a:pt x="136" y="80"/>
                  </a:cubicBezTo>
                  <a:cubicBezTo>
                    <a:pt x="147" y="103"/>
                    <a:pt x="237" y="69"/>
                    <a:pt x="362" y="125"/>
                  </a:cubicBezTo>
                  <a:cubicBezTo>
                    <a:pt x="520" y="182"/>
                    <a:pt x="565" y="385"/>
                    <a:pt x="441" y="498"/>
                  </a:cubicBezTo>
                  <a:cubicBezTo>
                    <a:pt x="410" y="537"/>
                    <a:pt x="359" y="559"/>
                    <a:pt x="307" y="559"/>
                  </a:cubicBezTo>
                  <a:cubicBezTo>
                    <a:pt x="283" y="559"/>
                    <a:pt x="259" y="554"/>
                    <a:pt x="237" y="543"/>
                  </a:cubicBezTo>
                  <a:cubicBezTo>
                    <a:pt x="170" y="510"/>
                    <a:pt x="136" y="453"/>
                    <a:pt x="124" y="385"/>
                  </a:cubicBezTo>
                  <a:cubicBezTo>
                    <a:pt x="102" y="261"/>
                    <a:pt x="170" y="182"/>
                    <a:pt x="158" y="170"/>
                  </a:cubicBezTo>
                  <a:cubicBezTo>
                    <a:pt x="158" y="166"/>
                    <a:pt x="154" y="164"/>
                    <a:pt x="146" y="164"/>
                  </a:cubicBezTo>
                  <a:cubicBezTo>
                    <a:pt x="133" y="164"/>
                    <a:pt x="112" y="172"/>
                    <a:pt x="90" y="193"/>
                  </a:cubicBezTo>
                  <a:cubicBezTo>
                    <a:pt x="34" y="250"/>
                    <a:pt x="0" y="317"/>
                    <a:pt x="11" y="397"/>
                  </a:cubicBezTo>
                  <a:cubicBezTo>
                    <a:pt x="0" y="510"/>
                    <a:pt x="57" y="623"/>
                    <a:pt x="158" y="679"/>
                  </a:cubicBezTo>
                  <a:cubicBezTo>
                    <a:pt x="209" y="708"/>
                    <a:pt x="262" y="722"/>
                    <a:pt x="315" y="722"/>
                  </a:cubicBezTo>
                  <a:cubicBezTo>
                    <a:pt x="405" y="722"/>
                    <a:pt x="494" y="682"/>
                    <a:pt x="565" y="611"/>
                  </a:cubicBezTo>
                  <a:cubicBezTo>
                    <a:pt x="667" y="510"/>
                    <a:pt x="701" y="363"/>
                    <a:pt x="644" y="227"/>
                  </a:cubicBezTo>
                  <a:cubicBezTo>
                    <a:pt x="599" y="114"/>
                    <a:pt x="509" y="46"/>
                    <a:pt x="407" y="12"/>
                  </a:cubicBezTo>
                  <a:cubicBezTo>
                    <a:pt x="372" y="4"/>
                    <a:pt x="341" y="1"/>
                    <a:pt x="3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2"/>
            <p:cNvSpPr/>
            <p:nvPr/>
          </p:nvSpPr>
          <p:spPr>
            <a:xfrm>
              <a:off x="446425" y="3521950"/>
              <a:ext cx="16700" cy="15625"/>
            </a:xfrm>
            <a:custGeom>
              <a:avLst/>
              <a:gdLst/>
              <a:ahLst/>
              <a:cxnLst/>
              <a:rect l="l" t="t" r="r" b="b"/>
              <a:pathLst>
                <a:path w="668" h="625" extrusionOk="0">
                  <a:moveTo>
                    <a:pt x="210" y="1"/>
                  </a:moveTo>
                  <a:cubicBezTo>
                    <a:pt x="176" y="1"/>
                    <a:pt x="97" y="45"/>
                    <a:pt x="45" y="148"/>
                  </a:cubicBezTo>
                  <a:cubicBezTo>
                    <a:pt x="0" y="239"/>
                    <a:pt x="0" y="341"/>
                    <a:pt x="34" y="431"/>
                  </a:cubicBezTo>
                  <a:cubicBezTo>
                    <a:pt x="91" y="555"/>
                    <a:pt x="204" y="623"/>
                    <a:pt x="339" y="623"/>
                  </a:cubicBezTo>
                  <a:cubicBezTo>
                    <a:pt x="347" y="624"/>
                    <a:pt x="355" y="624"/>
                    <a:pt x="362" y="624"/>
                  </a:cubicBezTo>
                  <a:cubicBezTo>
                    <a:pt x="489" y="624"/>
                    <a:pt x="601" y="537"/>
                    <a:pt x="633" y="420"/>
                  </a:cubicBezTo>
                  <a:cubicBezTo>
                    <a:pt x="667" y="318"/>
                    <a:pt x="622" y="205"/>
                    <a:pt x="543" y="137"/>
                  </a:cubicBezTo>
                  <a:cubicBezTo>
                    <a:pt x="505" y="100"/>
                    <a:pt x="452" y="78"/>
                    <a:pt x="397" y="78"/>
                  </a:cubicBezTo>
                  <a:cubicBezTo>
                    <a:pt x="385" y="78"/>
                    <a:pt x="374" y="79"/>
                    <a:pt x="362" y="81"/>
                  </a:cubicBezTo>
                  <a:cubicBezTo>
                    <a:pt x="317" y="92"/>
                    <a:pt x="306" y="115"/>
                    <a:pt x="306" y="126"/>
                  </a:cubicBezTo>
                  <a:cubicBezTo>
                    <a:pt x="317" y="137"/>
                    <a:pt x="396" y="126"/>
                    <a:pt x="464" y="228"/>
                  </a:cubicBezTo>
                  <a:cubicBezTo>
                    <a:pt x="498" y="273"/>
                    <a:pt x="509" y="329"/>
                    <a:pt x="486" y="386"/>
                  </a:cubicBezTo>
                  <a:cubicBezTo>
                    <a:pt x="464" y="431"/>
                    <a:pt x="396" y="465"/>
                    <a:pt x="339" y="465"/>
                  </a:cubicBezTo>
                  <a:cubicBezTo>
                    <a:pt x="204" y="465"/>
                    <a:pt x="102" y="329"/>
                    <a:pt x="159" y="194"/>
                  </a:cubicBezTo>
                  <a:cubicBezTo>
                    <a:pt x="181" y="81"/>
                    <a:pt x="238" y="35"/>
                    <a:pt x="226" y="13"/>
                  </a:cubicBezTo>
                  <a:cubicBezTo>
                    <a:pt x="226" y="5"/>
                    <a:pt x="220" y="1"/>
                    <a:pt x="2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2"/>
            <p:cNvSpPr/>
            <p:nvPr/>
          </p:nvSpPr>
          <p:spPr>
            <a:xfrm>
              <a:off x="429750" y="3480700"/>
              <a:ext cx="206625" cy="57250"/>
            </a:xfrm>
            <a:custGeom>
              <a:avLst/>
              <a:gdLst/>
              <a:ahLst/>
              <a:cxnLst/>
              <a:rect l="l" t="t" r="r" b="b"/>
              <a:pathLst>
                <a:path w="8265" h="2290" extrusionOk="0">
                  <a:moveTo>
                    <a:pt x="0" y="1"/>
                  </a:moveTo>
                  <a:lnTo>
                    <a:pt x="0" y="329"/>
                  </a:lnTo>
                  <a:cubicBezTo>
                    <a:pt x="0" y="329"/>
                    <a:pt x="3469" y="2289"/>
                    <a:pt x="6752" y="2289"/>
                  </a:cubicBezTo>
                  <a:cubicBezTo>
                    <a:pt x="7175" y="2289"/>
                    <a:pt x="7595" y="2256"/>
                    <a:pt x="8005" y="2183"/>
                  </a:cubicBezTo>
                  <a:lnTo>
                    <a:pt x="8265" y="1391"/>
                  </a:lnTo>
                  <a:cubicBezTo>
                    <a:pt x="8265" y="1391"/>
                    <a:pt x="3008" y="87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2"/>
            <p:cNvSpPr/>
            <p:nvPr/>
          </p:nvSpPr>
          <p:spPr>
            <a:xfrm>
              <a:off x="463100" y="3383775"/>
              <a:ext cx="353050" cy="130325"/>
            </a:xfrm>
            <a:custGeom>
              <a:avLst/>
              <a:gdLst/>
              <a:ahLst/>
              <a:cxnLst/>
              <a:rect l="l" t="t" r="r" b="b"/>
              <a:pathLst>
                <a:path w="14122" h="5213" extrusionOk="0">
                  <a:moveTo>
                    <a:pt x="0" y="0"/>
                  </a:moveTo>
                  <a:lnTo>
                    <a:pt x="0" y="0"/>
                  </a:lnTo>
                  <a:cubicBezTo>
                    <a:pt x="351" y="1933"/>
                    <a:pt x="4342" y="4828"/>
                    <a:pt x="4342" y="4828"/>
                  </a:cubicBezTo>
                  <a:cubicBezTo>
                    <a:pt x="4342" y="4828"/>
                    <a:pt x="6035" y="5212"/>
                    <a:pt x="7909" y="5212"/>
                  </a:cubicBezTo>
                  <a:cubicBezTo>
                    <a:pt x="9625" y="5212"/>
                    <a:pt x="11492" y="4889"/>
                    <a:pt x="12346" y="3652"/>
                  </a:cubicBezTo>
                  <a:cubicBezTo>
                    <a:pt x="14121" y="1063"/>
                    <a:pt x="0" y="0"/>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2"/>
            <p:cNvSpPr/>
            <p:nvPr/>
          </p:nvSpPr>
          <p:spPr>
            <a:xfrm>
              <a:off x="429750" y="3480700"/>
              <a:ext cx="211725" cy="35000"/>
            </a:xfrm>
            <a:custGeom>
              <a:avLst/>
              <a:gdLst/>
              <a:ahLst/>
              <a:cxnLst/>
              <a:rect l="l" t="t" r="r" b="b"/>
              <a:pathLst>
                <a:path w="8469" h="1400" extrusionOk="0">
                  <a:moveTo>
                    <a:pt x="0" y="1"/>
                  </a:moveTo>
                  <a:cubicBezTo>
                    <a:pt x="102" y="46"/>
                    <a:pt x="204" y="91"/>
                    <a:pt x="317" y="114"/>
                  </a:cubicBezTo>
                  <a:cubicBezTo>
                    <a:pt x="520" y="170"/>
                    <a:pt x="826" y="250"/>
                    <a:pt x="1210" y="340"/>
                  </a:cubicBezTo>
                  <a:cubicBezTo>
                    <a:pt x="1967" y="521"/>
                    <a:pt x="3019" y="758"/>
                    <a:pt x="4195" y="951"/>
                  </a:cubicBezTo>
                  <a:cubicBezTo>
                    <a:pt x="5359" y="1143"/>
                    <a:pt x="6433" y="1256"/>
                    <a:pt x="7213" y="1324"/>
                  </a:cubicBezTo>
                  <a:cubicBezTo>
                    <a:pt x="7598" y="1358"/>
                    <a:pt x="7914" y="1380"/>
                    <a:pt x="8129" y="1391"/>
                  </a:cubicBezTo>
                  <a:cubicBezTo>
                    <a:pt x="8186" y="1397"/>
                    <a:pt x="8242" y="1400"/>
                    <a:pt x="8299" y="1400"/>
                  </a:cubicBezTo>
                  <a:cubicBezTo>
                    <a:pt x="8355" y="1400"/>
                    <a:pt x="8412" y="1397"/>
                    <a:pt x="8468" y="1391"/>
                  </a:cubicBezTo>
                  <a:cubicBezTo>
                    <a:pt x="8366" y="1346"/>
                    <a:pt x="8253" y="1335"/>
                    <a:pt x="8140" y="1324"/>
                  </a:cubicBezTo>
                  <a:lnTo>
                    <a:pt x="7225" y="1211"/>
                  </a:lnTo>
                  <a:cubicBezTo>
                    <a:pt x="6456" y="1120"/>
                    <a:pt x="5393" y="984"/>
                    <a:pt x="4217" y="792"/>
                  </a:cubicBezTo>
                  <a:cubicBezTo>
                    <a:pt x="3053" y="600"/>
                    <a:pt x="2001" y="385"/>
                    <a:pt x="1244" y="238"/>
                  </a:cubicBezTo>
                  <a:lnTo>
                    <a:pt x="328" y="46"/>
                  </a:lnTo>
                  <a:cubicBezTo>
                    <a:pt x="226" y="12"/>
                    <a:pt x="113"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2"/>
            <p:cNvSpPr/>
            <p:nvPr/>
          </p:nvSpPr>
          <p:spPr>
            <a:xfrm>
              <a:off x="434275" y="3375100"/>
              <a:ext cx="265125" cy="44025"/>
            </a:xfrm>
            <a:custGeom>
              <a:avLst/>
              <a:gdLst/>
              <a:ahLst/>
              <a:cxnLst/>
              <a:rect l="l" t="t" r="r" b="b"/>
              <a:pathLst>
                <a:path w="10605" h="1761" extrusionOk="0">
                  <a:moveTo>
                    <a:pt x="246" y="0"/>
                  </a:moveTo>
                  <a:cubicBezTo>
                    <a:pt x="163" y="0"/>
                    <a:pt x="80" y="6"/>
                    <a:pt x="0" y="19"/>
                  </a:cubicBezTo>
                  <a:cubicBezTo>
                    <a:pt x="136" y="53"/>
                    <a:pt x="283" y="64"/>
                    <a:pt x="418" y="76"/>
                  </a:cubicBezTo>
                  <a:cubicBezTo>
                    <a:pt x="690" y="98"/>
                    <a:pt x="1085" y="144"/>
                    <a:pt x="1572" y="189"/>
                  </a:cubicBezTo>
                  <a:cubicBezTo>
                    <a:pt x="2533" y="302"/>
                    <a:pt x="3855" y="483"/>
                    <a:pt x="5325" y="743"/>
                  </a:cubicBezTo>
                  <a:cubicBezTo>
                    <a:pt x="6783" y="991"/>
                    <a:pt x="8095" y="1263"/>
                    <a:pt x="9045" y="1466"/>
                  </a:cubicBezTo>
                  <a:lnTo>
                    <a:pt x="10175" y="1692"/>
                  </a:lnTo>
                  <a:cubicBezTo>
                    <a:pt x="10311" y="1738"/>
                    <a:pt x="10458" y="1760"/>
                    <a:pt x="10605" y="1760"/>
                  </a:cubicBezTo>
                  <a:cubicBezTo>
                    <a:pt x="10469" y="1704"/>
                    <a:pt x="10333" y="1658"/>
                    <a:pt x="10186" y="1625"/>
                  </a:cubicBezTo>
                  <a:cubicBezTo>
                    <a:pt x="9915" y="1557"/>
                    <a:pt x="9542" y="1455"/>
                    <a:pt x="9067" y="1342"/>
                  </a:cubicBezTo>
                  <a:cubicBezTo>
                    <a:pt x="8129" y="1116"/>
                    <a:pt x="6806" y="833"/>
                    <a:pt x="5348" y="573"/>
                  </a:cubicBezTo>
                  <a:cubicBezTo>
                    <a:pt x="3878" y="324"/>
                    <a:pt x="2544" y="155"/>
                    <a:pt x="1572" y="76"/>
                  </a:cubicBezTo>
                  <a:cubicBezTo>
                    <a:pt x="1085" y="30"/>
                    <a:pt x="701" y="8"/>
                    <a:pt x="418" y="8"/>
                  </a:cubicBezTo>
                  <a:cubicBezTo>
                    <a:pt x="362" y="3"/>
                    <a:pt x="304" y="0"/>
                    <a:pt x="2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2"/>
            <p:cNvSpPr/>
            <p:nvPr/>
          </p:nvSpPr>
          <p:spPr>
            <a:xfrm>
              <a:off x="248850" y="3281300"/>
              <a:ext cx="414375" cy="52175"/>
            </a:xfrm>
            <a:custGeom>
              <a:avLst/>
              <a:gdLst/>
              <a:ahLst/>
              <a:cxnLst/>
              <a:rect l="l" t="t" r="r" b="b"/>
              <a:pathLst>
                <a:path w="16575" h="2087" extrusionOk="0">
                  <a:moveTo>
                    <a:pt x="117" y="1"/>
                  </a:moveTo>
                  <a:cubicBezTo>
                    <a:pt x="69" y="1"/>
                    <a:pt x="42" y="10"/>
                    <a:pt x="35" y="29"/>
                  </a:cubicBezTo>
                  <a:cubicBezTo>
                    <a:pt x="1" y="119"/>
                    <a:pt x="826" y="628"/>
                    <a:pt x="2296" y="1126"/>
                  </a:cubicBezTo>
                  <a:cubicBezTo>
                    <a:pt x="2669" y="1250"/>
                    <a:pt x="3076" y="1363"/>
                    <a:pt x="3517" y="1487"/>
                  </a:cubicBezTo>
                  <a:cubicBezTo>
                    <a:pt x="3958" y="1612"/>
                    <a:pt x="4432" y="1702"/>
                    <a:pt x="4941" y="1804"/>
                  </a:cubicBezTo>
                  <a:cubicBezTo>
                    <a:pt x="6049" y="1985"/>
                    <a:pt x="7168" y="2087"/>
                    <a:pt x="8288" y="2087"/>
                  </a:cubicBezTo>
                  <a:cubicBezTo>
                    <a:pt x="9407" y="2087"/>
                    <a:pt x="10515" y="1985"/>
                    <a:pt x="11623" y="1804"/>
                  </a:cubicBezTo>
                  <a:cubicBezTo>
                    <a:pt x="12132" y="1702"/>
                    <a:pt x="12606" y="1600"/>
                    <a:pt x="13047" y="1487"/>
                  </a:cubicBezTo>
                  <a:cubicBezTo>
                    <a:pt x="13500" y="1386"/>
                    <a:pt x="13907" y="1261"/>
                    <a:pt x="14268" y="1137"/>
                  </a:cubicBezTo>
                  <a:cubicBezTo>
                    <a:pt x="15749" y="628"/>
                    <a:pt x="16575" y="131"/>
                    <a:pt x="16529" y="29"/>
                  </a:cubicBezTo>
                  <a:cubicBezTo>
                    <a:pt x="16521" y="13"/>
                    <a:pt x="16496" y="5"/>
                    <a:pt x="16453" y="5"/>
                  </a:cubicBezTo>
                  <a:cubicBezTo>
                    <a:pt x="16202" y="5"/>
                    <a:pt x="15365" y="270"/>
                    <a:pt x="14099" y="560"/>
                  </a:cubicBezTo>
                  <a:cubicBezTo>
                    <a:pt x="13726" y="651"/>
                    <a:pt x="13319" y="719"/>
                    <a:pt x="12889" y="820"/>
                  </a:cubicBezTo>
                  <a:cubicBezTo>
                    <a:pt x="12448" y="911"/>
                    <a:pt x="11985" y="967"/>
                    <a:pt x="11487" y="1047"/>
                  </a:cubicBezTo>
                  <a:cubicBezTo>
                    <a:pt x="10424" y="1171"/>
                    <a:pt x="9350" y="1250"/>
                    <a:pt x="8276" y="1250"/>
                  </a:cubicBezTo>
                  <a:cubicBezTo>
                    <a:pt x="7202" y="1250"/>
                    <a:pt x="6117" y="1171"/>
                    <a:pt x="5054" y="1035"/>
                  </a:cubicBezTo>
                  <a:cubicBezTo>
                    <a:pt x="4557" y="967"/>
                    <a:pt x="4093" y="888"/>
                    <a:pt x="3652" y="809"/>
                  </a:cubicBezTo>
                  <a:cubicBezTo>
                    <a:pt x="3223" y="741"/>
                    <a:pt x="2816" y="651"/>
                    <a:pt x="2454" y="560"/>
                  </a:cubicBezTo>
                  <a:cubicBezTo>
                    <a:pt x="1213" y="264"/>
                    <a:pt x="375" y="1"/>
                    <a:pt x="1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2"/>
            <p:cNvSpPr/>
            <p:nvPr/>
          </p:nvSpPr>
          <p:spPr>
            <a:xfrm>
              <a:off x="248850" y="2821025"/>
              <a:ext cx="426250" cy="426250"/>
            </a:xfrm>
            <a:custGeom>
              <a:avLst/>
              <a:gdLst/>
              <a:ahLst/>
              <a:cxnLst/>
              <a:rect l="l" t="t" r="r" b="b"/>
              <a:pathLst>
                <a:path w="17050" h="17050" extrusionOk="0">
                  <a:moveTo>
                    <a:pt x="8525" y="1"/>
                  </a:moveTo>
                  <a:cubicBezTo>
                    <a:pt x="3822" y="1"/>
                    <a:pt x="1" y="3822"/>
                    <a:pt x="1" y="8525"/>
                  </a:cubicBezTo>
                  <a:cubicBezTo>
                    <a:pt x="1" y="13228"/>
                    <a:pt x="3822" y="17049"/>
                    <a:pt x="8525" y="17049"/>
                  </a:cubicBezTo>
                  <a:cubicBezTo>
                    <a:pt x="13228" y="17049"/>
                    <a:pt x="17050" y="13228"/>
                    <a:pt x="17050" y="8525"/>
                  </a:cubicBezTo>
                  <a:cubicBezTo>
                    <a:pt x="17050" y="3822"/>
                    <a:pt x="13228" y="1"/>
                    <a:pt x="852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2"/>
            <p:cNvSpPr/>
            <p:nvPr/>
          </p:nvSpPr>
          <p:spPr>
            <a:xfrm>
              <a:off x="387075" y="3005600"/>
              <a:ext cx="296225" cy="114175"/>
            </a:xfrm>
            <a:custGeom>
              <a:avLst/>
              <a:gdLst/>
              <a:ahLst/>
              <a:cxnLst/>
              <a:rect l="l" t="t" r="r" b="b"/>
              <a:pathLst>
                <a:path w="11849" h="4567" extrusionOk="0">
                  <a:moveTo>
                    <a:pt x="11441" y="0"/>
                  </a:moveTo>
                  <a:cubicBezTo>
                    <a:pt x="9398" y="327"/>
                    <a:pt x="7329" y="490"/>
                    <a:pt x="5259" y="490"/>
                  </a:cubicBezTo>
                  <a:cubicBezTo>
                    <a:pt x="4248" y="490"/>
                    <a:pt x="3236" y="451"/>
                    <a:pt x="2227" y="373"/>
                  </a:cubicBezTo>
                  <a:cubicBezTo>
                    <a:pt x="2173" y="369"/>
                    <a:pt x="2118" y="367"/>
                    <a:pt x="2064" y="367"/>
                  </a:cubicBezTo>
                  <a:cubicBezTo>
                    <a:pt x="992" y="367"/>
                    <a:pt x="88" y="1209"/>
                    <a:pt x="45" y="2306"/>
                  </a:cubicBezTo>
                  <a:cubicBezTo>
                    <a:pt x="0" y="3403"/>
                    <a:pt x="837" y="4353"/>
                    <a:pt x="1933" y="4421"/>
                  </a:cubicBezTo>
                  <a:cubicBezTo>
                    <a:pt x="3217" y="4512"/>
                    <a:pt x="4459" y="4566"/>
                    <a:pt x="5653" y="4566"/>
                  </a:cubicBezTo>
                  <a:cubicBezTo>
                    <a:pt x="7571" y="4566"/>
                    <a:pt x="9363" y="4426"/>
                    <a:pt x="11000" y="4070"/>
                  </a:cubicBezTo>
                  <a:cubicBezTo>
                    <a:pt x="11000" y="4059"/>
                    <a:pt x="11848" y="2691"/>
                    <a:pt x="114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2"/>
            <p:cNvSpPr/>
            <p:nvPr/>
          </p:nvSpPr>
          <p:spPr>
            <a:xfrm>
              <a:off x="470725" y="3053525"/>
              <a:ext cx="14075" cy="12025"/>
            </a:xfrm>
            <a:custGeom>
              <a:avLst/>
              <a:gdLst/>
              <a:ahLst/>
              <a:cxnLst/>
              <a:rect l="l" t="t" r="r" b="b"/>
              <a:pathLst>
                <a:path w="563" h="481" extrusionOk="0">
                  <a:moveTo>
                    <a:pt x="312" y="1"/>
                  </a:moveTo>
                  <a:cubicBezTo>
                    <a:pt x="264" y="1"/>
                    <a:pt x="214" y="16"/>
                    <a:pt x="170" y="50"/>
                  </a:cubicBezTo>
                  <a:cubicBezTo>
                    <a:pt x="1" y="186"/>
                    <a:pt x="80" y="446"/>
                    <a:pt x="283" y="480"/>
                  </a:cubicBezTo>
                  <a:cubicBezTo>
                    <a:pt x="290" y="480"/>
                    <a:pt x="297" y="481"/>
                    <a:pt x="304" y="481"/>
                  </a:cubicBezTo>
                  <a:cubicBezTo>
                    <a:pt x="431" y="481"/>
                    <a:pt x="544" y="383"/>
                    <a:pt x="555" y="254"/>
                  </a:cubicBezTo>
                  <a:cubicBezTo>
                    <a:pt x="563" y="106"/>
                    <a:pt x="440" y="1"/>
                    <a:pt x="3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2"/>
            <p:cNvSpPr/>
            <p:nvPr/>
          </p:nvSpPr>
          <p:spPr>
            <a:xfrm>
              <a:off x="622775" y="3049175"/>
              <a:ext cx="14300" cy="12150"/>
            </a:xfrm>
            <a:custGeom>
              <a:avLst/>
              <a:gdLst/>
              <a:ahLst/>
              <a:cxnLst/>
              <a:rect l="l" t="t" r="r" b="b"/>
              <a:pathLst>
                <a:path w="572" h="486" extrusionOk="0">
                  <a:moveTo>
                    <a:pt x="316" y="0"/>
                  </a:moveTo>
                  <a:cubicBezTo>
                    <a:pt x="266" y="0"/>
                    <a:pt x="215" y="17"/>
                    <a:pt x="171" y="55"/>
                  </a:cubicBezTo>
                  <a:cubicBezTo>
                    <a:pt x="1" y="190"/>
                    <a:pt x="80" y="450"/>
                    <a:pt x="284" y="484"/>
                  </a:cubicBezTo>
                  <a:cubicBezTo>
                    <a:pt x="291" y="485"/>
                    <a:pt x="297" y="485"/>
                    <a:pt x="304" y="485"/>
                  </a:cubicBezTo>
                  <a:cubicBezTo>
                    <a:pt x="432" y="485"/>
                    <a:pt x="544" y="387"/>
                    <a:pt x="555" y="258"/>
                  </a:cubicBezTo>
                  <a:cubicBezTo>
                    <a:pt x="571" y="112"/>
                    <a:pt x="447"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2"/>
            <p:cNvSpPr/>
            <p:nvPr/>
          </p:nvSpPr>
          <p:spPr>
            <a:xfrm>
              <a:off x="525275" y="3062625"/>
              <a:ext cx="68150" cy="27000"/>
            </a:xfrm>
            <a:custGeom>
              <a:avLst/>
              <a:gdLst/>
              <a:ahLst/>
              <a:cxnLst/>
              <a:rect l="l" t="t" r="r" b="b"/>
              <a:pathLst>
                <a:path w="2726" h="1080" extrusionOk="0">
                  <a:moveTo>
                    <a:pt x="2709" y="1"/>
                  </a:moveTo>
                  <a:cubicBezTo>
                    <a:pt x="2681" y="1"/>
                    <a:pt x="2589" y="173"/>
                    <a:pt x="2397" y="376"/>
                  </a:cubicBezTo>
                  <a:cubicBezTo>
                    <a:pt x="2149" y="670"/>
                    <a:pt x="1798" y="862"/>
                    <a:pt x="1414" y="907"/>
                  </a:cubicBezTo>
                  <a:cubicBezTo>
                    <a:pt x="1386" y="909"/>
                    <a:pt x="1358" y="910"/>
                    <a:pt x="1331" y="910"/>
                  </a:cubicBezTo>
                  <a:cubicBezTo>
                    <a:pt x="976" y="910"/>
                    <a:pt x="636" y="776"/>
                    <a:pt x="374" y="534"/>
                  </a:cubicBezTo>
                  <a:cubicBezTo>
                    <a:pt x="148" y="342"/>
                    <a:pt x="34" y="195"/>
                    <a:pt x="23" y="195"/>
                  </a:cubicBezTo>
                  <a:cubicBezTo>
                    <a:pt x="1" y="195"/>
                    <a:pt x="68" y="387"/>
                    <a:pt x="294" y="625"/>
                  </a:cubicBezTo>
                  <a:cubicBezTo>
                    <a:pt x="570" y="921"/>
                    <a:pt x="955" y="1079"/>
                    <a:pt x="1356" y="1079"/>
                  </a:cubicBezTo>
                  <a:cubicBezTo>
                    <a:pt x="1382" y="1079"/>
                    <a:pt x="1409" y="1078"/>
                    <a:pt x="1436" y="1077"/>
                  </a:cubicBezTo>
                  <a:cubicBezTo>
                    <a:pt x="1855" y="1020"/>
                    <a:pt x="2239" y="794"/>
                    <a:pt x="2488" y="455"/>
                  </a:cubicBezTo>
                  <a:cubicBezTo>
                    <a:pt x="2680" y="195"/>
                    <a:pt x="2725" y="3"/>
                    <a:pt x="2714" y="3"/>
                  </a:cubicBezTo>
                  <a:cubicBezTo>
                    <a:pt x="2713" y="2"/>
                    <a:pt x="2711" y="1"/>
                    <a:pt x="2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2"/>
            <p:cNvSpPr/>
            <p:nvPr/>
          </p:nvSpPr>
          <p:spPr>
            <a:xfrm>
              <a:off x="468750" y="2821300"/>
              <a:ext cx="97525" cy="195350"/>
            </a:xfrm>
            <a:custGeom>
              <a:avLst/>
              <a:gdLst/>
              <a:ahLst/>
              <a:cxnLst/>
              <a:rect l="l" t="t" r="r" b="b"/>
              <a:pathLst>
                <a:path w="3901" h="7814" extrusionOk="0">
                  <a:moveTo>
                    <a:pt x="12" y="1"/>
                  </a:moveTo>
                  <a:cubicBezTo>
                    <a:pt x="0" y="35"/>
                    <a:pt x="554" y="103"/>
                    <a:pt x="1255" y="566"/>
                  </a:cubicBezTo>
                  <a:cubicBezTo>
                    <a:pt x="1662" y="849"/>
                    <a:pt x="2013" y="1188"/>
                    <a:pt x="2307" y="1595"/>
                  </a:cubicBezTo>
                  <a:cubicBezTo>
                    <a:pt x="2635" y="2092"/>
                    <a:pt x="2917" y="2635"/>
                    <a:pt x="3132" y="3200"/>
                  </a:cubicBezTo>
                  <a:cubicBezTo>
                    <a:pt x="3528" y="4229"/>
                    <a:pt x="3743" y="5326"/>
                    <a:pt x="3765" y="6434"/>
                  </a:cubicBezTo>
                  <a:cubicBezTo>
                    <a:pt x="3788" y="7282"/>
                    <a:pt x="3697" y="7813"/>
                    <a:pt x="3731" y="7813"/>
                  </a:cubicBezTo>
                  <a:cubicBezTo>
                    <a:pt x="3776" y="7689"/>
                    <a:pt x="3799" y="7564"/>
                    <a:pt x="3810" y="7440"/>
                  </a:cubicBezTo>
                  <a:cubicBezTo>
                    <a:pt x="3856" y="7112"/>
                    <a:pt x="3878" y="6773"/>
                    <a:pt x="3890" y="6434"/>
                  </a:cubicBezTo>
                  <a:cubicBezTo>
                    <a:pt x="3901" y="5303"/>
                    <a:pt x="3697" y="4195"/>
                    <a:pt x="3290" y="3144"/>
                  </a:cubicBezTo>
                  <a:cubicBezTo>
                    <a:pt x="3064" y="2556"/>
                    <a:pt x="2782" y="2013"/>
                    <a:pt x="2431" y="1505"/>
                  </a:cubicBezTo>
                  <a:cubicBezTo>
                    <a:pt x="2126" y="1086"/>
                    <a:pt x="1753" y="736"/>
                    <a:pt x="1323" y="464"/>
                  </a:cubicBezTo>
                  <a:cubicBezTo>
                    <a:pt x="1029" y="284"/>
                    <a:pt x="713" y="148"/>
                    <a:pt x="385" y="57"/>
                  </a:cubicBezTo>
                  <a:cubicBezTo>
                    <a:pt x="294" y="35"/>
                    <a:pt x="204" y="12"/>
                    <a:pt x="1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2"/>
            <p:cNvSpPr/>
            <p:nvPr/>
          </p:nvSpPr>
          <p:spPr>
            <a:xfrm>
              <a:off x="319800" y="2844775"/>
              <a:ext cx="195900" cy="193925"/>
            </a:xfrm>
            <a:custGeom>
              <a:avLst/>
              <a:gdLst/>
              <a:ahLst/>
              <a:cxnLst/>
              <a:rect l="l" t="t" r="r" b="b"/>
              <a:pathLst>
                <a:path w="7836" h="7757" extrusionOk="0">
                  <a:moveTo>
                    <a:pt x="7228" y="10"/>
                  </a:moveTo>
                  <a:cubicBezTo>
                    <a:pt x="6833" y="10"/>
                    <a:pt x="6447" y="56"/>
                    <a:pt x="6060" y="147"/>
                  </a:cubicBezTo>
                  <a:cubicBezTo>
                    <a:pt x="4975" y="373"/>
                    <a:pt x="3562" y="1086"/>
                    <a:pt x="2386" y="2307"/>
                  </a:cubicBezTo>
                  <a:cubicBezTo>
                    <a:pt x="1380" y="3347"/>
                    <a:pt x="645" y="4613"/>
                    <a:pt x="260" y="6004"/>
                  </a:cubicBezTo>
                  <a:cubicBezTo>
                    <a:pt x="136" y="6422"/>
                    <a:pt x="57" y="6851"/>
                    <a:pt x="23" y="7281"/>
                  </a:cubicBezTo>
                  <a:cubicBezTo>
                    <a:pt x="0" y="7439"/>
                    <a:pt x="0" y="7552"/>
                    <a:pt x="0" y="7632"/>
                  </a:cubicBezTo>
                  <a:cubicBezTo>
                    <a:pt x="0" y="7677"/>
                    <a:pt x="0" y="7711"/>
                    <a:pt x="0" y="7756"/>
                  </a:cubicBezTo>
                  <a:cubicBezTo>
                    <a:pt x="1" y="7756"/>
                    <a:pt x="1" y="7756"/>
                    <a:pt x="1" y="7756"/>
                  </a:cubicBezTo>
                  <a:cubicBezTo>
                    <a:pt x="46" y="7756"/>
                    <a:pt x="48" y="7069"/>
                    <a:pt x="373" y="6026"/>
                  </a:cubicBezTo>
                  <a:cubicBezTo>
                    <a:pt x="792" y="4681"/>
                    <a:pt x="1527" y="3437"/>
                    <a:pt x="2510" y="2420"/>
                  </a:cubicBezTo>
                  <a:cubicBezTo>
                    <a:pt x="3652" y="1221"/>
                    <a:pt x="5031" y="532"/>
                    <a:pt x="6083" y="260"/>
                  </a:cubicBezTo>
                  <a:cubicBezTo>
                    <a:pt x="7145" y="0"/>
                    <a:pt x="7835" y="91"/>
                    <a:pt x="7835" y="57"/>
                  </a:cubicBezTo>
                  <a:cubicBezTo>
                    <a:pt x="7835" y="45"/>
                    <a:pt x="7790" y="45"/>
                    <a:pt x="7711" y="34"/>
                  </a:cubicBezTo>
                  <a:cubicBezTo>
                    <a:pt x="7586" y="23"/>
                    <a:pt x="7473" y="12"/>
                    <a:pt x="7360" y="12"/>
                  </a:cubicBezTo>
                  <a:cubicBezTo>
                    <a:pt x="7316" y="10"/>
                    <a:pt x="7272" y="10"/>
                    <a:pt x="7228"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2"/>
            <p:cNvSpPr/>
            <p:nvPr/>
          </p:nvSpPr>
          <p:spPr>
            <a:xfrm>
              <a:off x="514525" y="2888125"/>
              <a:ext cx="13600" cy="12450"/>
            </a:xfrm>
            <a:custGeom>
              <a:avLst/>
              <a:gdLst/>
              <a:ahLst/>
              <a:cxnLst/>
              <a:rect l="l" t="t" r="r" b="b"/>
              <a:pathLst>
                <a:path w="544" h="498" extrusionOk="0">
                  <a:moveTo>
                    <a:pt x="318" y="0"/>
                  </a:moveTo>
                  <a:cubicBezTo>
                    <a:pt x="263" y="0"/>
                    <a:pt x="231" y="27"/>
                    <a:pt x="238" y="41"/>
                  </a:cubicBezTo>
                  <a:cubicBezTo>
                    <a:pt x="250" y="64"/>
                    <a:pt x="306" y="75"/>
                    <a:pt x="351" y="132"/>
                  </a:cubicBezTo>
                  <a:cubicBezTo>
                    <a:pt x="385" y="166"/>
                    <a:pt x="385" y="200"/>
                    <a:pt x="374" y="245"/>
                  </a:cubicBezTo>
                  <a:cubicBezTo>
                    <a:pt x="363" y="279"/>
                    <a:pt x="329" y="313"/>
                    <a:pt x="295" y="324"/>
                  </a:cubicBezTo>
                  <a:cubicBezTo>
                    <a:pt x="287" y="326"/>
                    <a:pt x="279" y="327"/>
                    <a:pt x="271" y="327"/>
                  </a:cubicBezTo>
                  <a:cubicBezTo>
                    <a:pt x="234" y="327"/>
                    <a:pt x="198" y="307"/>
                    <a:pt x="170" y="279"/>
                  </a:cubicBezTo>
                  <a:cubicBezTo>
                    <a:pt x="148" y="256"/>
                    <a:pt x="137" y="211"/>
                    <a:pt x="148" y="177"/>
                  </a:cubicBezTo>
                  <a:cubicBezTo>
                    <a:pt x="170" y="98"/>
                    <a:pt x="216" y="64"/>
                    <a:pt x="216" y="41"/>
                  </a:cubicBezTo>
                  <a:cubicBezTo>
                    <a:pt x="220" y="33"/>
                    <a:pt x="209" y="26"/>
                    <a:pt x="191" y="26"/>
                  </a:cubicBezTo>
                  <a:cubicBezTo>
                    <a:pt x="157" y="26"/>
                    <a:pt x="97" y="48"/>
                    <a:pt x="46" y="120"/>
                  </a:cubicBezTo>
                  <a:cubicBezTo>
                    <a:pt x="1" y="200"/>
                    <a:pt x="1" y="290"/>
                    <a:pt x="46" y="369"/>
                  </a:cubicBezTo>
                  <a:cubicBezTo>
                    <a:pt x="97" y="457"/>
                    <a:pt x="182" y="498"/>
                    <a:pt x="268" y="498"/>
                  </a:cubicBezTo>
                  <a:cubicBezTo>
                    <a:pt x="390" y="498"/>
                    <a:pt x="512" y="414"/>
                    <a:pt x="532" y="267"/>
                  </a:cubicBezTo>
                  <a:cubicBezTo>
                    <a:pt x="544" y="188"/>
                    <a:pt x="510" y="98"/>
                    <a:pt x="442" y="41"/>
                  </a:cubicBezTo>
                  <a:cubicBezTo>
                    <a:pt x="394" y="11"/>
                    <a:pt x="351" y="0"/>
                    <a:pt x="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2"/>
            <p:cNvSpPr/>
            <p:nvPr/>
          </p:nvSpPr>
          <p:spPr>
            <a:xfrm>
              <a:off x="362200" y="3035000"/>
              <a:ext cx="13875" cy="12300"/>
            </a:xfrm>
            <a:custGeom>
              <a:avLst/>
              <a:gdLst/>
              <a:ahLst/>
              <a:cxnLst/>
              <a:rect l="l" t="t" r="r" b="b"/>
              <a:pathLst>
                <a:path w="555" h="492" extrusionOk="0">
                  <a:moveTo>
                    <a:pt x="317" y="0"/>
                  </a:moveTo>
                  <a:cubicBezTo>
                    <a:pt x="270" y="0"/>
                    <a:pt x="242" y="21"/>
                    <a:pt x="249" y="34"/>
                  </a:cubicBezTo>
                  <a:cubicBezTo>
                    <a:pt x="260" y="56"/>
                    <a:pt x="328" y="68"/>
                    <a:pt x="362" y="136"/>
                  </a:cubicBezTo>
                  <a:cubicBezTo>
                    <a:pt x="385" y="158"/>
                    <a:pt x="396" y="203"/>
                    <a:pt x="385" y="237"/>
                  </a:cubicBezTo>
                  <a:cubicBezTo>
                    <a:pt x="371" y="298"/>
                    <a:pt x="322" y="330"/>
                    <a:pt x="272" y="330"/>
                  </a:cubicBezTo>
                  <a:cubicBezTo>
                    <a:pt x="238" y="330"/>
                    <a:pt x="204" y="315"/>
                    <a:pt x="181" y="283"/>
                  </a:cubicBezTo>
                  <a:cubicBezTo>
                    <a:pt x="158" y="249"/>
                    <a:pt x="147" y="203"/>
                    <a:pt x="158" y="170"/>
                  </a:cubicBezTo>
                  <a:cubicBezTo>
                    <a:pt x="181" y="90"/>
                    <a:pt x="226" y="56"/>
                    <a:pt x="226" y="34"/>
                  </a:cubicBezTo>
                  <a:cubicBezTo>
                    <a:pt x="226" y="26"/>
                    <a:pt x="214" y="20"/>
                    <a:pt x="195" y="20"/>
                  </a:cubicBezTo>
                  <a:cubicBezTo>
                    <a:pt x="159" y="20"/>
                    <a:pt x="97" y="43"/>
                    <a:pt x="45" y="124"/>
                  </a:cubicBezTo>
                  <a:cubicBezTo>
                    <a:pt x="0" y="192"/>
                    <a:pt x="0" y="294"/>
                    <a:pt x="45" y="362"/>
                  </a:cubicBezTo>
                  <a:cubicBezTo>
                    <a:pt x="102" y="446"/>
                    <a:pt x="189" y="492"/>
                    <a:pt x="276" y="492"/>
                  </a:cubicBezTo>
                  <a:cubicBezTo>
                    <a:pt x="293" y="492"/>
                    <a:pt x="311" y="490"/>
                    <a:pt x="328" y="486"/>
                  </a:cubicBezTo>
                  <a:cubicBezTo>
                    <a:pt x="441" y="463"/>
                    <a:pt x="520" y="373"/>
                    <a:pt x="543" y="271"/>
                  </a:cubicBezTo>
                  <a:cubicBezTo>
                    <a:pt x="554" y="181"/>
                    <a:pt x="520" y="90"/>
                    <a:pt x="452" y="45"/>
                  </a:cubicBezTo>
                  <a:cubicBezTo>
                    <a:pt x="400" y="12"/>
                    <a:pt x="353" y="0"/>
                    <a:pt x="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2"/>
            <p:cNvSpPr/>
            <p:nvPr/>
          </p:nvSpPr>
          <p:spPr>
            <a:xfrm>
              <a:off x="528950" y="2941150"/>
              <a:ext cx="13875" cy="12400"/>
            </a:xfrm>
            <a:custGeom>
              <a:avLst/>
              <a:gdLst/>
              <a:ahLst/>
              <a:cxnLst/>
              <a:rect l="l" t="t" r="r" b="b"/>
              <a:pathLst>
                <a:path w="555" h="496" extrusionOk="0">
                  <a:moveTo>
                    <a:pt x="316" y="1"/>
                  </a:moveTo>
                  <a:cubicBezTo>
                    <a:pt x="270" y="1"/>
                    <a:pt x="243" y="21"/>
                    <a:pt x="249" y="34"/>
                  </a:cubicBezTo>
                  <a:cubicBezTo>
                    <a:pt x="249" y="57"/>
                    <a:pt x="317" y="57"/>
                    <a:pt x="362" y="125"/>
                  </a:cubicBezTo>
                  <a:cubicBezTo>
                    <a:pt x="385" y="159"/>
                    <a:pt x="396" y="193"/>
                    <a:pt x="385" y="238"/>
                  </a:cubicBezTo>
                  <a:cubicBezTo>
                    <a:pt x="371" y="293"/>
                    <a:pt x="320" y="323"/>
                    <a:pt x="270" y="323"/>
                  </a:cubicBezTo>
                  <a:cubicBezTo>
                    <a:pt x="237" y="323"/>
                    <a:pt x="204" y="310"/>
                    <a:pt x="181" y="283"/>
                  </a:cubicBezTo>
                  <a:cubicBezTo>
                    <a:pt x="159" y="249"/>
                    <a:pt x="147" y="215"/>
                    <a:pt x="159" y="170"/>
                  </a:cubicBezTo>
                  <a:cubicBezTo>
                    <a:pt x="181" y="91"/>
                    <a:pt x="227" y="57"/>
                    <a:pt x="227" y="34"/>
                  </a:cubicBezTo>
                  <a:cubicBezTo>
                    <a:pt x="227" y="30"/>
                    <a:pt x="214" y="25"/>
                    <a:pt x="195" y="25"/>
                  </a:cubicBezTo>
                  <a:cubicBezTo>
                    <a:pt x="159" y="25"/>
                    <a:pt x="97" y="44"/>
                    <a:pt x="46" y="125"/>
                  </a:cubicBezTo>
                  <a:cubicBezTo>
                    <a:pt x="1" y="193"/>
                    <a:pt x="1" y="294"/>
                    <a:pt x="46" y="362"/>
                  </a:cubicBezTo>
                  <a:cubicBezTo>
                    <a:pt x="98" y="453"/>
                    <a:pt x="187" y="495"/>
                    <a:pt x="274" y="495"/>
                  </a:cubicBezTo>
                  <a:cubicBezTo>
                    <a:pt x="394" y="495"/>
                    <a:pt x="512" y="416"/>
                    <a:pt x="532" y="272"/>
                  </a:cubicBezTo>
                  <a:cubicBezTo>
                    <a:pt x="554" y="181"/>
                    <a:pt x="509" y="91"/>
                    <a:pt x="441" y="46"/>
                  </a:cubicBezTo>
                  <a:cubicBezTo>
                    <a:pt x="393" y="12"/>
                    <a:pt x="349" y="1"/>
                    <a:pt x="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2"/>
            <p:cNvSpPr/>
            <p:nvPr/>
          </p:nvSpPr>
          <p:spPr>
            <a:xfrm>
              <a:off x="265525" y="3029450"/>
              <a:ext cx="13600" cy="12450"/>
            </a:xfrm>
            <a:custGeom>
              <a:avLst/>
              <a:gdLst/>
              <a:ahLst/>
              <a:cxnLst/>
              <a:rect l="l" t="t" r="r" b="b"/>
              <a:pathLst>
                <a:path w="544" h="498" extrusionOk="0">
                  <a:moveTo>
                    <a:pt x="326" y="0"/>
                  </a:moveTo>
                  <a:cubicBezTo>
                    <a:pt x="274" y="0"/>
                    <a:pt x="242" y="27"/>
                    <a:pt x="249" y="41"/>
                  </a:cubicBezTo>
                  <a:cubicBezTo>
                    <a:pt x="249" y="52"/>
                    <a:pt x="317" y="64"/>
                    <a:pt x="362" y="131"/>
                  </a:cubicBezTo>
                  <a:cubicBezTo>
                    <a:pt x="385" y="165"/>
                    <a:pt x="396" y="199"/>
                    <a:pt x="385" y="245"/>
                  </a:cubicBezTo>
                  <a:cubicBezTo>
                    <a:pt x="374" y="278"/>
                    <a:pt x="340" y="312"/>
                    <a:pt x="295" y="324"/>
                  </a:cubicBezTo>
                  <a:cubicBezTo>
                    <a:pt x="287" y="326"/>
                    <a:pt x="279" y="327"/>
                    <a:pt x="271" y="327"/>
                  </a:cubicBezTo>
                  <a:cubicBezTo>
                    <a:pt x="234" y="327"/>
                    <a:pt x="200" y="306"/>
                    <a:pt x="182" y="278"/>
                  </a:cubicBezTo>
                  <a:cubicBezTo>
                    <a:pt x="159" y="256"/>
                    <a:pt x="148" y="211"/>
                    <a:pt x="159" y="177"/>
                  </a:cubicBezTo>
                  <a:cubicBezTo>
                    <a:pt x="182" y="98"/>
                    <a:pt x="227" y="64"/>
                    <a:pt x="227" y="41"/>
                  </a:cubicBezTo>
                  <a:cubicBezTo>
                    <a:pt x="227" y="33"/>
                    <a:pt x="214" y="26"/>
                    <a:pt x="193" y="26"/>
                  </a:cubicBezTo>
                  <a:cubicBezTo>
                    <a:pt x="157" y="26"/>
                    <a:pt x="97" y="48"/>
                    <a:pt x="46" y="120"/>
                  </a:cubicBezTo>
                  <a:cubicBezTo>
                    <a:pt x="1" y="199"/>
                    <a:pt x="1" y="290"/>
                    <a:pt x="46" y="369"/>
                  </a:cubicBezTo>
                  <a:cubicBezTo>
                    <a:pt x="97" y="457"/>
                    <a:pt x="182" y="498"/>
                    <a:pt x="267" y="498"/>
                  </a:cubicBezTo>
                  <a:cubicBezTo>
                    <a:pt x="390" y="498"/>
                    <a:pt x="512" y="414"/>
                    <a:pt x="532" y="267"/>
                  </a:cubicBezTo>
                  <a:cubicBezTo>
                    <a:pt x="543" y="188"/>
                    <a:pt x="509" y="98"/>
                    <a:pt x="442" y="41"/>
                  </a:cubicBezTo>
                  <a:cubicBezTo>
                    <a:pt x="398" y="11"/>
                    <a:pt x="358"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2"/>
            <p:cNvSpPr/>
            <p:nvPr/>
          </p:nvSpPr>
          <p:spPr>
            <a:xfrm>
              <a:off x="248850" y="3048525"/>
              <a:ext cx="140500" cy="13650"/>
            </a:xfrm>
            <a:custGeom>
              <a:avLst/>
              <a:gdLst/>
              <a:ahLst/>
              <a:cxnLst/>
              <a:rect l="l" t="t" r="r" b="b"/>
              <a:pathLst>
                <a:path w="5620" h="546" extrusionOk="0">
                  <a:moveTo>
                    <a:pt x="135" y="0"/>
                  </a:moveTo>
                  <a:cubicBezTo>
                    <a:pt x="50" y="0"/>
                    <a:pt x="3" y="4"/>
                    <a:pt x="1" y="13"/>
                  </a:cubicBezTo>
                  <a:cubicBezTo>
                    <a:pt x="1" y="58"/>
                    <a:pt x="1256" y="216"/>
                    <a:pt x="2804" y="352"/>
                  </a:cubicBezTo>
                  <a:cubicBezTo>
                    <a:pt x="4059" y="471"/>
                    <a:pt x="5121" y="546"/>
                    <a:pt x="5479" y="546"/>
                  </a:cubicBezTo>
                  <a:cubicBezTo>
                    <a:pt x="5563" y="546"/>
                    <a:pt x="5608" y="542"/>
                    <a:pt x="5608" y="533"/>
                  </a:cubicBezTo>
                  <a:cubicBezTo>
                    <a:pt x="5620" y="488"/>
                    <a:pt x="4365" y="329"/>
                    <a:pt x="2816" y="194"/>
                  </a:cubicBezTo>
                  <a:cubicBezTo>
                    <a:pt x="1561" y="75"/>
                    <a:pt x="499"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2"/>
            <p:cNvSpPr/>
            <p:nvPr/>
          </p:nvSpPr>
          <p:spPr>
            <a:xfrm>
              <a:off x="301150" y="3034975"/>
              <a:ext cx="43550" cy="37225"/>
            </a:xfrm>
            <a:custGeom>
              <a:avLst/>
              <a:gdLst/>
              <a:ahLst/>
              <a:cxnLst/>
              <a:rect l="l" t="t" r="r" b="b"/>
              <a:pathLst>
                <a:path w="1742" h="1489" extrusionOk="0">
                  <a:moveTo>
                    <a:pt x="746" y="1"/>
                  </a:moveTo>
                  <a:cubicBezTo>
                    <a:pt x="339" y="1"/>
                    <a:pt x="0" y="329"/>
                    <a:pt x="0" y="736"/>
                  </a:cubicBezTo>
                  <a:cubicBezTo>
                    <a:pt x="0" y="1188"/>
                    <a:pt x="368" y="1489"/>
                    <a:pt x="753" y="1489"/>
                  </a:cubicBezTo>
                  <a:cubicBezTo>
                    <a:pt x="937" y="1489"/>
                    <a:pt x="1124" y="1420"/>
                    <a:pt x="1278" y="1267"/>
                  </a:cubicBezTo>
                  <a:cubicBezTo>
                    <a:pt x="1741" y="804"/>
                    <a:pt x="1413" y="1"/>
                    <a:pt x="74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2"/>
            <p:cNvSpPr/>
            <p:nvPr/>
          </p:nvSpPr>
          <p:spPr>
            <a:xfrm>
              <a:off x="265800" y="2829675"/>
              <a:ext cx="176675" cy="347650"/>
            </a:xfrm>
            <a:custGeom>
              <a:avLst/>
              <a:gdLst/>
              <a:ahLst/>
              <a:cxnLst/>
              <a:rect l="l" t="t" r="r" b="b"/>
              <a:pathLst>
                <a:path w="7067" h="13906" extrusionOk="0">
                  <a:moveTo>
                    <a:pt x="6866" y="0"/>
                  </a:moveTo>
                  <a:cubicBezTo>
                    <a:pt x="6743" y="0"/>
                    <a:pt x="6551" y="22"/>
                    <a:pt x="6298" y="73"/>
                  </a:cubicBezTo>
                  <a:cubicBezTo>
                    <a:pt x="5665" y="231"/>
                    <a:pt x="5055" y="469"/>
                    <a:pt x="4478" y="785"/>
                  </a:cubicBezTo>
                  <a:cubicBezTo>
                    <a:pt x="3619" y="1260"/>
                    <a:pt x="2839" y="1870"/>
                    <a:pt x="2194" y="2605"/>
                  </a:cubicBezTo>
                  <a:cubicBezTo>
                    <a:pt x="1392" y="3521"/>
                    <a:pt x="792" y="4595"/>
                    <a:pt x="453" y="5760"/>
                  </a:cubicBezTo>
                  <a:cubicBezTo>
                    <a:pt x="103" y="6913"/>
                    <a:pt x="1" y="8134"/>
                    <a:pt x="148" y="9332"/>
                  </a:cubicBezTo>
                  <a:cubicBezTo>
                    <a:pt x="261" y="10316"/>
                    <a:pt x="566" y="11265"/>
                    <a:pt x="1018" y="12136"/>
                  </a:cubicBezTo>
                  <a:cubicBezTo>
                    <a:pt x="1324" y="12735"/>
                    <a:pt x="1776" y="13244"/>
                    <a:pt x="2330" y="13640"/>
                  </a:cubicBezTo>
                  <a:cubicBezTo>
                    <a:pt x="2633" y="13839"/>
                    <a:pt x="2863" y="13905"/>
                    <a:pt x="2964" y="13905"/>
                  </a:cubicBezTo>
                  <a:cubicBezTo>
                    <a:pt x="2995" y="13905"/>
                    <a:pt x="3014" y="13899"/>
                    <a:pt x="3020" y="13888"/>
                  </a:cubicBezTo>
                  <a:cubicBezTo>
                    <a:pt x="3042" y="13820"/>
                    <a:pt x="2827" y="13685"/>
                    <a:pt x="2533" y="13380"/>
                  </a:cubicBezTo>
                  <a:cubicBezTo>
                    <a:pt x="2115" y="12939"/>
                    <a:pt x="1787" y="12430"/>
                    <a:pt x="1550" y="11876"/>
                  </a:cubicBezTo>
                  <a:cubicBezTo>
                    <a:pt x="1211" y="11039"/>
                    <a:pt x="996" y="10157"/>
                    <a:pt x="917" y="9253"/>
                  </a:cubicBezTo>
                  <a:cubicBezTo>
                    <a:pt x="826" y="8156"/>
                    <a:pt x="939" y="7048"/>
                    <a:pt x="1256" y="5997"/>
                  </a:cubicBezTo>
                  <a:cubicBezTo>
                    <a:pt x="1572" y="4946"/>
                    <a:pt x="2092" y="3962"/>
                    <a:pt x="2782" y="3114"/>
                  </a:cubicBezTo>
                  <a:cubicBezTo>
                    <a:pt x="3359" y="2402"/>
                    <a:pt x="4026" y="1791"/>
                    <a:pt x="4783" y="1283"/>
                  </a:cubicBezTo>
                  <a:cubicBezTo>
                    <a:pt x="6083" y="423"/>
                    <a:pt x="7067" y="175"/>
                    <a:pt x="7022" y="39"/>
                  </a:cubicBezTo>
                  <a:cubicBezTo>
                    <a:pt x="7017" y="14"/>
                    <a:pt x="6963" y="0"/>
                    <a:pt x="68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42143873"/>
      </p:ext>
    </p:extLst>
  </p:cSld>
  <p:clrMapOvr>
    <a:masterClrMapping/>
  </p:clrMapOvr>
  <p:transition spd="slow">
    <p:comb/>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6"/>
        <p:cNvGrpSpPr/>
        <p:nvPr/>
      </p:nvGrpSpPr>
      <p:grpSpPr>
        <a:xfrm>
          <a:off x="0" y="0"/>
          <a:ext cx="0" cy="0"/>
          <a:chOff x="0" y="0"/>
          <a:chExt cx="0" cy="0"/>
        </a:xfrm>
      </p:grpSpPr>
      <p:grpSp>
        <p:nvGrpSpPr>
          <p:cNvPr id="2487" name="Google Shape;2487;p42"/>
          <p:cNvGrpSpPr/>
          <p:nvPr/>
        </p:nvGrpSpPr>
        <p:grpSpPr>
          <a:xfrm>
            <a:off x="6388923" y="1763938"/>
            <a:ext cx="2119128" cy="2785685"/>
            <a:chOff x="6388923" y="1763938"/>
            <a:chExt cx="2119128" cy="2785685"/>
          </a:xfrm>
        </p:grpSpPr>
        <p:sp>
          <p:nvSpPr>
            <p:cNvPr id="2488" name="Google Shape;2488;p42"/>
            <p:cNvSpPr/>
            <p:nvPr/>
          </p:nvSpPr>
          <p:spPr>
            <a:xfrm rot="5400000">
              <a:off x="6557211" y="2543488"/>
              <a:ext cx="7475" cy="344052"/>
            </a:xfrm>
            <a:custGeom>
              <a:avLst/>
              <a:gdLst/>
              <a:ahLst/>
              <a:cxnLst/>
              <a:rect l="l" t="t" r="r" b="b"/>
              <a:pathLst>
                <a:path w="280" h="26030" extrusionOk="0">
                  <a:moveTo>
                    <a:pt x="140" y="0"/>
                  </a:moveTo>
                  <a:cubicBezTo>
                    <a:pt x="84" y="0"/>
                    <a:pt x="1" y="5831"/>
                    <a:pt x="1" y="13029"/>
                  </a:cubicBezTo>
                  <a:cubicBezTo>
                    <a:pt x="1" y="20199"/>
                    <a:pt x="84" y="26030"/>
                    <a:pt x="140" y="26030"/>
                  </a:cubicBezTo>
                  <a:cubicBezTo>
                    <a:pt x="224" y="26030"/>
                    <a:pt x="280" y="20199"/>
                    <a:pt x="280" y="13029"/>
                  </a:cubicBezTo>
                  <a:cubicBezTo>
                    <a:pt x="280" y="5831"/>
                    <a:pt x="224"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9" name="Google Shape;2489;p42"/>
            <p:cNvGrpSpPr/>
            <p:nvPr/>
          </p:nvGrpSpPr>
          <p:grpSpPr>
            <a:xfrm>
              <a:off x="6563581" y="1763938"/>
              <a:ext cx="1944470" cy="2785685"/>
              <a:chOff x="3519150" y="1453075"/>
              <a:chExt cx="2803850" cy="4016850"/>
            </a:xfrm>
          </p:grpSpPr>
          <p:sp>
            <p:nvSpPr>
              <p:cNvPr id="2490" name="Google Shape;2490;p42"/>
              <p:cNvSpPr/>
              <p:nvPr/>
            </p:nvSpPr>
            <p:spPr>
              <a:xfrm>
                <a:off x="5301875" y="3814175"/>
                <a:ext cx="1021125" cy="1459050"/>
              </a:xfrm>
              <a:custGeom>
                <a:avLst/>
                <a:gdLst/>
                <a:ahLst/>
                <a:cxnLst/>
                <a:rect l="l" t="t" r="r" b="b"/>
                <a:pathLst>
                  <a:path w="40845" h="58362" extrusionOk="0">
                    <a:moveTo>
                      <a:pt x="36334" y="1"/>
                    </a:moveTo>
                    <a:cubicBezTo>
                      <a:pt x="35149" y="1"/>
                      <a:pt x="33054" y="829"/>
                      <a:pt x="30690" y="5521"/>
                    </a:cubicBezTo>
                    <a:cubicBezTo>
                      <a:pt x="27063" y="12774"/>
                      <a:pt x="25696" y="16987"/>
                      <a:pt x="25696" y="16987"/>
                    </a:cubicBezTo>
                    <a:cubicBezTo>
                      <a:pt x="25696" y="16987"/>
                      <a:pt x="25155" y="17846"/>
                      <a:pt x="24433" y="17846"/>
                    </a:cubicBezTo>
                    <a:cubicBezTo>
                      <a:pt x="24199" y="17846"/>
                      <a:pt x="23947" y="17756"/>
                      <a:pt x="23687" y="17517"/>
                    </a:cubicBezTo>
                    <a:cubicBezTo>
                      <a:pt x="22713" y="16620"/>
                      <a:pt x="21410" y="14193"/>
                      <a:pt x="19842" y="14193"/>
                    </a:cubicBezTo>
                    <a:cubicBezTo>
                      <a:pt x="19703" y="14193"/>
                      <a:pt x="19562" y="14212"/>
                      <a:pt x="19419" y="14253"/>
                    </a:cubicBezTo>
                    <a:cubicBezTo>
                      <a:pt x="17577" y="14811"/>
                      <a:pt x="16991" y="16848"/>
                      <a:pt x="17382" y="19861"/>
                    </a:cubicBezTo>
                    <a:cubicBezTo>
                      <a:pt x="17745" y="22874"/>
                      <a:pt x="18330" y="29486"/>
                      <a:pt x="18386" y="30100"/>
                    </a:cubicBezTo>
                    <a:cubicBezTo>
                      <a:pt x="18429" y="30553"/>
                      <a:pt x="18239" y="31172"/>
                      <a:pt x="17764" y="31172"/>
                    </a:cubicBezTo>
                    <a:cubicBezTo>
                      <a:pt x="17624" y="31172"/>
                      <a:pt x="17460" y="31119"/>
                      <a:pt x="17270" y="30992"/>
                    </a:cubicBezTo>
                    <a:cubicBezTo>
                      <a:pt x="16612" y="30538"/>
                      <a:pt x="13328" y="27015"/>
                      <a:pt x="10880" y="27015"/>
                    </a:cubicBezTo>
                    <a:cubicBezTo>
                      <a:pt x="10321" y="27015"/>
                      <a:pt x="9805" y="27199"/>
                      <a:pt x="9375" y="27645"/>
                    </a:cubicBezTo>
                    <a:cubicBezTo>
                      <a:pt x="7031" y="30044"/>
                      <a:pt x="9459" y="38246"/>
                      <a:pt x="9710" y="39139"/>
                    </a:cubicBezTo>
                    <a:cubicBezTo>
                      <a:pt x="9989" y="40060"/>
                      <a:pt x="9793" y="40450"/>
                      <a:pt x="9375" y="40673"/>
                    </a:cubicBezTo>
                    <a:cubicBezTo>
                      <a:pt x="9352" y="40686"/>
                      <a:pt x="9326" y="40691"/>
                      <a:pt x="9298" y="40691"/>
                    </a:cubicBezTo>
                    <a:cubicBezTo>
                      <a:pt x="8799" y="40691"/>
                      <a:pt x="7430" y="38922"/>
                      <a:pt x="6111" y="37577"/>
                    </a:cubicBezTo>
                    <a:cubicBezTo>
                      <a:pt x="5118" y="36584"/>
                      <a:pt x="3909" y="35606"/>
                      <a:pt x="2842" y="35606"/>
                    </a:cubicBezTo>
                    <a:cubicBezTo>
                      <a:pt x="2379" y="35606"/>
                      <a:pt x="1943" y="35790"/>
                      <a:pt x="1563" y="36238"/>
                    </a:cubicBezTo>
                    <a:cubicBezTo>
                      <a:pt x="336" y="37744"/>
                      <a:pt x="1" y="43910"/>
                      <a:pt x="5943" y="53898"/>
                    </a:cubicBezTo>
                    <a:lnTo>
                      <a:pt x="9012" y="58361"/>
                    </a:lnTo>
                    <a:lnTo>
                      <a:pt x="14425" y="57999"/>
                    </a:lnTo>
                    <a:cubicBezTo>
                      <a:pt x="25975" y="56548"/>
                      <a:pt x="30634" y="52475"/>
                      <a:pt x="31052" y="50578"/>
                    </a:cubicBezTo>
                    <a:cubicBezTo>
                      <a:pt x="31471" y="48708"/>
                      <a:pt x="29211" y="48067"/>
                      <a:pt x="27202" y="47844"/>
                    </a:cubicBezTo>
                    <a:cubicBezTo>
                      <a:pt x="25222" y="47620"/>
                      <a:pt x="22850" y="47648"/>
                      <a:pt x="22766" y="47174"/>
                    </a:cubicBezTo>
                    <a:cubicBezTo>
                      <a:pt x="22683" y="46700"/>
                      <a:pt x="22878" y="46309"/>
                      <a:pt x="23743" y="45946"/>
                    </a:cubicBezTo>
                    <a:cubicBezTo>
                      <a:pt x="24608" y="45584"/>
                      <a:pt x="32559" y="42459"/>
                      <a:pt x="33033" y="39139"/>
                    </a:cubicBezTo>
                    <a:cubicBezTo>
                      <a:pt x="33480" y="35791"/>
                      <a:pt x="26449" y="35261"/>
                      <a:pt x="25501" y="34954"/>
                    </a:cubicBezTo>
                    <a:cubicBezTo>
                      <a:pt x="24580" y="34619"/>
                      <a:pt x="25054" y="33838"/>
                      <a:pt x="25556" y="33531"/>
                    </a:cubicBezTo>
                    <a:cubicBezTo>
                      <a:pt x="26031" y="33197"/>
                      <a:pt x="31638" y="29570"/>
                      <a:pt x="34233" y="28007"/>
                    </a:cubicBezTo>
                    <a:cubicBezTo>
                      <a:pt x="36827" y="26473"/>
                      <a:pt x="38083" y="24743"/>
                      <a:pt x="37385" y="22958"/>
                    </a:cubicBezTo>
                    <a:cubicBezTo>
                      <a:pt x="36716" y="21256"/>
                      <a:pt x="33619" y="21814"/>
                      <a:pt x="32196" y="21590"/>
                    </a:cubicBezTo>
                    <a:cubicBezTo>
                      <a:pt x="30773" y="21367"/>
                      <a:pt x="31387" y="19693"/>
                      <a:pt x="31387" y="19693"/>
                    </a:cubicBezTo>
                    <a:cubicBezTo>
                      <a:pt x="31387" y="19693"/>
                      <a:pt x="33842" y="16039"/>
                      <a:pt x="37330" y="8701"/>
                    </a:cubicBezTo>
                    <a:cubicBezTo>
                      <a:pt x="40845" y="1364"/>
                      <a:pt x="37302" y="164"/>
                      <a:pt x="37302" y="164"/>
                    </a:cubicBezTo>
                    <a:lnTo>
                      <a:pt x="37302" y="164"/>
                    </a:lnTo>
                    <a:lnTo>
                      <a:pt x="37358" y="248"/>
                    </a:lnTo>
                    <a:cubicBezTo>
                      <a:pt x="37358" y="248"/>
                      <a:pt x="36982" y="1"/>
                      <a:pt x="36334" y="1"/>
                    </a:cubicBezTo>
                    <a:close/>
                  </a:path>
                </a:pathLst>
              </a:custGeom>
              <a:solidFill>
                <a:srgbClr val="6797FF">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2"/>
              <p:cNvSpPr/>
              <p:nvPr/>
            </p:nvSpPr>
            <p:spPr>
              <a:xfrm>
                <a:off x="5432300" y="3982875"/>
                <a:ext cx="721925" cy="1477975"/>
              </a:xfrm>
              <a:custGeom>
                <a:avLst/>
                <a:gdLst/>
                <a:ahLst/>
                <a:cxnLst/>
                <a:rect l="l" t="t" r="r" b="b"/>
                <a:pathLst>
                  <a:path w="28877" h="59119" extrusionOk="0">
                    <a:moveTo>
                      <a:pt x="28876" y="0"/>
                    </a:moveTo>
                    <a:lnTo>
                      <a:pt x="28793" y="140"/>
                    </a:lnTo>
                    <a:lnTo>
                      <a:pt x="28570" y="586"/>
                    </a:lnTo>
                    <a:lnTo>
                      <a:pt x="27733" y="2344"/>
                    </a:lnTo>
                    <a:cubicBezTo>
                      <a:pt x="27007" y="3850"/>
                      <a:pt x="25947" y="5998"/>
                      <a:pt x="24636" y="8677"/>
                    </a:cubicBezTo>
                    <a:cubicBezTo>
                      <a:pt x="22013" y="14061"/>
                      <a:pt x="18386" y="21455"/>
                      <a:pt x="14341" y="29601"/>
                    </a:cubicBezTo>
                    <a:cubicBezTo>
                      <a:pt x="10268" y="37748"/>
                      <a:pt x="6641" y="45169"/>
                      <a:pt x="4046" y="50525"/>
                    </a:cubicBezTo>
                    <a:cubicBezTo>
                      <a:pt x="2763" y="53232"/>
                      <a:pt x="1703" y="55408"/>
                      <a:pt x="1005" y="56914"/>
                    </a:cubicBezTo>
                    <a:lnTo>
                      <a:pt x="196" y="58672"/>
                    </a:lnTo>
                    <a:lnTo>
                      <a:pt x="1" y="59118"/>
                    </a:lnTo>
                    <a:cubicBezTo>
                      <a:pt x="57" y="59035"/>
                      <a:pt x="140" y="58867"/>
                      <a:pt x="224" y="58672"/>
                    </a:cubicBezTo>
                    <a:cubicBezTo>
                      <a:pt x="419" y="58253"/>
                      <a:pt x="726" y="57668"/>
                      <a:pt x="1089" y="56942"/>
                    </a:cubicBezTo>
                    <a:cubicBezTo>
                      <a:pt x="1814" y="55436"/>
                      <a:pt x="2875" y="53260"/>
                      <a:pt x="4158" y="50581"/>
                    </a:cubicBezTo>
                    <a:cubicBezTo>
                      <a:pt x="6780" y="45197"/>
                      <a:pt x="10435" y="37803"/>
                      <a:pt x="14481" y="29657"/>
                    </a:cubicBezTo>
                    <a:cubicBezTo>
                      <a:pt x="18526" y="21510"/>
                      <a:pt x="22181" y="14117"/>
                      <a:pt x="24775" y="8733"/>
                    </a:cubicBezTo>
                    <a:cubicBezTo>
                      <a:pt x="26059" y="6054"/>
                      <a:pt x="27119" y="3878"/>
                      <a:pt x="27816" y="2344"/>
                    </a:cubicBezTo>
                    <a:cubicBezTo>
                      <a:pt x="28151" y="1590"/>
                      <a:pt x="28430" y="1005"/>
                      <a:pt x="28625" y="614"/>
                    </a:cubicBezTo>
                    <a:cubicBezTo>
                      <a:pt x="28709" y="419"/>
                      <a:pt x="28793" y="251"/>
                      <a:pt x="28821" y="168"/>
                    </a:cubicBezTo>
                    <a:cubicBezTo>
                      <a:pt x="28876" y="56"/>
                      <a:pt x="28876" y="0"/>
                      <a:pt x="2887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2"/>
              <p:cNvSpPr/>
              <p:nvPr/>
            </p:nvSpPr>
            <p:spPr>
              <a:xfrm>
                <a:off x="5834050" y="4270925"/>
                <a:ext cx="62800" cy="239950"/>
              </a:xfrm>
              <a:custGeom>
                <a:avLst/>
                <a:gdLst/>
                <a:ahLst/>
                <a:cxnLst/>
                <a:rect l="l" t="t" r="r" b="b"/>
                <a:pathLst>
                  <a:path w="2512" h="9598" extrusionOk="0">
                    <a:moveTo>
                      <a:pt x="1" y="0"/>
                    </a:moveTo>
                    <a:cubicBezTo>
                      <a:pt x="1" y="140"/>
                      <a:pt x="29" y="252"/>
                      <a:pt x="84" y="391"/>
                    </a:cubicBezTo>
                    <a:cubicBezTo>
                      <a:pt x="140" y="670"/>
                      <a:pt x="224" y="1033"/>
                      <a:pt x="336" y="1423"/>
                    </a:cubicBezTo>
                    <a:cubicBezTo>
                      <a:pt x="559" y="2344"/>
                      <a:pt x="866" y="3488"/>
                      <a:pt x="1173" y="4827"/>
                    </a:cubicBezTo>
                    <a:cubicBezTo>
                      <a:pt x="1507" y="6166"/>
                      <a:pt x="1814" y="7366"/>
                      <a:pt x="2065" y="8231"/>
                    </a:cubicBezTo>
                    <a:cubicBezTo>
                      <a:pt x="2177" y="8649"/>
                      <a:pt x="2288" y="8984"/>
                      <a:pt x="2372" y="9235"/>
                    </a:cubicBezTo>
                    <a:cubicBezTo>
                      <a:pt x="2400" y="9347"/>
                      <a:pt x="2456" y="9486"/>
                      <a:pt x="2512" y="9598"/>
                    </a:cubicBezTo>
                    <a:cubicBezTo>
                      <a:pt x="2512" y="9458"/>
                      <a:pt x="2484" y="9319"/>
                      <a:pt x="2428" y="9207"/>
                    </a:cubicBezTo>
                    <a:cubicBezTo>
                      <a:pt x="2372" y="8928"/>
                      <a:pt x="2288" y="8566"/>
                      <a:pt x="2177" y="8175"/>
                    </a:cubicBezTo>
                    <a:lnTo>
                      <a:pt x="1368" y="4771"/>
                    </a:lnTo>
                    <a:cubicBezTo>
                      <a:pt x="1033" y="3432"/>
                      <a:pt x="726" y="2232"/>
                      <a:pt x="447" y="1368"/>
                    </a:cubicBezTo>
                    <a:cubicBezTo>
                      <a:pt x="336" y="949"/>
                      <a:pt x="224" y="614"/>
                      <a:pt x="140" y="363"/>
                    </a:cubicBezTo>
                    <a:cubicBezTo>
                      <a:pt x="112" y="224"/>
                      <a:pt x="57" y="112"/>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2"/>
              <p:cNvSpPr/>
              <p:nvPr/>
            </p:nvSpPr>
            <p:spPr>
              <a:xfrm>
                <a:off x="5909375" y="4431325"/>
                <a:ext cx="274150" cy="81725"/>
              </a:xfrm>
              <a:custGeom>
                <a:avLst/>
                <a:gdLst/>
                <a:ahLst/>
                <a:cxnLst/>
                <a:rect l="l" t="t" r="r" b="b"/>
                <a:pathLst>
                  <a:path w="10966" h="3269" extrusionOk="0">
                    <a:moveTo>
                      <a:pt x="10934" y="0"/>
                    </a:moveTo>
                    <a:cubicBezTo>
                      <a:pt x="10837" y="0"/>
                      <a:pt x="8394" y="661"/>
                      <a:pt x="5441" y="1536"/>
                    </a:cubicBezTo>
                    <a:cubicBezTo>
                      <a:pt x="2428" y="2456"/>
                      <a:pt x="1" y="3210"/>
                      <a:pt x="1" y="3265"/>
                    </a:cubicBezTo>
                    <a:cubicBezTo>
                      <a:pt x="1" y="3268"/>
                      <a:pt x="4" y="3269"/>
                      <a:pt x="11" y="3269"/>
                    </a:cubicBezTo>
                    <a:cubicBezTo>
                      <a:pt x="188" y="3269"/>
                      <a:pt x="2597" y="2590"/>
                      <a:pt x="5497" y="1731"/>
                    </a:cubicBezTo>
                    <a:cubicBezTo>
                      <a:pt x="8510" y="838"/>
                      <a:pt x="10965" y="57"/>
                      <a:pt x="10937" y="1"/>
                    </a:cubicBezTo>
                    <a:cubicBezTo>
                      <a:pt x="10937" y="1"/>
                      <a:pt x="10936" y="0"/>
                      <a:pt x="109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2"/>
              <p:cNvSpPr/>
              <p:nvPr/>
            </p:nvSpPr>
            <p:spPr>
              <a:xfrm>
                <a:off x="5739900" y="4807450"/>
                <a:ext cx="252500" cy="14975"/>
              </a:xfrm>
              <a:custGeom>
                <a:avLst/>
                <a:gdLst/>
                <a:ahLst/>
                <a:cxnLst/>
                <a:rect l="l" t="t" r="r" b="b"/>
                <a:pathLst>
                  <a:path w="10100" h="599" extrusionOk="0">
                    <a:moveTo>
                      <a:pt x="9891" y="1"/>
                    </a:moveTo>
                    <a:cubicBezTo>
                      <a:pt x="9821" y="1"/>
                      <a:pt x="9751" y="8"/>
                      <a:pt x="9681" y="22"/>
                    </a:cubicBezTo>
                    <a:lnTo>
                      <a:pt x="8621" y="105"/>
                    </a:lnTo>
                    <a:cubicBezTo>
                      <a:pt x="7701" y="189"/>
                      <a:pt x="6445" y="273"/>
                      <a:pt x="5050" y="357"/>
                    </a:cubicBezTo>
                    <a:cubicBezTo>
                      <a:pt x="3655" y="412"/>
                      <a:pt x="2400" y="440"/>
                      <a:pt x="1479" y="440"/>
                    </a:cubicBezTo>
                    <a:lnTo>
                      <a:pt x="391" y="440"/>
                    </a:lnTo>
                    <a:cubicBezTo>
                      <a:pt x="252" y="440"/>
                      <a:pt x="112" y="440"/>
                      <a:pt x="0" y="468"/>
                    </a:cubicBezTo>
                    <a:cubicBezTo>
                      <a:pt x="112" y="496"/>
                      <a:pt x="252" y="524"/>
                      <a:pt x="391" y="524"/>
                    </a:cubicBezTo>
                    <a:cubicBezTo>
                      <a:pt x="642" y="552"/>
                      <a:pt x="1005" y="580"/>
                      <a:pt x="1479" y="580"/>
                    </a:cubicBezTo>
                    <a:cubicBezTo>
                      <a:pt x="1860" y="591"/>
                      <a:pt x="2299" y="598"/>
                      <a:pt x="2782" y="598"/>
                    </a:cubicBezTo>
                    <a:cubicBezTo>
                      <a:pt x="3464" y="598"/>
                      <a:pt x="4233" y="585"/>
                      <a:pt x="5050" y="552"/>
                    </a:cubicBezTo>
                    <a:cubicBezTo>
                      <a:pt x="6445" y="496"/>
                      <a:pt x="7701" y="357"/>
                      <a:pt x="8621" y="245"/>
                    </a:cubicBezTo>
                    <a:cubicBezTo>
                      <a:pt x="9068" y="189"/>
                      <a:pt x="9458" y="133"/>
                      <a:pt x="9709" y="105"/>
                    </a:cubicBezTo>
                    <a:cubicBezTo>
                      <a:pt x="9821" y="78"/>
                      <a:pt x="9960" y="50"/>
                      <a:pt x="10100" y="22"/>
                    </a:cubicBezTo>
                    <a:cubicBezTo>
                      <a:pt x="10030" y="8"/>
                      <a:pt x="9960" y="1"/>
                      <a:pt x="989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2"/>
              <p:cNvSpPr/>
              <p:nvPr/>
            </p:nvSpPr>
            <p:spPr>
              <a:xfrm>
                <a:off x="5623425" y="4614775"/>
                <a:ext cx="118600" cy="202300"/>
              </a:xfrm>
              <a:custGeom>
                <a:avLst/>
                <a:gdLst/>
                <a:ahLst/>
                <a:cxnLst/>
                <a:rect l="l" t="t" r="r" b="b"/>
                <a:pathLst>
                  <a:path w="4744" h="8092" extrusionOk="0">
                    <a:moveTo>
                      <a:pt x="0" y="1"/>
                    </a:moveTo>
                    <a:cubicBezTo>
                      <a:pt x="56" y="112"/>
                      <a:pt x="112" y="252"/>
                      <a:pt x="168" y="363"/>
                    </a:cubicBezTo>
                    <a:cubicBezTo>
                      <a:pt x="279" y="559"/>
                      <a:pt x="447" y="866"/>
                      <a:pt x="642" y="1228"/>
                    </a:cubicBezTo>
                    <a:cubicBezTo>
                      <a:pt x="1060" y="1982"/>
                      <a:pt x="1646" y="2986"/>
                      <a:pt x="2288" y="4102"/>
                    </a:cubicBezTo>
                    <a:cubicBezTo>
                      <a:pt x="2958" y="5218"/>
                      <a:pt x="3543" y="6222"/>
                      <a:pt x="3990" y="6920"/>
                    </a:cubicBezTo>
                    <a:cubicBezTo>
                      <a:pt x="4213" y="7282"/>
                      <a:pt x="4408" y="7589"/>
                      <a:pt x="4520" y="7785"/>
                    </a:cubicBezTo>
                    <a:cubicBezTo>
                      <a:pt x="4576" y="7896"/>
                      <a:pt x="4659" y="7980"/>
                      <a:pt x="4743" y="8091"/>
                    </a:cubicBezTo>
                    <a:cubicBezTo>
                      <a:pt x="4715" y="7952"/>
                      <a:pt x="4659" y="7840"/>
                      <a:pt x="4576" y="7729"/>
                    </a:cubicBezTo>
                    <a:cubicBezTo>
                      <a:pt x="4464" y="7533"/>
                      <a:pt x="4297" y="7227"/>
                      <a:pt x="4101" y="6864"/>
                    </a:cubicBezTo>
                    <a:cubicBezTo>
                      <a:pt x="3683" y="6111"/>
                      <a:pt x="3097" y="5106"/>
                      <a:pt x="2455" y="3990"/>
                    </a:cubicBezTo>
                    <a:cubicBezTo>
                      <a:pt x="1814" y="2874"/>
                      <a:pt x="1200" y="1870"/>
                      <a:pt x="754" y="1145"/>
                    </a:cubicBezTo>
                    <a:cubicBezTo>
                      <a:pt x="530" y="782"/>
                      <a:pt x="363" y="503"/>
                      <a:pt x="223" y="308"/>
                    </a:cubicBezTo>
                    <a:cubicBezTo>
                      <a:pt x="168" y="196"/>
                      <a:pt x="84" y="84"/>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2"/>
              <p:cNvSpPr/>
              <p:nvPr/>
            </p:nvSpPr>
            <p:spPr>
              <a:xfrm>
                <a:off x="5439975" y="4866575"/>
                <a:ext cx="154175" cy="256700"/>
              </a:xfrm>
              <a:custGeom>
                <a:avLst/>
                <a:gdLst/>
                <a:ahLst/>
                <a:cxnLst/>
                <a:rect l="l" t="t" r="r" b="b"/>
                <a:pathLst>
                  <a:path w="6167" h="10268" extrusionOk="0">
                    <a:moveTo>
                      <a:pt x="1" y="0"/>
                    </a:moveTo>
                    <a:lnTo>
                      <a:pt x="1" y="0"/>
                    </a:lnTo>
                    <a:cubicBezTo>
                      <a:pt x="57" y="140"/>
                      <a:pt x="112" y="279"/>
                      <a:pt x="196" y="419"/>
                    </a:cubicBezTo>
                    <a:lnTo>
                      <a:pt x="838" y="1535"/>
                    </a:lnTo>
                    <a:cubicBezTo>
                      <a:pt x="1396" y="2483"/>
                      <a:pt x="2149" y="3767"/>
                      <a:pt x="2986" y="5190"/>
                    </a:cubicBezTo>
                    <a:cubicBezTo>
                      <a:pt x="3851" y="6612"/>
                      <a:pt x="4632" y="7868"/>
                      <a:pt x="5190" y="8789"/>
                    </a:cubicBezTo>
                    <a:lnTo>
                      <a:pt x="5888" y="9877"/>
                    </a:lnTo>
                    <a:cubicBezTo>
                      <a:pt x="5971" y="10016"/>
                      <a:pt x="6055" y="10156"/>
                      <a:pt x="6167" y="10267"/>
                    </a:cubicBezTo>
                    <a:cubicBezTo>
                      <a:pt x="6111" y="10128"/>
                      <a:pt x="6027" y="9988"/>
                      <a:pt x="5943" y="9849"/>
                    </a:cubicBezTo>
                    <a:lnTo>
                      <a:pt x="5302" y="8733"/>
                    </a:lnTo>
                    <a:cubicBezTo>
                      <a:pt x="4772" y="7784"/>
                      <a:pt x="4018" y="6501"/>
                      <a:pt x="3153" y="5078"/>
                    </a:cubicBezTo>
                    <a:cubicBezTo>
                      <a:pt x="2316" y="3683"/>
                      <a:pt x="1535" y="2400"/>
                      <a:pt x="949" y="1479"/>
                    </a:cubicBezTo>
                    <a:lnTo>
                      <a:pt x="252" y="391"/>
                    </a:lnTo>
                    <a:cubicBezTo>
                      <a:pt x="196" y="251"/>
                      <a:pt x="85" y="112"/>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2"/>
              <p:cNvSpPr/>
              <p:nvPr/>
            </p:nvSpPr>
            <p:spPr>
              <a:xfrm>
                <a:off x="5592025" y="5092550"/>
                <a:ext cx="319475" cy="24450"/>
              </a:xfrm>
              <a:custGeom>
                <a:avLst/>
                <a:gdLst/>
                <a:ahLst/>
                <a:cxnLst/>
                <a:rect l="l" t="t" r="r" b="b"/>
                <a:pathLst>
                  <a:path w="12779" h="978" extrusionOk="0">
                    <a:moveTo>
                      <a:pt x="12779" y="1"/>
                    </a:moveTo>
                    <a:cubicBezTo>
                      <a:pt x="12611" y="1"/>
                      <a:pt x="12444" y="1"/>
                      <a:pt x="12276" y="29"/>
                    </a:cubicBezTo>
                    <a:lnTo>
                      <a:pt x="10909" y="196"/>
                    </a:lnTo>
                    <a:cubicBezTo>
                      <a:pt x="9765" y="308"/>
                      <a:pt x="8175" y="475"/>
                      <a:pt x="6390" y="586"/>
                    </a:cubicBezTo>
                    <a:cubicBezTo>
                      <a:pt x="4632" y="726"/>
                      <a:pt x="3014" y="782"/>
                      <a:pt x="1870" y="838"/>
                    </a:cubicBezTo>
                    <a:lnTo>
                      <a:pt x="503" y="893"/>
                    </a:lnTo>
                    <a:cubicBezTo>
                      <a:pt x="336" y="893"/>
                      <a:pt x="168" y="921"/>
                      <a:pt x="1" y="949"/>
                    </a:cubicBezTo>
                    <a:cubicBezTo>
                      <a:pt x="140" y="977"/>
                      <a:pt x="308" y="977"/>
                      <a:pt x="475" y="977"/>
                    </a:cubicBezTo>
                    <a:lnTo>
                      <a:pt x="1870" y="977"/>
                    </a:lnTo>
                    <a:cubicBezTo>
                      <a:pt x="3014" y="949"/>
                      <a:pt x="4604" y="893"/>
                      <a:pt x="6390" y="782"/>
                    </a:cubicBezTo>
                    <a:cubicBezTo>
                      <a:pt x="8175" y="642"/>
                      <a:pt x="9793" y="475"/>
                      <a:pt x="10937" y="308"/>
                    </a:cubicBezTo>
                    <a:cubicBezTo>
                      <a:pt x="11495" y="224"/>
                      <a:pt x="11969" y="168"/>
                      <a:pt x="12304" y="112"/>
                    </a:cubicBezTo>
                    <a:cubicBezTo>
                      <a:pt x="12472" y="84"/>
                      <a:pt x="12611" y="56"/>
                      <a:pt x="1277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2"/>
              <p:cNvSpPr/>
              <p:nvPr/>
            </p:nvSpPr>
            <p:spPr>
              <a:xfrm>
                <a:off x="3812775" y="3743625"/>
                <a:ext cx="1487750" cy="1632125"/>
              </a:xfrm>
              <a:custGeom>
                <a:avLst/>
                <a:gdLst/>
                <a:ahLst/>
                <a:cxnLst/>
                <a:rect l="l" t="t" r="r" b="b"/>
                <a:pathLst>
                  <a:path w="59510" h="65285" extrusionOk="0">
                    <a:moveTo>
                      <a:pt x="1" y="1"/>
                    </a:moveTo>
                    <a:lnTo>
                      <a:pt x="1" y="65285"/>
                    </a:lnTo>
                    <a:lnTo>
                      <a:pt x="59509" y="65285"/>
                    </a:lnTo>
                    <a:lnTo>
                      <a:pt x="59509"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2"/>
              <p:cNvSpPr/>
              <p:nvPr/>
            </p:nvSpPr>
            <p:spPr>
              <a:xfrm>
                <a:off x="3595875" y="4070050"/>
                <a:ext cx="1625825" cy="403875"/>
              </a:xfrm>
              <a:custGeom>
                <a:avLst/>
                <a:gdLst/>
                <a:ahLst/>
                <a:cxnLst/>
                <a:rect l="l" t="t" r="r" b="b"/>
                <a:pathLst>
                  <a:path w="65033" h="16155" extrusionOk="0">
                    <a:moveTo>
                      <a:pt x="0" y="1"/>
                    </a:moveTo>
                    <a:lnTo>
                      <a:pt x="0" y="16154"/>
                    </a:lnTo>
                    <a:lnTo>
                      <a:pt x="65032" y="16154"/>
                    </a:lnTo>
                    <a:lnTo>
                      <a:pt x="65032" y="1"/>
                    </a:ln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2"/>
              <p:cNvSpPr/>
              <p:nvPr/>
            </p:nvSpPr>
            <p:spPr>
              <a:xfrm>
                <a:off x="3667700" y="4153750"/>
                <a:ext cx="320175" cy="48850"/>
              </a:xfrm>
              <a:custGeom>
                <a:avLst/>
                <a:gdLst/>
                <a:ahLst/>
                <a:cxnLst/>
                <a:rect l="l" t="t" r="r" b="b"/>
                <a:pathLst>
                  <a:path w="12807" h="1954" extrusionOk="0">
                    <a:moveTo>
                      <a:pt x="1" y="0"/>
                    </a:moveTo>
                    <a:lnTo>
                      <a:pt x="1" y="1953"/>
                    </a:lnTo>
                    <a:lnTo>
                      <a:pt x="12806" y="1953"/>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2"/>
              <p:cNvSpPr/>
              <p:nvPr/>
            </p:nvSpPr>
            <p:spPr>
              <a:xfrm>
                <a:off x="3667700" y="4238150"/>
                <a:ext cx="320175" cy="49550"/>
              </a:xfrm>
              <a:custGeom>
                <a:avLst/>
                <a:gdLst/>
                <a:ahLst/>
                <a:cxnLst/>
                <a:rect l="l" t="t" r="r" b="b"/>
                <a:pathLst>
                  <a:path w="12807" h="1982" extrusionOk="0">
                    <a:moveTo>
                      <a:pt x="1" y="0"/>
                    </a:moveTo>
                    <a:lnTo>
                      <a:pt x="1" y="1981"/>
                    </a:lnTo>
                    <a:lnTo>
                      <a:pt x="12806" y="1981"/>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2"/>
              <p:cNvSpPr/>
              <p:nvPr/>
            </p:nvSpPr>
            <p:spPr>
              <a:xfrm>
                <a:off x="3667700" y="4326025"/>
                <a:ext cx="320175" cy="48850"/>
              </a:xfrm>
              <a:custGeom>
                <a:avLst/>
                <a:gdLst/>
                <a:ahLst/>
                <a:cxnLst/>
                <a:rect l="l" t="t" r="r" b="b"/>
                <a:pathLst>
                  <a:path w="12807" h="1954" extrusionOk="0">
                    <a:moveTo>
                      <a:pt x="1" y="1"/>
                    </a:moveTo>
                    <a:lnTo>
                      <a:pt x="1" y="1953"/>
                    </a:lnTo>
                    <a:lnTo>
                      <a:pt x="12806" y="1953"/>
                    </a:lnTo>
                    <a:lnTo>
                      <a:pt x="12806"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2"/>
              <p:cNvSpPr/>
              <p:nvPr/>
            </p:nvSpPr>
            <p:spPr>
              <a:xfrm>
                <a:off x="4071550" y="4164900"/>
                <a:ext cx="43250" cy="36975"/>
              </a:xfrm>
              <a:custGeom>
                <a:avLst/>
                <a:gdLst/>
                <a:ahLst/>
                <a:cxnLst/>
                <a:rect l="l" t="t" r="r" b="b"/>
                <a:pathLst>
                  <a:path w="1730" h="1479" extrusionOk="0">
                    <a:moveTo>
                      <a:pt x="1004" y="1"/>
                    </a:moveTo>
                    <a:cubicBezTo>
                      <a:pt x="335" y="1"/>
                      <a:pt x="0" y="782"/>
                      <a:pt x="474" y="1256"/>
                    </a:cubicBezTo>
                    <a:cubicBezTo>
                      <a:pt x="628" y="1410"/>
                      <a:pt x="814" y="1479"/>
                      <a:pt x="995" y="1479"/>
                    </a:cubicBezTo>
                    <a:cubicBezTo>
                      <a:pt x="1373" y="1479"/>
                      <a:pt x="1730" y="1179"/>
                      <a:pt x="1730" y="726"/>
                    </a:cubicBezTo>
                    <a:cubicBezTo>
                      <a:pt x="1730" y="336"/>
                      <a:pt x="1395" y="1"/>
                      <a:pt x="10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2"/>
              <p:cNvSpPr/>
              <p:nvPr/>
            </p:nvSpPr>
            <p:spPr>
              <a:xfrm>
                <a:off x="4152450" y="4164900"/>
                <a:ext cx="43275" cy="36975"/>
              </a:xfrm>
              <a:custGeom>
                <a:avLst/>
                <a:gdLst/>
                <a:ahLst/>
                <a:cxnLst/>
                <a:rect l="l" t="t" r="r" b="b"/>
                <a:pathLst>
                  <a:path w="1731" h="1479" extrusionOk="0">
                    <a:moveTo>
                      <a:pt x="1005" y="1"/>
                    </a:moveTo>
                    <a:cubicBezTo>
                      <a:pt x="335" y="1"/>
                      <a:pt x="0" y="782"/>
                      <a:pt x="475" y="1256"/>
                    </a:cubicBezTo>
                    <a:cubicBezTo>
                      <a:pt x="628" y="1410"/>
                      <a:pt x="814" y="1479"/>
                      <a:pt x="995" y="1479"/>
                    </a:cubicBezTo>
                    <a:cubicBezTo>
                      <a:pt x="1373" y="1479"/>
                      <a:pt x="1730" y="1179"/>
                      <a:pt x="1730" y="726"/>
                    </a:cubicBezTo>
                    <a:cubicBezTo>
                      <a:pt x="1730" y="336"/>
                      <a:pt x="1395" y="1"/>
                      <a:pt x="100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2"/>
              <p:cNvSpPr/>
              <p:nvPr/>
            </p:nvSpPr>
            <p:spPr>
              <a:xfrm>
                <a:off x="4234050" y="4164900"/>
                <a:ext cx="43275" cy="36975"/>
              </a:xfrm>
              <a:custGeom>
                <a:avLst/>
                <a:gdLst/>
                <a:ahLst/>
                <a:cxnLst/>
                <a:rect l="l" t="t" r="r" b="b"/>
                <a:pathLst>
                  <a:path w="1731" h="1479" extrusionOk="0">
                    <a:moveTo>
                      <a:pt x="977" y="1"/>
                    </a:moveTo>
                    <a:cubicBezTo>
                      <a:pt x="335" y="1"/>
                      <a:pt x="1" y="782"/>
                      <a:pt x="475" y="1256"/>
                    </a:cubicBezTo>
                    <a:cubicBezTo>
                      <a:pt x="619" y="1410"/>
                      <a:pt x="802" y="1479"/>
                      <a:pt x="983" y="1479"/>
                    </a:cubicBezTo>
                    <a:cubicBezTo>
                      <a:pt x="1360" y="1479"/>
                      <a:pt x="1730" y="1179"/>
                      <a:pt x="1730" y="726"/>
                    </a:cubicBezTo>
                    <a:cubicBezTo>
                      <a:pt x="1702" y="336"/>
                      <a:pt x="1396"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2"/>
              <p:cNvSpPr/>
              <p:nvPr/>
            </p:nvSpPr>
            <p:spPr>
              <a:xfrm>
                <a:off x="4314950" y="4164900"/>
                <a:ext cx="43275" cy="36975"/>
              </a:xfrm>
              <a:custGeom>
                <a:avLst/>
                <a:gdLst/>
                <a:ahLst/>
                <a:cxnLst/>
                <a:rect l="l" t="t" r="r" b="b"/>
                <a:pathLst>
                  <a:path w="1731" h="1479" extrusionOk="0">
                    <a:moveTo>
                      <a:pt x="977" y="1"/>
                    </a:moveTo>
                    <a:cubicBezTo>
                      <a:pt x="336" y="1"/>
                      <a:pt x="1" y="782"/>
                      <a:pt x="475" y="1256"/>
                    </a:cubicBezTo>
                    <a:cubicBezTo>
                      <a:pt x="620" y="1410"/>
                      <a:pt x="802" y="1479"/>
                      <a:pt x="983" y="1479"/>
                    </a:cubicBezTo>
                    <a:cubicBezTo>
                      <a:pt x="1361" y="1479"/>
                      <a:pt x="1731" y="1179"/>
                      <a:pt x="1731" y="726"/>
                    </a:cubicBezTo>
                    <a:cubicBezTo>
                      <a:pt x="1731" y="336"/>
                      <a:pt x="1396"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2"/>
              <p:cNvSpPr/>
              <p:nvPr/>
            </p:nvSpPr>
            <p:spPr>
              <a:xfrm>
                <a:off x="4942675" y="4164900"/>
                <a:ext cx="43275" cy="36975"/>
              </a:xfrm>
              <a:custGeom>
                <a:avLst/>
                <a:gdLst/>
                <a:ahLst/>
                <a:cxnLst/>
                <a:rect l="l" t="t" r="r" b="b"/>
                <a:pathLst>
                  <a:path w="1731" h="1479" extrusionOk="0">
                    <a:moveTo>
                      <a:pt x="1005" y="1"/>
                    </a:moveTo>
                    <a:cubicBezTo>
                      <a:pt x="336" y="1"/>
                      <a:pt x="1" y="782"/>
                      <a:pt x="475" y="1256"/>
                    </a:cubicBezTo>
                    <a:cubicBezTo>
                      <a:pt x="629" y="1410"/>
                      <a:pt x="815" y="1479"/>
                      <a:pt x="996" y="1479"/>
                    </a:cubicBezTo>
                    <a:cubicBezTo>
                      <a:pt x="1374" y="1479"/>
                      <a:pt x="1731" y="1179"/>
                      <a:pt x="1731" y="726"/>
                    </a:cubicBezTo>
                    <a:cubicBezTo>
                      <a:pt x="1731" y="336"/>
                      <a:pt x="1396" y="1"/>
                      <a:pt x="100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2"/>
              <p:cNvSpPr/>
              <p:nvPr/>
            </p:nvSpPr>
            <p:spPr>
              <a:xfrm>
                <a:off x="5025675" y="4164900"/>
                <a:ext cx="43275" cy="36975"/>
              </a:xfrm>
              <a:custGeom>
                <a:avLst/>
                <a:gdLst/>
                <a:ahLst/>
                <a:cxnLst/>
                <a:rect l="l" t="t" r="r" b="b"/>
                <a:pathLst>
                  <a:path w="1731" h="1479" extrusionOk="0">
                    <a:moveTo>
                      <a:pt x="977" y="1"/>
                    </a:moveTo>
                    <a:cubicBezTo>
                      <a:pt x="336" y="1"/>
                      <a:pt x="1" y="782"/>
                      <a:pt x="475" y="1256"/>
                    </a:cubicBezTo>
                    <a:cubicBezTo>
                      <a:pt x="620" y="1410"/>
                      <a:pt x="802" y="1479"/>
                      <a:pt x="983" y="1479"/>
                    </a:cubicBezTo>
                    <a:cubicBezTo>
                      <a:pt x="1361" y="1479"/>
                      <a:pt x="1731" y="1179"/>
                      <a:pt x="1731" y="726"/>
                    </a:cubicBezTo>
                    <a:cubicBezTo>
                      <a:pt x="1731" y="336"/>
                      <a:pt x="1396"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2"/>
              <p:cNvSpPr/>
              <p:nvPr/>
            </p:nvSpPr>
            <p:spPr>
              <a:xfrm>
                <a:off x="4395875" y="4164900"/>
                <a:ext cx="43250" cy="36975"/>
              </a:xfrm>
              <a:custGeom>
                <a:avLst/>
                <a:gdLst/>
                <a:ahLst/>
                <a:cxnLst/>
                <a:rect l="l" t="t" r="r" b="b"/>
                <a:pathLst>
                  <a:path w="1730" h="1479" extrusionOk="0">
                    <a:moveTo>
                      <a:pt x="977" y="1"/>
                    </a:moveTo>
                    <a:cubicBezTo>
                      <a:pt x="335" y="1"/>
                      <a:pt x="0" y="782"/>
                      <a:pt x="474" y="1256"/>
                    </a:cubicBezTo>
                    <a:cubicBezTo>
                      <a:pt x="619" y="1410"/>
                      <a:pt x="802" y="1479"/>
                      <a:pt x="982" y="1479"/>
                    </a:cubicBezTo>
                    <a:cubicBezTo>
                      <a:pt x="1360" y="1479"/>
                      <a:pt x="1730" y="1179"/>
                      <a:pt x="1730" y="726"/>
                    </a:cubicBezTo>
                    <a:cubicBezTo>
                      <a:pt x="1730" y="336"/>
                      <a:pt x="1395"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2"/>
              <p:cNvSpPr/>
              <p:nvPr/>
            </p:nvSpPr>
            <p:spPr>
              <a:xfrm>
                <a:off x="4794125" y="4164900"/>
                <a:ext cx="43275" cy="36975"/>
              </a:xfrm>
              <a:custGeom>
                <a:avLst/>
                <a:gdLst/>
                <a:ahLst/>
                <a:cxnLst/>
                <a:rect l="l" t="t" r="r" b="b"/>
                <a:pathLst>
                  <a:path w="1731" h="1479" extrusionOk="0">
                    <a:moveTo>
                      <a:pt x="977" y="1"/>
                    </a:moveTo>
                    <a:cubicBezTo>
                      <a:pt x="335" y="1"/>
                      <a:pt x="0" y="782"/>
                      <a:pt x="475" y="1256"/>
                    </a:cubicBezTo>
                    <a:cubicBezTo>
                      <a:pt x="619" y="1410"/>
                      <a:pt x="802" y="1479"/>
                      <a:pt x="983" y="1479"/>
                    </a:cubicBezTo>
                    <a:cubicBezTo>
                      <a:pt x="1360" y="1479"/>
                      <a:pt x="1730" y="1179"/>
                      <a:pt x="1730" y="726"/>
                    </a:cubicBezTo>
                    <a:cubicBezTo>
                      <a:pt x="1730" y="336"/>
                      <a:pt x="1395"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2"/>
              <p:cNvSpPr/>
              <p:nvPr/>
            </p:nvSpPr>
            <p:spPr>
              <a:xfrm>
                <a:off x="4476775" y="4164900"/>
                <a:ext cx="43275" cy="36975"/>
              </a:xfrm>
              <a:custGeom>
                <a:avLst/>
                <a:gdLst/>
                <a:ahLst/>
                <a:cxnLst/>
                <a:rect l="l" t="t" r="r" b="b"/>
                <a:pathLst>
                  <a:path w="1731" h="1479" extrusionOk="0">
                    <a:moveTo>
                      <a:pt x="1005" y="1"/>
                    </a:moveTo>
                    <a:cubicBezTo>
                      <a:pt x="335" y="1"/>
                      <a:pt x="0" y="782"/>
                      <a:pt x="475" y="1256"/>
                    </a:cubicBezTo>
                    <a:cubicBezTo>
                      <a:pt x="628" y="1410"/>
                      <a:pt x="814" y="1479"/>
                      <a:pt x="995" y="1479"/>
                    </a:cubicBezTo>
                    <a:cubicBezTo>
                      <a:pt x="1373" y="1479"/>
                      <a:pt x="1730" y="1179"/>
                      <a:pt x="1730" y="726"/>
                    </a:cubicBezTo>
                    <a:cubicBezTo>
                      <a:pt x="1730" y="336"/>
                      <a:pt x="1395" y="1"/>
                      <a:pt x="100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2"/>
              <p:cNvSpPr/>
              <p:nvPr/>
            </p:nvSpPr>
            <p:spPr>
              <a:xfrm>
                <a:off x="4558375" y="4164900"/>
                <a:ext cx="42575" cy="36975"/>
              </a:xfrm>
              <a:custGeom>
                <a:avLst/>
                <a:gdLst/>
                <a:ahLst/>
                <a:cxnLst/>
                <a:rect l="l" t="t" r="r" b="b"/>
                <a:pathLst>
                  <a:path w="1703" h="1479" extrusionOk="0">
                    <a:moveTo>
                      <a:pt x="977" y="1"/>
                    </a:moveTo>
                    <a:cubicBezTo>
                      <a:pt x="307" y="1"/>
                      <a:pt x="1" y="782"/>
                      <a:pt x="447" y="1256"/>
                    </a:cubicBezTo>
                    <a:cubicBezTo>
                      <a:pt x="601" y="1410"/>
                      <a:pt x="786" y="1479"/>
                      <a:pt x="967" y="1479"/>
                    </a:cubicBezTo>
                    <a:cubicBezTo>
                      <a:pt x="1345" y="1479"/>
                      <a:pt x="1702" y="1179"/>
                      <a:pt x="1702" y="726"/>
                    </a:cubicBezTo>
                    <a:cubicBezTo>
                      <a:pt x="1702" y="336"/>
                      <a:pt x="1368" y="1"/>
                      <a:pt x="97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2"/>
              <p:cNvSpPr/>
              <p:nvPr/>
            </p:nvSpPr>
            <p:spPr>
              <a:xfrm>
                <a:off x="4722275" y="4164900"/>
                <a:ext cx="43275" cy="36975"/>
              </a:xfrm>
              <a:custGeom>
                <a:avLst/>
                <a:gdLst/>
                <a:ahLst/>
                <a:cxnLst/>
                <a:rect l="l" t="t" r="r" b="b"/>
                <a:pathLst>
                  <a:path w="1731" h="1479" extrusionOk="0">
                    <a:moveTo>
                      <a:pt x="977" y="1"/>
                    </a:moveTo>
                    <a:cubicBezTo>
                      <a:pt x="336" y="1"/>
                      <a:pt x="1" y="782"/>
                      <a:pt x="475" y="1256"/>
                    </a:cubicBezTo>
                    <a:cubicBezTo>
                      <a:pt x="620" y="1410"/>
                      <a:pt x="802" y="1479"/>
                      <a:pt x="983" y="1479"/>
                    </a:cubicBezTo>
                    <a:cubicBezTo>
                      <a:pt x="1361" y="1479"/>
                      <a:pt x="1731" y="1179"/>
                      <a:pt x="1731" y="726"/>
                    </a:cubicBezTo>
                    <a:cubicBezTo>
                      <a:pt x="1731" y="336"/>
                      <a:pt x="1396" y="1"/>
                      <a:pt x="97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2"/>
              <p:cNvSpPr/>
              <p:nvPr/>
            </p:nvSpPr>
            <p:spPr>
              <a:xfrm>
                <a:off x="5092650" y="4164900"/>
                <a:ext cx="43250" cy="36975"/>
              </a:xfrm>
              <a:custGeom>
                <a:avLst/>
                <a:gdLst/>
                <a:ahLst/>
                <a:cxnLst/>
                <a:rect l="l" t="t" r="r" b="b"/>
                <a:pathLst>
                  <a:path w="1730" h="1479" extrusionOk="0">
                    <a:moveTo>
                      <a:pt x="1005" y="1"/>
                    </a:moveTo>
                    <a:cubicBezTo>
                      <a:pt x="335" y="1"/>
                      <a:pt x="0" y="782"/>
                      <a:pt x="474" y="1256"/>
                    </a:cubicBezTo>
                    <a:cubicBezTo>
                      <a:pt x="628" y="1410"/>
                      <a:pt x="814" y="1479"/>
                      <a:pt x="995" y="1479"/>
                    </a:cubicBezTo>
                    <a:cubicBezTo>
                      <a:pt x="1373" y="1479"/>
                      <a:pt x="1730" y="1179"/>
                      <a:pt x="1730" y="726"/>
                    </a:cubicBezTo>
                    <a:cubicBezTo>
                      <a:pt x="1730" y="336"/>
                      <a:pt x="1395" y="1"/>
                      <a:pt x="100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2"/>
              <p:cNvSpPr/>
              <p:nvPr/>
            </p:nvSpPr>
            <p:spPr>
              <a:xfrm>
                <a:off x="4639275" y="4164900"/>
                <a:ext cx="42575" cy="36975"/>
              </a:xfrm>
              <a:custGeom>
                <a:avLst/>
                <a:gdLst/>
                <a:ahLst/>
                <a:cxnLst/>
                <a:rect l="l" t="t" r="r" b="b"/>
                <a:pathLst>
                  <a:path w="1703" h="1479" extrusionOk="0">
                    <a:moveTo>
                      <a:pt x="977" y="1"/>
                    </a:moveTo>
                    <a:cubicBezTo>
                      <a:pt x="336" y="1"/>
                      <a:pt x="1" y="782"/>
                      <a:pt x="447" y="1256"/>
                    </a:cubicBezTo>
                    <a:cubicBezTo>
                      <a:pt x="601" y="1410"/>
                      <a:pt x="787" y="1479"/>
                      <a:pt x="968" y="1479"/>
                    </a:cubicBezTo>
                    <a:cubicBezTo>
                      <a:pt x="1346" y="1479"/>
                      <a:pt x="1703" y="1179"/>
                      <a:pt x="1703" y="726"/>
                    </a:cubicBezTo>
                    <a:cubicBezTo>
                      <a:pt x="1703" y="336"/>
                      <a:pt x="1396" y="1"/>
                      <a:pt x="97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2"/>
              <p:cNvSpPr/>
              <p:nvPr/>
            </p:nvSpPr>
            <p:spPr>
              <a:xfrm>
                <a:off x="4870850" y="4164900"/>
                <a:ext cx="43275" cy="36975"/>
              </a:xfrm>
              <a:custGeom>
                <a:avLst/>
                <a:gdLst/>
                <a:ahLst/>
                <a:cxnLst/>
                <a:rect l="l" t="t" r="r" b="b"/>
                <a:pathLst>
                  <a:path w="1731" h="1479" extrusionOk="0">
                    <a:moveTo>
                      <a:pt x="1005" y="1"/>
                    </a:moveTo>
                    <a:cubicBezTo>
                      <a:pt x="335" y="1"/>
                      <a:pt x="0" y="782"/>
                      <a:pt x="475" y="1256"/>
                    </a:cubicBezTo>
                    <a:cubicBezTo>
                      <a:pt x="628" y="1410"/>
                      <a:pt x="814" y="1479"/>
                      <a:pt x="995" y="1479"/>
                    </a:cubicBezTo>
                    <a:cubicBezTo>
                      <a:pt x="1373" y="1479"/>
                      <a:pt x="1730" y="1179"/>
                      <a:pt x="1730" y="726"/>
                    </a:cubicBezTo>
                    <a:cubicBezTo>
                      <a:pt x="1730" y="336"/>
                      <a:pt x="1395" y="1"/>
                      <a:pt x="100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2"/>
              <p:cNvSpPr/>
              <p:nvPr/>
            </p:nvSpPr>
            <p:spPr>
              <a:xfrm>
                <a:off x="5098925" y="4253475"/>
                <a:ext cx="43250" cy="37000"/>
              </a:xfrm>
              <a:custGeom>
                <a:avLst/>
                <a:gdLst/>
                <a:ahLst/>
                <a:cxnLst/>
                <a:rect l="l" t="t" r="r" b="b"/>
                <a:pathLst>
                  <a:path w="1730" h="1480" extrusionOk="0">
                    <a:moveTo>
                      <a:pt x="744" y="1"/>
                    </a:moveTo>
                    <a:cubicBezTo>
                      <a:pt x="368" y="1"/>
                      <a:pt x="0" y="294"/>
                      <a:pt x="0" y="726"/>
                    </a:cubicBezTo>
                    <a:cubicBezTo>
                      <a:pt x="0" y="1145"/>
                      <a:pt x="335" y="1480"/>
                      <a:pt x="754" y="1480"/>
                    </a:cubicBezTo>
                    <a:cubicBezTo>
                      <a:pt x="1395" y="1480"/>
                      <a:pt x="1730" y="671"/>
                      <a:pt x="1256" y="224"/>
                    </a:cubicBezTo>
                    <a:cubicBezTo>
                      <a:pt x="1110" y="70"/>
                      <a:pt x="926" y="1"/>
                      <a:pt x="7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2"/>
              <p:cNvSpPr/>
              <p:nvPr/>
            </p:nvSpPr>
            <p:spPr>
              <a:xfrm>
                <a:off x="5018000" y="4253475"/>
                <a:ext cx="43275" cy="37000"/>
              </a:xfrm>
              <a:custGeom>
                <a:avLst/>
                <a:gdLst/>
                <a:ahLst/>
                <a:cxnLst/>
                <a:rect l="l" t="t" r="r" b="b"/>
                <a:pathLst>
                  <a:path w="1731" h="1480" extrusionOk="0">
                    <a:moveTo>
                      <a:pt x="732" y="1"/>
                    </a:moveTo>
                    <a:cubicBezTo>
                      <a:pt x="356" y="1"/>
                      <a:pt x="1" y="294"/>
                      <a:pt x="1" y="726"/>
                    </a:cubicBezTo>
                    <a:cubicBezTo>
                      <a:pt x="1" y="1145"/>
                      <a:pt x="336" y="1480"/>
                      <a:pt x="726" y="1480"/>
                    </a:cubicBezTo>
                    <a:cubicBezTo>
                      <a:pt x="1396" y="1480"/>
                      <a:pt x="1731" y="671"/>
                      <a:pt x="1256" y="224"/>
                    </a:cubicBezTo>
                    <a:cubicBezTo>
                      <a:pt x="1102" y="70"/>
                      <a:pt x="914" y="1"/>
                      <a:pt x="7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2"/>
              <p:cNvSpPr/>
              <p:nvPr/>
            </p:nvSpPr>
            <p:spPr>
              <a:xfrm>
                <a:off x="4937100" y="4253475"/>
                <a:ext cx="43275" cy="37000"/>
              </a:xfrm>
              <a:custGeom>
                <a:avLst/>
                <a:gdLst/>
                <a:ahLst/>
                <a:cxnLst/>
                <a:rect l="l" t="t" r="r" b="b"/>
                <a:pathLst>
                  <a:path w="1731" h="1480" extrusionOk="0">
                    <a:moveTo>
                      <a:pt x="732" y="1"/>
                    </a:moveTo>
                    <a:cubicBezTo>
                      <a:pt x="355" y="1"/>
                      <a:pt x="1" y="294"/>
                      <a:pt x="1" y="726"/>
                    </a:cubicBezTo>
                    <a:cubicBezTo>
                      <a:pt x="1" y="1145"/>
                      <a:pt x="336" y="1480"/>
                      <a:pt x="726" y="1480"/>
                    </a:cubicBezTo>
                    <a:cubicBezTo>
                      <a:pt x="1396" y="1480"/>
                      <a:pt x="1730" y="671"/>
                      <a:pt x="1256" y="224"/>
                    </a:cubicBezTo>
                    <a:cubicBezTo>
                      <a:pt x="1102" y="70"/>
                      <a:pt x="914" y="1"/>
                      <a:pt x="7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2"/>
              <p:cNvSpPr/>
              <p:nvPr/>
            </p:nvSpPr>
            <p:spPr>
              <a:xfrm>
                <a:off x="4856200" y="4253475"/>
                <a:ext cx="42575" cy="37000"/>
              </a:xfrm>
              <a:custGeom>
                <a:avLst/>
                <a:gdLst/>
                <a:ahLst/>
                <a:cxnLst/>
                <a:rect l="l" t="t" r="r" b="b"/>
                <a:pathLst>
                  <a:path w="1703" h="1480" extrusionOk="0">
                    <a:moveTo>
                      <a:pt x="732" y="1"/>
                    </a:moveTo>
                    <a:cubicBezTo>
                      <a:pt x="355" y="1"/>
                      <a:pt x="0" y="294"/>
                      <a:pt x="0" y="726"/>
                    </a:cubicBezTo>
                    <a:cubicBezTo>
                      <a:pt x="0" y="1145"/>
                      <a:pt x="335" y="1480"/>
                      <a:pt x="726" y="1480"/>
                    </a:cubicBezTo>
                    <a:cubicBezTo>
                      <a:pt x="1395" y="1480"/>
                      <a:pt x="1702" y="671"/>
                      <a:pt x="1256" y="224"/>
                    </a:cubicBezTo>
                    <a:cubicBezTo>
                      <a:pt x="1101" y="70"/>
                      <a:pt x="914" y="1"/>
                      <a:pt x="7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2"/>
              <p:cNvSpPr/>
              <p:nvPr/>
            </p:nvSpPr>
            <p:spPr>
              <a:xfrm>
                <a:off x="4227775" y="4253475"/>
                <a:ext cx="43275" cy="37000"/>
              </a:xfrm>
              <a:custGeom>
                <a:avLst/>
                <a:gdLst/>
                <a:ahLst/>
                <a:cxnLst/>
                <a:rect l="l" t="t" r="r" b="b"/>
                <a:pathLst>
                  <a:path w="1731" h="1480" extrusionOk="0">
                    <a:moveTo>
                      <a:pt x="744" y="1"/>
                    </a:moveTo>
                    <a:cubicBezTo>
                      <a:pt x="368" y="1"/>
                      <a:pt x="0" y="294"/>
                      <a:pt x="0" y="726"/>
                    </a:cubicBezTo>
                    <a:cubicBezTo>
                      <a:pt x="0" y="1145"/>
                      <a:pt x="335" y="1480"/>
                      <a:pt x="754" y="1480"/>
                    </a:cubicBezTo>
                    <a:cubicBezTo>
                      <a:pt x="1395" y="1480"/>
                      <a:pt x="1730" y="671"/>
                      <a:pt x="1256" y="224"/>
                    </a:cubicBezTo>
                    <a:cubicBezTo>
                      <a:pt x="1110" y="70"/>
                      <a:pt x="926" y="1"/>
                      <a:pt x="7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2"/>
              <p:cNvSpPr/>
              <p:nvPr/>
            </p:nvSpPr>
            <p:spPr>
              <a:xfrm>
                <a:off x="4145475" y="4253475"/>
                <a:ext cx="42575" cy="37000"/>
              </a:xfrm>
              <a:custGeom>
                <a:avLst/>
                <a:gdLst/>
                <a:ahLst/>
                <a:cxnLst/>
                <a:rect l="l" t="t" r="r" b="b"/>
                <a:pathLst>
                  <a:path w="1703" h="1480" extrusionOk="0">
                    <a:moveTo>
                      <a:pt x="732" y="1"/>
                    </a:moveTo>
                    <a:cubicBezTo>
                      <a:pt x="355" y="1"/>
                      <a:pt x="0" y="294"/>
                      <a:pt x="0" y="726"/>
                    </a:cubicBezTo>
                    <a:cubicBezTo>
                      <a:pt x="0" y="1145"/>
                      <a:pt x="307" y="1480"/>
                      <a:pt x="726" y="1480"/>
                    </a:cubicBezTo>
                    <a:cubicBezTo>
                      <a:pt x="1367" y="1480"/>
                      <a:pt x="1702" y="671"/>
                      <a:pt x="1256" y="224"/>
                    </a:cubicBezTo>
                    <a:cubicBezTo>
                      <a:pt x="1101" y="70"/>
                      <a:pt x="914" y="1"/>
                      <a:pt x="7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2"/>
              <p:cNvSpPr/>
              <p:nvPr/>
            </p:nvSpPr>
            <p:spPr>
              <a:xfrm>
                <a:off x="4775300" y="4253475"/>
                <a:ext cx="42550" cy="37000"/>
              </a:xfrm>
              <a:custGeom>
                <a:avLst/>
                <a:gdLst/>
                <a:ahLst/>
                <a:cxnLst/>
                <a:rect l="l" t="t" r="r" b="b"/>
                <a:pathLst>
                  <a:path w="1702" h="1480" extrusionOk="0">
                    <a:moveTo>
                      <a:pt x="731" y="1"/>
                    </a:moveTo>
                    <a:cubicBezTo>
                      <a:pt x="355" y="1"/>
                      <a:pt x="0" y="294"/>
                      <a:pt x="0" y="726"/>
                    </a:cubicBezTo>
                    <a:cubicBezTo>
                      <a:pt x="0" y="1145"/>
                      <a:pt x="307" y="1480"/>
                      <a:pt x="726" y="1480"/>
                    </a:cubicBezTo>
                    <a:cubicBezTo>
                      <a:pt x="1367" y="1480"/>
                      <a:pt x="1702" y="671"/>
                      <a:pt x="1256" y="224"/>
                    </a:cubicBezTo>
                    <a:cubicBezTo>
                      <a:pt x="1101" y="70"/>
                      <a:pt x="914" y="1"/>
                      <a:pt x="73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2"/>
              <p:cNvSpPr/>
              <p:nvPr/>
            </p:nvSpPr>
            <p:spPr>
              <a:xfrm>
                <a:off x="4377025" y="4253475"/>
                <a:ext cx="42575" cy="37000"/>
              </a:xfrm>
              <a:custGeom>
                <a:avLst/>
                <a:gdLst/>
                <a:ahLst/>
                <a:cxnLst/>
                <a:rect l="l" t="t" r="r" b="b"/>
                <a:pathLst>
                  <a:path w="1703" h="1480" extrusionOk="0">
                    <a:moveTo>
                      <a:pt x="732" y="1"/>
                    </a:moveTo>
                    <a:cubicBezTo>
                      <a:pt x="356" y="1"/>
                      <a:pt x="1" y="294"/>
                      <a:pt x="1" y="726"/>
                    </a:cubicBezTo>
                    <a:cubicBezTo>
                      <a:pt x="1" y="1145"/>
                      <a:pt x="336" y="1480"/>
                      <a:pt x="726" y="1480"/>
                    </a:cubicBezTo>
                    <a:cubicBezTo>
                      <a:pt x="1396" y="1480"/>
                      <a:pt x="1703" y="671"/>
                      <a:pt x="1256" y="224"/>
                    </a:cubicBezTo>
                    <a:cubicBezTo>
                      <a:pt x="1102" y="70"/>
                      <a:pt x="914" y="1"/>
                      <a:pt x="7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2"/>
              <p:cNvSpPr/>
              <p:nvPr/>
            </p:nvSpPr>
            <p:spPr>
              <a:xfrm>
                <a:off x="4693675" y="4253475"/>
                <a:ext cx="43275" cy="37000"/>
              </a:xfrm>
              <a:custGeom>
                <a:avLst/>
                <a:gdLst/>
                <a:ahLst/>
                <a:cxnLst/>
                <a:rect l="l" t="t" r="r" b="b"/>
                <a:pathLst>
                  <a:path w="1731" h="1480" extrusionOk="0">
                    <a:moveTo>
                      <a:pt x="745" y="1"/>
                    </a:moveTo>
                    <a:cubicBezTo>
                      <a:pt x="368" y="1"/>
                      <a:pt x="1" y="294"/>
                      <a:pt x="1" y="726"/>
                    </a:cubicBezTo>
                    <a:cubicBezTo>
                      <a:pt x="1" y="1145"/>
                      <a:pt x="336" y="1480"/>
                      <a:pt x="754" y="1480"/>
                    </a:cubicBezTo>
                    <a:cubicBezTo>
                      <a:pt x="1396" y="1480"/>
                      <a:pt x="1731" y="671"/>
                      <a:pt x="1256" y="224"/>
                    </a:cubicBezTo>
                    <a:cubicBezTo>
                      <a:pt x="1111" y="70"/>
                      <a:pt x="927" y="1"/>
                      <a:pt x="74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2"/>
              <p:cNvSpPr/>
              <p:nvPr/>
            </p:nvSpPr>
            <p:spPr>
              <a:xfrm>
                <a:off x="4612775" y="4253475"/>
                <a:ext cx="43275" cy="37000"/>
              </a:xfrm>
              <a:custGeom>
                <a:avLst/>
                <a:gdLst/>
                <a:ahLst/>
                <a:cxnLst/>
                <a:rect l="l" t="t" r="r" b="b"/>
                <a:pathLst>
                  <a:path w="1731" h="1480" extrusionOk="0">
                    <a:moveTo>
                      <a:pt x="744" y="1"/>
                    </a:moveTo>
                    <a:cubicBezTo>
                      <a:pt x="368" y="1"/>
                      <a:pt x="1" y="294"/>
                      <a:pt x="1" y="726"/>
                    </a:cubicBezTo>
                    <a:cubicBezTo>
                      <a:pt x="1" y="1145"/>
                      <a:pt x="335" y="1480"/>
                      <a:pt x="754" y="1480"/>
                    </a:cubicBezTo>
                    <a:cubicBezTo>
                      <a:pt x="1396" y="1480"/>
                      <a:pt x="1730" y="671"/>
                      <a:pt x="1256" y="224"/>
                    </a:cubicBezTo>
                    <a:cubicBezTo>
                      <a:pt x="1111" y="70"/>
                      <a:pt x="926" y="1"/>
                      <a:pt x="74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2"/>
              <p:cNvSpPr/>
              <p:nvPr/>
            </p:nvSpPr>
            <p:spPr>
              <a:xfrm>
                <a:off x="4448175" y="4253475"/>
                <a:ext cx="43275" cy="37000"/>
              </a:xfrm>
              <a:custGeom>
                <a:avLst/>
                <a:gdLst/>
                <a:ahLst/>
                <a:cxnLst/>
                <a:rect l="l" t="t" r="r" b="b"/>
                <a:pathLst>
                  <a:path w="1731" h="1480" extrusionOk="0">
                    <a:moveTo>
                      <a:pt x="744" y="1"/>
                    </a:moveTo>
                    <a:cubicBezTo>
                      <a:pt x="368" y="1"/>
                      <a:pt x="1" y="294"/>
                      <a:pt x="1" y="726"/>
                    </a:cubicBezTo>
                    <a:cubicBezTo>
                      <a:pt x="1" y="1145"/>
                      <a:pt x="335" y="1480"/>
                      <a:pt x="754" y="1480"/>
                    </a:cubicBezTo>
                    <a:cubicBezTo>
                      <a:pt x="1396" y="1480"/>
                      <a:pt x="1730" y="671"/>
                      <a:pt x="1256" y="224"/>
                    </a:cubicBezTo>
                    <a:cubicBezTo>
                      <a:pt x="1110" y="70"/>
                      <a:pt x="926" y="1"/>
                      <a:pt x="74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2"/>
              <p:cNvSpPr/>
              <p:nvPr/>
            </p:nvSpPr>
            <p:spPr>
              <a:xfrm>
                <a:off x="4077825" y="4253475"/>
                <a:ext cx="43250" cy="37000"/>
              </a:xfrm>
              <a:custGeom>
                <a:avLst/>
                <a:gdLst/>
                <a:ahLst/>
                <a:cxnLst/>
                <a:rect l="l" t="t" r="r" b="b"/>
                <a:pathLst>
                  <a:path w="1730" h="1480" extrusionOk="0">
                    <a:moveTo>
                      <a:pt x="744" y="1"/>
                    </a:moveTo>
                    <a:cubicBezTo>
                      <a:pt x="368" y="1"/>
                      <a:pt x="0" y="294"/>
                      <a:pt x="0" y="726"/>
                    </a:cubicBezTo>
                    <a:cubicBezTo>
                      <a:pt x="0" y="1145"/>
                      <a:pt x="335" y="1480"/>
                      <a:pt x="753" y="1480"/>
                    </a:cubicBezTo>
                    <a:cubicBezTo>
                      <a:pt x="1395" y="1480"/>
                      <a:pt x="1730" y="671"/>
                      <a:pt x="1256" y="224"/>
                    </a:cubicBezTo>
                    <a:cubicBezTo>
                      <a:pt x="1110" y="70"/>
                      <a:pt x="926" y="1"/>
                      <a:pt x="74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2"/>
              <p:cNvSpPr/>
              <p:nvPr/>
            </p:nvSpPr>
            <p:spPr>
              <a:xfrm>
                <a:off x="4531875" y="4253475"/>
                <a:ext cx="43275" cy="37000"/>
              </a:xfrm>
              <a:custGeom>
                <a:avLst/>
                <a:gdLst/>
                <a:ahLst/>
                <a:cxnLst/>
                <a:rect l="l" t="t" r="r" b="b"/>
                <a:pathLst>
                  <a:path w="1731" h="1480" extrusionOk="0">
                    <a:moveTo>
                      <a:pt x="732" y="1"/>
                    </a:moveTo>
                    <a:cubicBezTo>
                      <a:pt x="355" y="1"/>
                      <a:pt x="0" y="294"/>
                      <a:pt x="0" y="726"/>
                    </a:cubicBezTo>
                    <a:cubicBezTo>
                      <a:pt x="0" y="1145"/>
                      <a:pt x="335" y="1480"/>
                      <a:pt x="726" y="1480"/>
                    </a:cubicBezTo>
                    <a:cubicBezTo>
                      <a:pt x="1395" y="1480"/>
                      <a:pt x="1730" y="671"/>
                      <a:pt x="1256" y="224"/>
                    </a:cubicBezTo>
                    <a:cubicBezTo>
                      <a:pt x="1101" y="70"/>
                      <a:pt x="914" y="1"/>
                      <a:pt x="7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2"/>
              <p:cNvSpPr/>
              <p:nvPr/>
            </p:nvSpPr>
            <p:spPr>
              <a:xfrm>
                <a:off x="4299625" y="4253475"/>
                <a:ext cx="43250" cy="37000"/>
              </a:xfrm>
              <a:custGeom>
                <a:avLst/>
                <a:gdLst/>
                <a:ahLst/>
                <a:cxnLst/>
                <a:rect l="l" t="t" r="r" b="b"/>
                <a:pathLst>
                  <a:path w="1730" h="1480" extrusionOk="0">
                    <a:moveTo>
                      <a:pt x="744" y="1"/>
                    </a:moveTo>
                    <a:cubicBezTo>
                      <a:pt x="367" y="1"/>
                      <a:pt x="0" y="294"/>
                      <a:pt x="0" y="726"/>
                    </a:cubicBezTo>
                    <a:cubicBezTo>
                      <a:pt x="0" y="1145"/>
                      <a:pt x="335" y="1480"/>
                      <a:pt x="753" y="1480"/>
                    </a:cubicBezTo>
                    <a:cubicBezTo>
                      <a:pt x="1395" y="1480"/>
                      <a:pt x="1730" y="671"/>
                      <a:pt x="1256" y="224"/>
                    </a:cubicBezTo>
                    <a:cubicBezTo>
                      <a:pt x="1110" y="70"/>
                      <a:pt x="926" y="1"/>
                      <a:pt x="74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2"/>
              <p:cNvSpPr/>
              <p:nvPr/>
            </p:nvSpPr>
            <p:spPr>
              <a:xfrm>
                <a:off x="4077825" y="4332300"/>
                <a:ext cx="36975" cy="37000"/>
              </a:xfrm>
              <a:custGeom>
                <a:avLst/>
                <a:gdLst/>
                <a:ahLst/>
                <a:cxnLst/>
                <a:rect l="l" t="t" r="r" b="b"/>
                <a:pathLst>
                  <a:path w="1479" h="1480" extrusionOk="0">
                    <a:moveTo>
                      <a:pt x="753" y="1"/>
                    </a:moveTo>
                    <a:cubicBezTo>
                      <a:pt x="335" y="1"/>
                      <a:pt x="0" y="335"/>
                      <a:pt x="0" y="726"/>
                    </a:cubicBezTo>
                    <a:cubicBezTo>
                      <a:pt x="0" y="1144"/>
                      <a:pt x="335" y="1479"/>
                      <a:pt x="753" y="1479"/>
                    </a:cubicBezTo>
                    <a:cubicBezTo>
                      <a:pt x="1144" y="1479"/>
                      <a:pt x="1479" y="1144"/>
                      <a:pt x="1479" y="726"/>
                    </a:cubicBezTo>
                    <a:cubicBezTo>
                      <a:pt x="1479" y="335"/>
                      <a:pt x="1144" y="1"/>
                      <a:pt x="75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2"/>
              <p:cNvSpPr/>
              <p:nvPr/>
            </p:nvSpPr>
            <p:spPr>
              <a:xfrm>
                <a:off x="4158725" y="4332300"/>
                <a:ext cx="37000" cy="37000"/>
              </a:xfrm>
              <a:custGeom>
                <a:avLst/>
                <a:gdLst/>
                <a:ahLst/>
                <a:cxnLst/>
                <a:rect l="l" t="t" r="r" b="b"/>
                <a:pathLst>
                  <a:path w="1480" h="1480" extrusionOk="0">
                    <a:moveTo>
                      <a:pt x="754" y="1"/>
                    </a:moveTo>
                    <a:cubicBezTo>
                      <a:pt x="335" y="1"/>
                      <a:pt x="0" y="335"/>
                      <a:pt x="0" y="726"/>
                    </a:cubicBezTo>
                    <a:cubicBezTo>
                      <a:pt x="0" y="1144"/>
                      <a:pt x="335" y="1479"/>
                      <a:pt x="754" y="1479"/>
                    </a:cubicBezTo>
                    <a:cubicBezTo>
                      <a:pt x="1144" y="1479"/>
                      <a:pt x="1479" y="1144"/>
                      <a:pt x="1479" y="726"/>
                    </a:cubicBezTo>
                    <a:cubicBezTo>
                      <a:pt x="1479" y="335"/>
                      <a:pt x="1144" y="1"/>
                      <a:pt x="75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2"/>
              <p:cNvSpPr/>
              <p:nvPr/>
            </p:nvSpPr>
            <p:spPr>
              <a:xfrm>
                <a:off x="4240325" y="4332300"/>
                <a:ext cx="36300" cy="37000"/>
              </a:xfrm>
              <a:custGeom>
                <a:avLst/>
                <a:gdLst/>
                <a:ahLst/>
                <a:cxnLst/>
                <a:rect l="l" t="t" r="r" b="b"/>
                <a:pathLst>
                  <a:path w="1452" h="1480" extrusionOk="0">
                    <a:moveTo>
                      <a:pt x="726" y="1"/>
                    </a:moveTo>
                    <a:cubicBezTo>
                      <a:pt x="308" y="1"/>
                      <a:pt x="1" y="335"/>
                      <a:pt x="1" y="726"/>
                    </a:cubicBezTo>
                    <a:cubicBezTo>
                      <a:pt x="1" y="1144"/>
                      <a:pt x="308" y="1479"/>
                      <a:pt x="726" y="1479"/>
                    </a:cubicBezTo>
                    <a:cubicBezTo>
                      <a:pt x="1145" y="1479"/>
                      <a:pt x="1451" y="1144"/>
                      <a:pt x="1451" y="726"/>
                    </a:cubicBezTo>
                    <a:cubicBezTo>
                      <a:pt x="1451" y="335"/>
                      <a:pt x="1145" y="1"/>
                      <a:pt x="7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2"/>
              <p:cNvSpPr/>
              <p:nvPr/>
            </p:nvSpPr>
            <p:spPr>
              <a:xfrm>
                <a:off x="4321225" y="4332300"/>
                <a:ext cx="37000" cy="37000"/>
              </a:xfrm>
              <a:custGeom>
                <a:avLst/>
                <a:gdLst/>
                <a:ahLst/>
                <a:cxnLst/>
                <a:rect l="l" t="t" r="r" b="b"/>
                <a:pathLst>
                  <a:path w="1480" h="1480" extrusionOk="0">
                    <a:moveTo>
                      <a:pt x="726" y="1"/>
                    </a:moveTo>
                    <a:cubicBezTo>
                      <a:pt x="336" y="1"/>
                      <a:pt x="1" y="335"/>
                      <a:pt x="1" y="726"/>
                    </a:cubicBezTo>
                    <a:cubicBezTo>
                      <a:pt x="1" y="1144"/>
                      <a:pt x="336" y="1479"/>
                      <a:pt x="726" y="1479"/>
                    </a:cubicBezTo>
                    <a:cubicBezTo>
                      <a:pt x="1145" y="1479"/>
                      <a:pt x="1480" y="1144"/>
                      <a:pt x="1480" y="726"/>
                    </a:cubicBezTo>
                    <a:cubicBezTo>
                      <a:pt x="1480" y="335"/>
                      <a:pt x="1145" y="1"/>
                      <a:pt x="7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2"/>
              <p:cNvSpPr/>
              <p:nvPr/>
            </p:nvSpPr>
            <p:spPr>
              <a:xfrm>
                <a:off x="4948975" y="4332300"/>
                <a:ext cx="36975" cy="37000"/>
              </a:xfrm>
              <a:custGeom>
                <a:avLst/>
                <a:gdLst/>
                <a:ahLst/>
                <a:cxnLst/>
                <a:rect l="l" t="t" r="r" b="b"/>
                <a:pathLst>
                  <a:path w="1479" h="1480" extrusionOk="0">
                    <a:moveTo>
                      <a:pt x="753" y="1"/>
                    </a:moveTo>
                    <a:cubicBezTo>
                      <a:pt x="335" y="1"/>
                      <a:pt x="0" y="335"/>
                      <a:pt x="0" y="726"/>
                    </a:cubicBezTo>
                    <a:cubicBezTo>
                      <a:pt x="0" y="1144"/>
                      <a:pt x="335" y="1479"/>
                      <a:pt x="753" y="1479"/>
                    </a:cubicBezTo>
                    <a:cubicBezTo>
                      <a:pt x="1144" y="1479"/>
                      <a:pt x="1479" y="1144"/>
                      <a:pt x="1479" y="726"/>
                    </a:cubicBezTo>
                    <a:cubicBezTo>
                      <a:pt x="1479" y="335"/>
                      <a:pt x="1144" y="1"/>
                      <a:pt x="75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2"/>
              <p:cNvSpPr/>
              <p:nvPr/>
            </p:nvSpPr>
            <p:spPr>
              <a:xfrm>
                <a:off x="5031950" y="4332300"/>
                <a:ext cx="37000" cy="37000"/>
              </a:xfrm>
              <a:custGeom>
                <a:avLst/>
                <a:gdLst/>
                <a:ahLst/>
                <a:cxnLst/>
                <a:rect l="l" t="t" r="r" b="b"/>
                <a:pathLst>
                  <a:path w="1480" h="1480" extrusionOk="0">
                    <a:moveTo>
                      <a:pt x="726" y="1"/>
                    </a:moveTo>
                    <a:cubicBezTo>
                      <a:pt x="336" y="1"/>
                      <a:pt x="1" y="335"/>
                      <a:pt x="1" y="726"/>
                    </a:cubicBezTo>
                    <a:cubicBezTo>
                      <a:pt x="1" y="1144"/>
                      <a:pt x="336" y="1479"/>
                      <a:pt x="726" y="1479"/>
                    </a:cubicBezTo>
                    <a:cubicBezTo>
                      <a:pt x="1145" y="1479"/>
                      <a:pt x="1480" y="1144"/>
                      <a:pt x="1480" y="726"/>
                    </a:cubicBezTo>
                    <a:cubicBezTo>
                      <a:pt x="1480" y="335"/>
                      <a:pt x="1145" y="1"/>
                      <a:pt x="7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2"/>
              <p:cNvSpPr/>
              <p:nvPr/>
            </p:nvSpPr>
            <p:spPr>
              <a:xfrm>
                <a:off x="4402150" y="4332300"/>
                <a:ext cx="36975" cy="37000"/>
              </a:xfrm>
              <a:custGeom>
                <a:avLst/>
                <a:gdLst/>
                <a:ahLst/>
                <a:cxnLst/>
                <a:rect l="l" t="t" r="r" b="b"/>
                <a:pathLst>
                  <a:path w="1479" h="1480" extrusionOk="0">
                    <a:moveTo>
                      <a:pt x="753" y="1"/>
                    </a:moveTo>
                    <a:cubicBezTo>
                      <a:pt x="335" y="1"/>
                      <a:pt x="0" y="335"/>
                      <a:pt x="0" y="726"/>
                    </a:cubicBezTo>
                    <a:cubicBezTo>
                      <a:pt x="0" y="1144"/>
                      <a:pt x="335" y="1479"/>
                      <a:pt x="753" y="1479"/>
                    </a:cubicBezTo>
                    <a:cubicBezTo>
                      <a:pt x="1144" y="1479"/>
                      <a:pt x="1479" y="1144"/>
                      <a:pt x="1479" y="726"/>
                    </a:cubicBezTo>
                    <a:cubicBezTo>
                      <a:pt x="1479" y="335"/>
                      <a:pt x="1144" y="1"/>
                      <a:pt x="75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2"/>
              <p:cNvSpPr/>
              <p:nvPr/>
            </p:nvSpPr>
            <p:spPr>
              <a:xfrm>
                <a:off x="4794125" y="4332300"/>
                <a:ext cx="43275" cy="36675"/>
              </a:xfrm>
              <a:custGeom>
                <a:avLst/>
                <a:gdLst/>
                <a:ahLst/>
                <a:cxnLst/>
                <a:rect l="l" t="t" r="r" b="b"/>
                <a:pathLst>
                  <a:path w="1731" h="1467" extrusionOk="0">
                    <a:moveTo>
                      <a:pt x="977" y="1"/>
                    </a:moveTo>
                    <a:cubicBezTo>
                      <a:pt x="335" y="1"/>
                      <a:pt x="0" y="782"/>
                      <a:pt x="447" y="1256"/>
                    </a:cubicBezTo>
                    <a:cubicBezTo>
                      <a:pt x="600" y="1400"/>
                      <a:pt x="789" y="1466"/>
                      <a:pt x="973" y="1466"/>
                    </a:cubicBezTo>
                    <a:cubicBezTo>
                      <a:pt x="1360" y="1466"/>
                      <a:pt x="1730" y="1179"/>
                      <a:pt x="1730" y="726"/>
                    </a:cubicBezTo>
                    <a:cubicBezTo>
                      <a:pt x="1730" y="335"/>
                      <a:pt x="1395" y="1"/>
                      <a:pt x="9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2"/>
              <p:cNvSpPr/>
              <p:nvPr/>
            </p:nvSpPr>
            <p:spPr>
              <a:xfrm>
                <a:off x="4483050" y="4332300"/>
                <a:ext cx="37000" cy="37000"/>
              </a:xfrm>
              <a:custGeom>
                <a:avLst/>
                <a:gdLst/>
                <a:ahLst/>
                <a:cxnLst/>
                <a:rect l="l" t="t" r="r" b="b"/>
                <a:pathLst>
                  <a:path w="1480" h="1480" extrusionOk="0">
                    <a:moveTo>
                      <a:pt x="754" y="1"/>
                    </a:moveTo>
                    <a:cubicBezTo>
                      <a:pt x="335" y="1"/>
                      <a:pt x="1" y="335"/>
                      <a:pt x="1" y="726"/>
                    </a:cubicBezTo>
                    <a:cubicBezTo>
                      <a:pt x="1" y="1144"/>
                      <a:pt x="335" y="1479"/>
                      <a:pt x="754" y="1479"/>
                    </a:cubicBezTo>
                    <a:cubicBezTo>
                      <a:pt x="1144" y="1479"/>
                      <a:pt x="1479" y="1144"/>
                      <a:pt x="1479" y="726"/>
                    </a:cubicBezTo>
                    <a:cubicBezTo>
                      <a:pt x="1479" y="335"/>
                      <a:pt x="1144" y="1"/>
                      <a:pt x="75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2"/>
              <p:cNvSpPr/>
              <p:nvPr/>
            </p:nvSpPr>
            <p:spPr>
              <a:xfrm>
                <a:off x="4558375" y="4332300"/>
                <a:ext cx="42575" cy="36675"/>
              </a:xfrm>
              <a:custGeom>
                <a:avLst/>
                <a:gdLst/>
                <a:ahLst/>
                <a:cxnLst/>
                <a:rect l="l" t="t" r="r" b="b"/>
                <a:pathLst>
                  <a:path w="1703" h="1467" extrusionOk="0">
                    <a:moveTo>
                      <a:pt x="977" y="1"/>
                    </a:moveTo>
                    <a:cubicBezTo>
                      <a:pt x="307" y="1"/>
                      <a:pt x="1" y="782"/>
                      <a:pt x="447" y="1256"/>
                    </a:cubicBezTo>
                    <a:cubicBezTo>
                      <a:pt x="600" y="1400"/>
                      <a:pt x="786" y="1466"/>
                      <a:pt x="967" y="1466"/>
                    </a:cubicBezTo>
                    <a:cubicBezTo>
                      <a:pt x="1345" y="1466"/>
                      <a:pt x="1702" y="1179"/>
                      <a:pt x="1702" y="726"/>
                    </a:cubicBezTo>
                    <a:cubicBezTo>
                      <a:pt x="1702" y="335"/>
                      <a:pt x="1368" y="1"/>
                      <a:pt x="97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2"/>
              <p:cNvSpPr/>
              <p:nvPr/>
            </p:nvSpPr>
            <p:spPr>
              <a:xfrm>
                <a:off x="4728550" y="4332300"/>
                <a:ext cx="37000" cy="37000"/>
              </a:xfrm>
              <a:custGeom>
                <a:avLst/>
                <a:gdLst/>
                <a:ahLst/>
                <a:cxnLst/>
                <a:rect l="l" t="t" r="r" b="b"/>
                <a:pathLst>
                  <a:path w="1480" h="1480" extrusionOk="0">
                    <a:moveTo>
                      <a:pt x="754" y="1"/>
                    </a:moveTo>
                    <a:cubicBezTo>
                      <a:pt x="336" y="1"/>
                      <a:pt x="1" y="335"/>
                      <a:pt x="1" y="726"/>
                    </a:cubicBezTo>
                    <a:cubicBezTo>
                      <a:pt x="1" y="1144"/>
                      <a:pt x="336" y="1479"/>
                      <a:pt x="754" y="1479"/>
                    </a:cubicBezTo>
                    <a:cubicBezTo>
                      <a:pt x="1145" y="1479"/>
                      <a:pt x="1480" y="1144"/>
                      <a:pt x="1480" y="726"/>
                    </a:cubicBezTo>
                    <a:cubicBezTo>
                      <a:pt x="1480" y="335"/>
                      <a:pt x="1145" y="1"/>
                      <a:pt x="75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2"/>
              <p:cNvSpPr/>
              <p:nvPr/>
            </p:nvSpPr>
            <p:spPr>
              <a:xfrm>
                <a:off x="5092650" y="4332300"/>
                <a:ext cx="43250" cy="36675"/>
              </a:xfrm>
              <a:custGeom>
                <a:avLst/>
                <a:gdLst/>
                <a:ahLst/>
                <a:cxnLst/>
                <a:rect l="l" t="t" r="r" b="b"/>
                <a:pathLst>
                  <a:path w="1730" h="1467" extrusionOk="0">
                    <a:moveTo>
                      <a:pt x="1005" y="1"/>
                    </a:moveTo>
                    <a:cubicBezTo>
                      <a:pt x="335" y="1"/>
                      <a:pt x="0" y="782"/>
                      <a:pt x="474" y="1256"/>
                    </a:cubicBezTo>
                    <a:cubicBezTo>
                      <a:pt x="628" y="1400"/>
                      <a:pt x="813" y="1466"/>
                      <a:pt x="994" y="1466"/>
                    </a:cubicBezTo>
                    <a:cubicBezTo>
                      <a:pt x="1372" y="1466"/>
                      <a:pt x="1730" y="1179"/>
                      <a:pt x="1730" y="726"/>
                    </a:cubicBezTo>
                    <a:cubicBezTo>
                      <a:pt x="1730" y="335"/>
                      <a:pt x="1395" y="1"/>
                      <a:pt x="100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2"/>
              <p:cNvSpPr/>
              <p:nvPr/>
            </p:nvSpPr>
            <p:spPr>
              <a:xfrm>
                <a:off x="4645550" y="4332300"/>
                <a:ext cx="36300" cy="37000"/>
              </a:xfrm>
              <a:custGeom>
                <a:avLst/>
                <a:gdLst/>
                <a:ahLst/>
                <a:cxnLst/>
                <a:rect l="l" t="t" r="r" b="b"/>
                <a:pathLst>
                  <a:path w="1452" h="1480" extrusionOk="0">
                    <a:moveTo>
                      <a:pt x="726" y="1"/>
                    </a:moveTo>
                    <a:cubicBezTo>
                      <a:pt x="336" y="1"/>
                      <a:pt x="1" y="335"/>
                      <a:pt x="1" y="726"/>
                    </a:cubicBezTo>
                    <a:cubicBezTo>
                      <a:pt x="1" y="1144"/>
                      <a:pt x="336" y="1479"/>
                      <a:pt x="726" y="1479"/>
                    </a:cubicBezTo>
                    <a:cubicBezTo>
                      <a:pt x="1145" y="1479"/>
                      <a:pt x="1452" y="1144"/>
                      <a:pt x="1452" y="726"/>
                    </a:cubicBezTo>
                    <a:cubicBezTo>
                      <a:pt x="1452" y="335"/>
                      <a:pt x="1145" y="1"/>
                      <a:pt x="72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2"/>
              <p:cNvSpPr/>
              <p:nvPr/>
            </p:nvSpPr>
            <p:spPr>
              <a:xfrm>
                <a:off x="4877125" y="4332300"/>
                <a:ext cx="37000" cy="37000"/>
              </a:xfrm>
              <a:custGeom>
                <a:avLst/>
                <a:gdLst/>
                <a:ahLst/>
                <a:cxnLst/>
                <a:rect l="l" t="t" r="r" b="b"/>
                <a:pathLst>
                  <a:path w="1480" h="1480" extrusionOk="0">
                    <a:moveTo>
                      <a:pt x="754" y="1"/>
                    </a:moveTo>
                    <a:cubicBezTo>
                      <a:pt x="335" y="1"/>
                      <a:pt x="0" y="335"/>
                      <a:pt x="0" y="726"/>
                    </a:cubicBezTo>
                    <a:cubicBezTo>
                      <a:pt x="0" y="1144"/>
                      <a:pt x="335" y="1479"/>
                      <a:pt x="754" y="1479"/>
                    </a:cubicBezTo>
                    <a:cubicBezTo>
                      <a:pt x="1144" y="1479"/>
                      <a:pt x="1479" y="1144"/>
                      <a:pt x="1479" y="726"/>
                    </a:cubicBezTo>
                    <a:cubicBezTo>
                      <a:pt x="1479" y="335"/>
                      <a:pt x="1144" y="1"/>
                      <a:pt x="75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2"/>
              <p:cNvSpPr/>
              <p:nvPr/>
            </p:nvSpPr>
            <p:spPr>
              <a:xfrm>
                <a:off x="3595875" y="4568050"/>
                <a:ext cx="1625825" cy="403875"/>
              </a:xfrm>
              <a:custGeom>
                <a:avLst/>
                <a:gdLst/>
                <a:ahLst/>
                <a:cxnLst/>
                <a:rect l="l" t="t" r="r" b="b"/>
                <a:pathLst>
                  <a:path w="65033" h="16155" extrusionOk="0">
                    <a:moveTo>
                      <a:pt x="0" y="1"/>
                    </a:moveTo>
                    <a:lnTo>
                      <a:pt x="0" y="16154"/>
                    </a:lnTo>
                    <a:lnTo>
                      <a:pt x="65032" y="16154"/>
                    </a:lnTo>
                    <a:lnTo>
                      <a:pt x="65032" y="1"/>
                    </a:ln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2"/>
              <p:cNvSpPr/>
              <p:nvPr/>
            </p:nvSpPr>
            <p:spPr>
              <a:xfrm>
                <a:off x="4067350" y="4658725"/>
                <a:ext cx="43275" cy="36975"/>
              </a:xfrm>
              <a:custGeom>
                <a:avLst/>
                <a:gdLst/>
                <a:ahLst/>
                <a:cxnLst/>
                <a:rect l="l" t="t" r="r" b="b"/>
                <a:pathLst>
                  <a:path w="1731" h="1479" extrusionOk="0">
                    <a:moveTo>
                      <a:pt x="1005" y="0"/>
                    </a:moveTo>
                    <a:cubicBezTo>
                      <a:pt x="336" y="0"/>
                      <a:pt x="1" y="782"/>
                      <a:pt x="475" y="1256"/>
                    </a:cubicBezTo>
                    <a:cubicBezTo>
                      <a:pt x="629" y="1409"/>
                      <a:pt x="814" y="1478"/>
                      <a:pt x="995" y="1478"/>
                    </a:cubicBezTo>
                    <a:cubicBezTo>
                      <a:pt x="1373" y="1478"/>
                      <a:pt x="1730" y="1179"/>
                      <a:pt x="1730" y="726"/>
                    </a:cubicBezTo>
                    <a:cubicBezTo>
                      <a:pt x="1730" y="335"/>
                      <a:pt x="1396"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2"/>
              <p:cNvSpPr/>
              <p:nvPr/>
            </p:nvSpPr>
            <p:spPr>
              <a:xfrm>
                <a:off x="4148950" y="4658725"/>
                <a:ext cx="42575" cy="36975"/>
              </a:xfrm>
              <a:custGeom>
                <a:avLst/>
                <a:gdLst/>
                <a:ahLst/>
                <a:cxnLst/>
                <a:rect l="l" t="t" r="r" b="b"/>
                <a:pathLst>
                  <a:path w="1703" h="1479" extrusionOk="0">
                    <a:moveTo>
                      <a:pt x="977" y="0"/>
                    </a:moveTo>
                    <a:cubicBezTo>
                      <a:pt x="336" y="0"/>
                      <a:pt x="1" y="782"/>
                      <a:pt x="447" y="1256"/>
                    </a:cubicBezTo>
                    <a:cubicBezTo>
                      <a:pt x="601" y="1409"/>
                      <a:pt x="787" y="1478"/>
                      <a:pt x="968" y="1478"/>
                    </a:cubicBezTo>
                    <a:cubicBezTo>
                      <a:pt x="1346" y="1478"/>
                      <a:pt x="1703" y="1179"/>
                      <a:pt x="1703" y="726"/>
                    </a:cubicBezTo>
                    <a:cubicBezTo>
                      <a:pt x="1703"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2"/>
              <p:cNvSpPr/>
              <p:nvPr/>
            </p:nvSpPr>
            <p:spPr>
              <a:xfrm>
                <a:off x="4229875" y="4658725"/>
                <a:ext cx="43250" cy="36975"/>
              </a:xfrm>
              <a:custGeom>
                <a:avLst/>
                <a:gdLst/>
                <a:ahLst/>
                <a:cxnLst/>
                <a:rect l="l" t="t" r="r" b="b"/>
                <a:pathLst>
                  <a:path w="1730" h="1479" extrusionOk="0">
                    <a:moveTo>
                      <a:pt x="977" y="0"/>
                    </a:moveTo>
                    <a:cubicBezTo>
                      <a:pt x="335" y="0"/>
                      <a:pt x="0" y="782"/>
                      <a:pt x="474" y="1256"/>
                    </a:cubicBezTo>
                    <a:cubicBezTo>
                      <a:pt x="619" y="1409"/>
                      <a:pt x="802" y="1478"/>
                      <a:pt x="982" y="1478"/>
                    </a:cubicBezTo>
                    <a:cubicBezTo>
                      <a:pt x="1360" y="1478"/>
                      <a:pt x="1730" y="1179"/>
                      <a:pt x="1730" y="726"/>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2"/>
              <p:cNvSpPr/>
              <p:nvPr/>
            </p:nvSpPr>
            <p:spPr>
              <a:xfrm>
                <a:off x="4310775" y="4658725"/>
                <a:ext cx="43275" cy="36975"/>
              </a:xfrm>
              <a:custGeom>
                <a:avLst/>
                <a:gdLst/>
                <a:ahLst/>
                <a:cxnLst/>
                <a:rect l="l" t="t" r="r" b="b"/>
                <a:pathLst>
                  <a:path w="1731" h="1479" extrusionOk="0">
                    <a:moveTo>
                      <a:pt x="1005" y="0"/>
                    </a:moveTo>
                    <a:cubicBezTo>
                      <a:pt x="335" y="0"/>
                      <a:pt x="0" y="782"/>
                      <a:pt x="475" y="1256"/>
                    </a:cubicBezTo>
                    <a:cubicBezTo>
                      <a:pt x="619" y="1409"/>
                      <a:pt x="802" y="1478"/>
                      <a:pt x="983" y="1478"/>
                    </a:cubicBezTo>
                    <a:cubicBezTo>
                      <a:pt x="1360" y="1478"/>
                      <a:pt x="1730" y="1179"/>
                      <a:pt x="1730" y="726"/>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2"/>
              <p:cNvSpPr/>
              <p:nvPr/>
            </p:nvSpPr>
            <p:spPr>
              <a:xfrm>
                <a:off x="4939200" y="4658725"/>
                <a:ext cx="42575" cy="36975"/>
              </a:xfrm>
              <a:custGeom>
                <a:avLst/>
                <a:gdLst/>
                <a:ahLst/>
                <a:cxnLst/>
                <a:rect l="l" t="t" r="r" b="b"/>
                <a:pathLst>
                  <a:path w="1703" h="1479" extrusionOk="0">
                    <a:moveTo>
                      <a:pt x="977" y="0"/>
                    </a:moveTo>
                    <a:cubicBezTo>
                      <a:pt x="335" y="0"/>
                      <a:pt x="0" y="782"/>
                      <a:pt x="447" y="1256"/>
                    </a:cubicBezTo>
                    <a:cubicBezTo>
                      <a:pt x="600" y="1409"/>
                      <a:pt x="786" y="1478"/>
                      <a:pt x="967" y="1478"/>
                    </a:cubicBezTo>
                    <a:cubicBezTo>
                      <a:pt x="1345" y="1478"/>
                      <a:pt x="1702" y="1179"/>
                      <a:pt x="1702" y="726"/>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2"/>
              <p:cNvSpPr/>
              <p:nvPr/>
            </p:nvSpPr>
            <p:spPr>
              <a:xfrm>
                <a:off x="5021500" y="4658725"/>
                <a:ext cx="43275" cy="36975"/>
              </a:xfrm>
              <a:custGeom>
                <a:avLst/>
                <a:gdLst/>
                <a:ahLst/>
                <a:cxnLst/>
                <a:rect l="l" t="t" r="r" b="b"/>
                <a:pathLst>
                  <a:path w="1731" h="1479" extrusionOk="0">
                    <a:moveTo>
                      <a:pt x="1005" y="0"/>
                    </a:moveTo>
                    <a:cubicBezTo>
                      <a:pt x="335" y="0"/>
                      <a:pt x="0" y="782"/>
                      <a:pt x="475" y="1256"/>
                    </a:cubicBezTo>
                    <a:cubicBezTo>
                      <a:pt x="619" y="1409"/>
                      <a:pt x="802" y="1478"/>
                      <a:pt x="983" y="1478"/>
                    </a:cubicBezTo>
                    <a:cubicBezTo>
                      <a:pt x="1360" y="1478"/>
                      <a:pt x="1730" y="1179"/>
                      <a:pt x="1730" y="726"/>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2"/>
              <p:cNvSpPr/>
              <p:nvPr/>
            </p:nvSpPr>
            <p:spPr>
              <a:xfrm>
                <a:off x="4391675" y="4658675"/>
                <a:ext cx="43275" cy="36500"/>
              </a:xfrm>
              <a:custGeom>
                <a:avLst/>
                <a:gdLst/>
                <a:ahLst/>
                <a:cxnLst/>
                <a:rect l="l" t="t" r="r" b="b"/>
                <a:pathLst>
                  <a:path w="1731" h="1460" extrusionOk="0">
                    <a:moveTo>
                      <a:pt x="1047" y="1"/>
                    </a:moveTo>
                    <a:cubicBezTo>
                      <a:pt x="1033" y="1"/>
                      <a:pt x="1019" y="1"/>
                      <a:pt x="1005" y="2"/>
                    </a:cubicBezTo>
                    <a:cubicBezTo>
                      <a:pt x="336" y="2"/>
                      <a:pt x="1" y="784"/>
                      <a:pt x="475" y="1230"/>
                    </a:cubicBezTo>
                    <a:cubicBezTo>
                      <a:pt x="624" y="1388"/>
                      <a:pt x="813" y="1459"/>
                      <a:pt x="999" y="1459"/>
                    </a:cubicBezTo>
                    <a:cubicBezTo>
                      <a:pt x="1371" y="1459"/>
                      <a:pt x="1730" y="1174"/>
                      <a:pt x="1730" y="728"/>
                    </a:cubicBezTo>
                    <a:cubicBezTo>
                      <a:pt x="1730" y="351"/>
                      <a:pt x="1420" y="1"/>
                      <a:pt x="104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2"/>
              <p:cNvSpPr/>
              <p:nvPr/>
            </p:nvSpPr>
            <p:spPr>
              <a:xfrm>
                <a:off x="4789950" y="4658725"/>
                <a:ext cx="43250" cy="36975"/>
              </a:xfrm>
              <a:custGeom>
                <a:avLst/>
                <a:gdLst/>
                <a:ahLst/>
                <a:cxnLst/>
                <a:rect l="l" t="t" r="r" b="b"/>
                <a:pathLst>
                  <a:path w="1730" h="1479" extrusionOk="0">
                    <a:moveTo>
                      <a:pt x="977" y="0"/>
                    </a:moveTo>
                    <a:cubicBezTo>
                      <a:pt x="335" y="0"/>
                      <a:pt x="0" y="782"/>
                      <a:pt x="474" y="1256"/>
                    </a:cubicBezTo>
                    <a:cubicBezTo>
                      <a:pt x="619" y="1409"/>
                      <a:pt x="801" y="1478"/>
                      <a:pt x="982" y="1478"/>
                    </a:cubicBezTo>
                    <a:cubicBezTo>
                      <a:pt x="1360" y="1478"/>
                      <a:pt x="1730" y="1179"/>
                      <a:pt x="1730" y="726"/>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2"/>
              <p:cNvSpPr/>
              <p:nvPr/>
            </p:nvSpPr>
            <p:spPr>
              <a:xfrm>
                <a:off x="4473275" y="4658725"/>
                <a:ext cx="42575" cy="36975"/>
              </a:xfrm>
              <a:custGeom>
                <a:avLst/>
                <a:gdLst/>
                <a:ahLst/>
                <a:cxnLst/>
                <a:rect l="l" t="t" r="r" b="b"/>
                <a:pathLst>
                  <a:path w="1703" h="1479" extrusionOk="0">
                    <a:moveTo>
                      <a:pt x="977" y="0"/>
                    </a:moveTo>
                    <a:cubicBezTo>
                      <a:pt x="308" y="0"/>
                      <a:pt x="1" y="782"/>
                      <a:pt x="447" y="1256"/>
                    </a:cubicBezTo>
                    <a:cubicBezTo>
                      <a:pt x="601" y="1409"/>
                      <a:pt x="787" y="1478"/>
                      <a:pt x="968" y="1478"/>
                    </a:cubicBezTo>
                    <a:cubicBezTo>
                      <a:pt x="1346" y="1478"/>
                      <a:pt x="1703" y="1179"/>
                      <a:pt x="1703" y="726"/>
                    </a:cubicBezTo>
                    <a:cubicBezTo>
                      <a:pt x="1703" y="335"/>
                      <a:pt x="1368"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2"/>
              <p:cNvSpPr/>
              <p:nvPr/>
            </p:nvSpPr>
            <p:spPr>
              <a:xfrm>
                <a:off x="4554200" y="4658725"/>
                <a:ext cx="43250" cy="36975"/>
              </a:xfrm>
              <a:custGeom>
                <a:avLst/>
                <a:gdLst/>
                <a:ahLst/>
                <a:cxnLst/>
                <a:rect l="l" t="t" r="r" b="b"/>
                <a:pathLst>
                  <a:path w="1730" h="1479" extrusionOk="0">
                    <a:moveTo>
                      <a:pt x="977" y="0"/>
                    </a:moveTo>
                    <a:cubicBezTo>
                      <a:pt x="335" y="0"/>
                      <a:pt x="0" y="782"/>
                      <a:pt x="447" y="1256"/>
                    </a:cubicBezTo>
                    <a:cubicBezTo>
                      <a:pt x="600" y="1409"/>
                      <a:pt x="789" y="1478"/>
                      <a:pt x="974" y="1478"/>
                    </a:cubicBezTo>
                    <a:cubicBezTo>
                      <a:pt x="1360" y="1478"/>
                      <a:pt x="1730" y="1179"/>
                      <a:pt x="1730" y="726"/>
                    </a:cubicBezTo>
                    <a:cubicBezTo>
                      <a:pt x="1730" y="335"/>
                      <a:pt x="1395"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2"/>
              <p:cNvSpPr/>
              <p:nvPr/>
            </p:nvSpPr>
            <p:spPr>
              <a:xfrm>
                <a:off x="4718800" y="4658725"/>
                <a:ext cx="42575" cy="36975"/>
              </a:xfrm>
              <a:custGeom>
                <a:avLst/>
                <a:gdLst/>
                <a:ahLst/>
                <a:cxnLst/>
                <a:rect l="l" t="t" r="r" b="b"/>
                <a:pathLst>
                  <a:path w="1703" h="1479" extrusionOk="0">
                    <a:moveTo>
                      <a:pt x="977" y="0"/>
                    </a:moveTo>
                    <a:cubicBezTo>
                      <a:pt x="307" y="0"/>
                      <a:pt x="0" y="782"/>
                      <a:pt x="447" y="1256"/>
                    </a:cubicBezTo>
                    <a:cubicBezTo>
                      <a:pt x="600" y="1409"/>
                      <a:pt x="786" y="1478"/>
                      <a:pt x="967" y="1478"/>
                    </a:cubicBezTo>
                    <a:cubicBezTo>
                      <a:pt x="1345" y="1478"/>
                      <a:pt x="1702" y="1179"/>
                      <a:pt x="1702" y="726"/>
                    </a:cubicBezTo>
                    <a:cubicBezTo>
                      <a:pt x="1702" y="335"/>
                      <a:pt x="1367"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2"/>
              <p:cNvSpPr/>
              <p:nvPr/>
            </p:nvSpPr>
            <p:spPr>
              <a:xfrm>
                <a:off x="5089350" y="4658700"/>
                <a:ext cx="43075" cy="36475"/>
              </a:xfrm>
              <a:custGeom>
                <a:avLst/>
                <a:gdLst/>
                <a:ahLst/>
                <a:cxnLst/>
                <a:rect l="l" t="t" r="r" b="b"/>
                <a:pathLst>
                  <a:path w="1723" h="1459" extrusionOk="0">
                    <a:moveTo>
                      <a:pt x="962" y="1"/>
                    </a:moveTo>
                    <a:cubicBezTo>
                      <a:pt x="316" y="1"/>
                      <a:pt x="0" y="763"/>
                      <a:pt x="439" y="1229"/>
                    </a:cubicBezTo>
                    <a:cubicBezTo>
                      <a:pt x="588" y="1387"/>
                      <a:pt x="777" y="1458"/>
                      <a:pt x="963" y="1458"/>
                    </a:cubicBezTo>
                    <a:cubicBezTo>
                      <a:pt x="1335" y="1458"/>
                      <a:pt x="1695" y="1173"/>
                      <a:pt x="1695" y="727"/>
                    </a:cubicBezTo>
                    <a:cubicBezTo>
                      <a:pt x="1722" y="336"/>
                      <a:pt x="1388" y="1"/>
                      <a:pt x="997" y="1"/>
                    </a:cubicBezTo>
                    <a:cubicBezTo>
                      <a:pt x="985" y="1"/>
                      <a:pt x="974" y="1"/>
                      <a:pt x="96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2"/>
              <p:cNvSpPr/>
              <p:nvPr/>
            </p:nvSpPr>
            <p:spPr>
              <a:xfrm>
                <a:off x="4635100" y="4658725"/>
                <a:ext cx="43275" cy="36975"/>
              </a:xfrm>
              <a:custGeom>
                <a:avLst/>
                <a:gdLst/>
                <a:ahLst/>
                <a:cxnLst/>
                <a:rect l="l" t="t" r="r" b="b"/>
                <a:pathLst>
                  <a:path w="1731" h="1479" extrusionOk="0">
                    <a:moveTo>
                      <a:pt x="977" y="0"/>
                    </a:moveTo>
                    <a:cubicBezTo>
                      <a:pt x="335" y="0"/>
                      <a:pt x="0" y="782"/>
                      <a:pt x="447" y="1256"/>
                    </a:cubicBezTo>
                    <a:cubicBezTo>
                      <a:pt x="600" y="1409"/>
                      <a:pt x="786" y="1478"/>
                      <a:pt x="968" y="1478"/>
                    </a:cubicBezTo>
                    <a:cubicBezTo>
                      <a:pt x="1348" y="1478"/>
                      <a:pt x="1711" y="1179"/>
                      <a:pt x="1730" y="726"/>
                    </a:cubicBezTo>
                    <a:cubicBezTo>
                      <a:pt x="1730" y="335"/>
                      <a:pt x="1395"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2"/>
              <p:cNvSpPr/>
              <p:nvPr/>
            </p:nvSpPr>
            <p:spPr>
              <a:xfrm>
                <a:off x="4867350" y="4658725"/>
                <a:ext cx="42575" cy="36975"/>
              </a:xfrm>
              <a:custGeom>
                <a:avLst/>
                <a:gdLst/>
                <a:ahLst/>
                <a:cxnLst/>
                <a:rect l="l" t="t" r="r" b="b"/>
                <a:pathLst>
                  <a:path w="1703" h="1479" extrusionOk="0">
                    <a:moveTo>
                      <a:pt x="977" y="0"/>
                    </a:moveTo>
                    <a:cubicBezTo>
                      <a:pt x="336" y="0"/>
                      <a:pt x="1" y="782"/>
                      <a:pt x="447" y="1256"/>
                    </a:cubicBezTo>
                    <a:cubicBezTo>
                      <a:pt x="601" y="1409"/>
                      <a:pt x="787" y="1478"/>
                      <a:pt x="968" y="1478"/>
                    </a:cubicBezTo>
                    <a:cubicBezTo>
                      <a:pt x="1346" y="1478"/>
                      <a:pt x="1703" y="1179"/>
                      <a:pt x="1703" y="726"/>
                    </a:cubicBezTo>
                    <a:cubicBezTo>
                      <a:pt x="1703" y="335"/>
                      <a:pt x="1396"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2"/>
              <p:cNvSpPr/>
              <p:nvPr/>
            </p:nvSpPr>
            <p:spPr>
              <a:xfrm>
                <a:off x="5095425" y="4747300"/>
                <a:ext cx="42575" cy="37000"/>
              </a:xfrm>
              <a:custGeom>
                <a:avLst/>
                <a:gdLst/>
                <a:ahLst/>
                <a:cxnLst/>
                <a:rect l="l" t="t" r="r" b="b"/>
                <a:pathLst>
                  <a:path w="1703" h="1480" extrusionOk="0">
                    <a:moveTo>
                      <a:pt x="732" y="0"/>
                    </a:moveTo>
                    <a:cubicBezTo>
                      <a:pt x="356" y="0"/>
                      <a:pt x="1" y="294"/>
                      <a:pt x="1" y="726"/>
                    </a:cubicBezTo>
                    <a:cubicBezTo>
                      <a:pt x="1" y="1144"/>
                      <a:pt x="308" y="1479"/>
                      <a:pt x="726" y="1479"/>
                    </a:cubicBezTo>
                    <a:cubicBezTo>
                      <a:pt x="1396" y="1479"/>
                      <a:pt x="1703" y="670"/>
                      <a:pt x="1256" y="224"/>
                    </a:cubicBezTo>
                    <a:cubicBezTo>
                      <a:pt x="1102" y="69"/>
                      <a:pt x="914" y="0"/>
                      <a:pt x="7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2"/>
              <p:cNvSpPr/>
              <p:nvPr/>
            </p:nvSpPr>
            <p:spPr>
              <a:xfrm>
                <a:off x="5013825" y="4747300"/>
                <a:ext cx="43275" cy="37000"/>
              </a:xfrm>
              <a:custGeom>
                <a:avLst/>
                <a:gdLst/>
                <a:ahLst/>
                <a:cxnLst/>
                <a:rect l="l" t="t" r="r" b="b"/>
                <a:pathLst>
                  <a:path w="1731" h="1480" extrusionOk="0">
                    <a:moveTo>
                      <a:pt x="744" y="0"/>
                    </a:moveTo>
                    <a:cubicBezTo>
                      <a:pt x="368" y="0"/>
                      <a:pt x="1" y="294"/>
                      <a:pt x="1" y="726"/>
                    </a:cubicBezTo>
                    <a:cubicBezTo>
                      <a:pt x="1" y="1144"/>
                      <a:pt x="335" y="1479"/>
                      <a:pt x="754" y="1479"/>
                    </a:cubicBezTo>
                    <a:cubicBezTo>
                      <a:pt x="1396" y="1479"/>
                      <a:pt x="1730" y="670"/>
                      <a:pt x="1256" y="224"/>
                    </a:cubicBezTo>
                    <a:cubicBezTo>
                      <a:pt x="1110" y="69"/>
                      <a:pt x="926" y="0"/>
                      <a:pt x="74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2"/>
              <p:cNvSpPr/>
              <p:nvPr/>
            </p:nvSpPr>
            <p:spPr>
              <a:xfrm>
                <a:off x="4932925" y="4747300"/>
                <a:ext cx="43275" cy="37000"/>
              </a:xfrm>
              <a:custGeom>
                <a:avLst/>
                <a:gdLst/>
                <a:ahLst/>
                <a:cxnLst/>
                <a:rect l="l" t="t" r="r" b="b"/>
                <a:pathLst>
                  <a:path w="1731" h="1480" extrusionOk="0">
                    <a:moveTo>
                      <a:pt x="744" y="0"/>
                    </a:moveTo>
                    <a:cubicBezTo>
                      <a:pt x="368" y="0"/>
                      <a:pt x="0" y="294"/>
                      <a:pt x="0" y="726"/>
                    </a:cubicBezTo>
                    <a:cubicBezTo>
                      <a:pt x="0" y="1144"/>
                      <a:pt x="335" y="1479"/>
                      <a:pt x="754" y="1479"/>
                    </a:cubicBezTo>
                    <a:cubicBezTo>
                      <a:pt x="1395" y="1479"/>
                      <a:pt x="1730" y="670"/>
                      <a:pt x="1256" y="224"/>
                    </a:cubicBezTo>
                    <a:cubicBezTo>
                      <a:pt x="1110" y="69"/>
                      <a:pt x="926" y="0"/>
                      <a:pt x="74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2"/>
              <p:cNvSpPr/>
              <p:nvPr/>
            </p:nvSpPr>
            <p:spPr>
              <a:xfrm>
                <a:off x="4852025" y="4747300"/>
                <a:ext cx="43250" cy="37000"/>
              </a:xfrm>
              <a:custGeom>
                <a:avLst/>
                <a:gdLst/>
                <a:ahLst/>
                <a:cxnLst/>
                <a:rect l="l" t="t" r="r" b="b"/>
                <a:pathLst>
                  <a:path w="1730" h="1480" extrusionOk="0">
                    <a:moveTo>
                      <a:pt x="745" y="0"/>
                    </a:moveTo>
                    <a:cubicBezTo>
                      <a:pt x="370" y="0"/>
                      <a:pt x="9" y="294"/>
                      <a:pt x="28" y="726"/>
                    </a:cubicBezTo>
                    <a:cubicBezTo>
                      <a:pt x="0" y="1144"/>
                      <a:pt x="335" y="1479"/>
                      <a:pt x="753" y="1479"/>
                    </a:cubicBezTo>
                    <a:cubicBezTo>
                      <a:pt x="1395" y="1479"/>
                      <a:pt x="1730" y="670"/>
                      <a:pt x="1256" y="224"/>
                    </a:cubicBezTo>
                    <a:cubicBezTo>
                      <a:pt x="1110" y="69"/>
                      <a:pt x="926" y="0"/>
                      <a:pt x="74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2"/>
              <p:cNvSpPr/>
              <p:nvPr/>
            </p:nvSpPr>
            <p:spPr>
              <a:xfrm>
                <a:off x="4223600" y="4747300"/>
                <a:ext cx="43250" cy="37000"/>
              </a:xfrm>
              <a:custGeom>
                <a:avLst/>
                <a:gdLst/>
                <a:ahLst/>
                <a:cxnLst/>
                <a:rect l="l" t="t" r="r" b="b"/>
                <a:pathLst>
                  <a:path w="1730" h="1480" extrusionOk="0">
                    <a:moveTo>
                      <a:pt x="744" y="0"/>
                    </a:moveTo>
                    <a:cubicBezTo>
                      <a:pt x="368" y="0"/>
                      <a:pt x="0" y="294"/>
                      <a:pt x="0" y="726"/>
                    </a:cubicBezTo>
                    <a:cubicBezTo>
                      <a:pt x="0" y="1144"/>
                      <a:pt x="335" y="1479"/>
                      <a:pt x="753" y="1479"/>
                    </a:cubicBezTo>
                    <a:cubicBezTo>
                      <a:pt x="1395" y="1479"/>
                      <a:pt x="1730" y="670"/>
                      <a:pt x="1256" y="224"/>
                    </a:cubicBezTo>
                    <a:cubicBezTo>
                      <a:pt x="1110" y="69"/>
                      <a:pt x="926" y="0"/>
                      <a:pt x="74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2"/>
              <p:cNvSpPr/>
              <p:nvPr/>
            </p:nvSpPr>
            <p:spPr>
              <a:xfrm>
                <a:off x="4141300" y="4747300"/>
                <a:ext cx="43250" cy="37000"/>
              </a:xfrm>
              <a:custGeom>
                <a:avLst/>
                <a:gdLst/>
                <a:ahLst/>
                <a:cxnLst/>
                <a:rect l="l" t="t" r="r" b="b"/>
                <a:pathLst>
                  <a:path w="1730" h="1480" extrusionOk="0">
                    <a:moveTo>
                      <a:pt x="731" y="0"/>
                    </a:moveTo>
                    <a:cubicBezTo>
                      <a:pt x="355" y="0"/>
                      <a:pt x="0" y="294"/>
                      <a:pt x="0" y="726"/>
                    </a:cubicBezTo>
                    <a:cubicBezTo>
                      <a:pt x="0" y="1144"/>
                      <a:pt x="335" y="1479"/>
                      <a:pt x="725" y="1479"/>
                    </a:cubicBezTo>
                    <a:cubicBezTo>
                      <a:pt x="1395" y="1479"/>
                      <a:pt x="1730" y="670"/>
                      <a:pt x="1255" y="224"/>
                    </a:cubicBezTo>
                    <a:cubicBezTo>
                      <a:pt x="1101" y="69"/>
                      <a:pt x="913" y="0"/>
                      <a:pt x="7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2"/>
              <p:cNvSpPr/>
              <p:nvPr/>
            </p:nvSpPr>
            <p:spPr>
              <a:xfrm>
                <a:off x="4771100" y="4747300"/>
                <a:ext cx="42575" cy="37000"/>
              </a:xfrm>
              <a:custGeom>
                <a:avLst/>
                <a:gdLst/>
                <a:ahLst/>
                <a:cxnLst/>
                <a:rect l="l" t="t" r="r" b="b"/>
                <a:pathLst>
                  <a:path w="1703" h="1480" extrusionOk="0">
                    <a:moveTo>
                      <a:pt x="732" y="0"/>
                    </a:moveTo>
                    <a:cubicBezTo>
                      <a:pt x="356" y="0"/>
                      <a:pt x="1" y="294"/>
                      <a:pt x="1" y="726"/>
                    </a:cubicBezTo>
                    <a:cubicBezTo>
                      <a:pt x="1" y="1144"/>
                      <a:pt x="336" y="1479"/>
                      <a:pt x="726" y="1479"/>
                    </a:cubicBezTo>
                    <a:cubicBezTo>
                      <a:pt x="1396" y="1479"/>
                      <a:pt x="1703" y="670"/>
                      <a:pt x="1256" y="224"/>
                    </a:cubicBezTo>
                    <a:cubicBezTo>
                      <a:pt x="1102" y="69"/>
                      <a:pt x="914" y="0"/>
                      <a:pt x="7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2"/>
              <p:cNvSpPr/>
              <p:nvPr/>
            </p:nvSpPr>
            <p:spPr>
              <a:xfrm>
                <a:off x="4372850" y="4747300"/>
                <a:ext cx="43275" cy="37000"/>
              </a:xfrm>
              <a:custGeom>
                <a:avLst/>
                <a:gdLst/>
                <a:ahLst/>
                <a:cxnLst/>
                <a:rect l="l" t="t" r="r" b="b"/>
                <a:pathLst>
                  <a:path w="1731" h="1480" extrusionOk="0">
                    <a:moveTo>
                      <a:pt x="732" y="0"/>
                    </a:moveTo>
                    <a:cubicBezTo>
                      <a:pt x="355" y="0"/>
                      <a:pt x="0" y="294"/>
                      <a:pt x="0" y="726"/>
                    </a:cubicBezTo>
                    <a:cubicBezTo>
                      <a:pt x="0" y="1144"/>
                      <a:pt x="335" y="1479"/>
                      <a:pt x="726" y="1479"/>
                    </a:cubicBezTo>
                    <a:cubicBezTo>
                      <a:pt x="1395" y="1479"/>
                      <a:pt x="1730" y="670"/>
                      <a:pt x="1256" y="224"/>
                    </a:cubicBezTo>
                    <a:cubicBezTo>
                      <a:pt x="1101" y="69"/>
                      <a:pt x="914" y="0"/>
                      <a:pt x="7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2"/>
              <p:cNvSpPr/>
              <p:nvPr/>
            </p:nvSpPr>
            <p:spPr>
              <a:xfrm>
                <a:off x="4689725" y="4747300"/>
                <a:ext cx="43050" cy="37000"/>
              </a:xfrm>
              <a:custGeom>
                <a:avLst/>
                <a:gdLst/>
                <a:ahLst/>
                <a:cxnLst/>
                <a:rect l="l" t="t" r="r" b="b"/>
                <a:pathLst>
                  <a:path w="1722" h="1480" extrusionOk="0">
                    <a:moveTo>
                      <a:pt x="736" y="0"/>
                    </a:moveTo>
                    <a:cubicBezTo>
                      <a:pt x="362" y="0"/>
                      <a:pt x="1" y="294"/>
                      <a:pt x="19" y="726"/>
                    </a:cubicBezTo>
                    <a:cubicBezTo>
                      <a:pt x="19" y="1144"/>
                      <a:pt x="326" y="1479"/>
                      <a:pt x="745" y="1479"/>
                    </a:cubicBezTo>
                    <a:cubicBezTo>
                      <a:pt x="1387" y="1479"/>
                      <a:pt x="1721" y="670"/>
                      <a:pt x="1247" y="224"/>
                    </a:cubicBezTo>
                    <a:cubicBezTo>
                      <a:pt x="1101" y="69"/>
                      <a:pt x="917" y="0"/>
                      <a:pt x="73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2"/>
              <p:cNvSpPr/>
              <p:nvPr/>
            </p:nvSpPr>
            <p:spPr>
              <a:xfrm>
                <a:off x="4608600" y="4747300"/>
                <a:ext cx="43275" cy="37000"/>
              </a:xfrm>
              <a:custGeom>
                <a:avLst/>
                <a:gdLst/>
                <a:ahLst/>
                <a:cxnLst/>
                <a:rect l="l" t="t" r="r" b="b"/>
                <a:pathLst>
                  <a:path w="1731" h="1480" extrusionOk="0">
                    <a:moveTo>
                      <a:pt x="744" y="0"/>
                    </a:moveTo>
                    <a:cubicBezTo>
                      <a:pt x="368" y="0"/>
                      <a:pt x="0" y="294"/>
                      <a:pt x="0" y="726"/>
                    </a:cubicBezTo>
                    <a:cubicBezTo>
                      <a:pt x="0" y="1144"/>
                      <a:pt x="335" y="1479"/>
                      <a:pt x="754" y="1479"/>
                    </a:cubicBezTo>
                    <a:cubicBezTo>
                      <a:pt x="1395" y="1479"/>
                      <a:pt x="1730" y="670"/>
                      <a:pt x="1256" y="224"/>
                    </a:cubicBezTo>
                    <a:cubicBezTo>
                      <a:pt x="1110" y="69"/>
                      <a:pt x="926" y="0"/>
                      <a:pt x="74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2"/>
              <p:cNvSpPr/>
              <p:nvPr/>
            </p:nvSpPr>
            <p:spPr>
              <a:xfrm>
                <a:off x="4444225" y="4747300"/>
                <a:ext cx="43025" cy="37000"/>
              </a:xfrm>
              <a:custGeom>
                <a:avLst/>
                <a:gdLst/>
                <a:ahLst/>
                <a:cxnLst/>
                <a:rect l="l" t="t" r="r" b="b"/>
                <a:pathLst>
                  <a:path w="1721" h="1480" extrusionOk="0">
                    <a:moveTo>
                      <a:pt x="736" y="0"/>
                    </a:moveTo>
                    <a:cubicBezTo>
                      <a:pt x="362" y="0"/>
                      <a:pt x="0" y="294"/>
                      <a:pt x="19" y="726"/>
                    </a:cubicBezTo>
                    <a:cubicBezTo>
                      <a:pt x="19" y="1144"/>
                      <a:pt x="326" y="1479"/>
                      <a:pt x="744" y="1479"/>
                    </a:cubicBezTo>
                    <a:cubicBezTo>
                      <a:pt x="1386" y="1479"/>
                      <a:pt x="1721" y="670"/>
                      <a:pt x="1247" y="224"/>
                    </a:cubicBezTo>
                    <a:cubicBezTo>
                      <a:pt x="1101" y="69"/>
                      <a:pt x="917" y="0"/>
                      <a:pt x="73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2"/>
              <p:cNvSpPr/>
              <p:nvPr/>
            </p:nvSpPr>
            <p:spPr>
              <a:xfrm>
                <a:off x="4073850" y="4747300"/>
                <a:ext cx="43050" cy="37000"/>
              </a:xfrm>
              <a:custGeom>
                <a:avLst/>
                <a:gdLst/>
                <a:ahLst/>
                <a:cxnLst/>
                <a:rect l="l" t="t" r="r" b="b"/>
                <a:pathLst>
                  <a:path w="1722" h="1480" extrusionOk="0">
                    <a:moveTo>
                      <a:pt x="745" y="0"/>
                    </a:moveTo>
                    <a:cubicBezTo>
                      <a:pt x="362" y="0"/>
                      <a:pt x="1" y="294"/>
                      <a:pt x="20" y="726"/>
                    </a:cubicBezTo>
                    <a:cubicBezTo>
                      <a:pt x="20" y="1144"/>
                      <a:pt x="327" y="1479"/>
                      <a:pt x="745" y="1479"/>
                    </a:cubicBezTo>
                    <a:cubicBezTo>
                      <a:pt x="1387" y="1479"/>
                      <a:pt x="1722" y="670"/>
                      <a:pt x="1275" y="224"/>
                    </a:cubicBezTo>
                    <a:cubicBezTo>
                      <a:pt x="1120" y="69"/>
                      <a:pt x="930" y="0"/>
                      <a:pt x="74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2"/>
              <p:cNvSpPr/>
              <p:nvPr/>
            </p:nvSpPr>
            <p:spPr>
              <a:xfrm>
                <a:off x="4527700" y="4747300"/>
                <a:ext cx="43250" cy="37000"/>
              </a:xfrm>
              <a:custGeom>
                <a:avLst/>
                <a:gdLst/>
                <a:ahLst/>
                <a:cxnLst/>
                <a:rect l="l" t="t" r="r" b="b"/>
                <a:pathLst>
                  <a:path w="1730" h="1480" extrusionOk="0">
                    <a:moveTo>
                      <a:pt x="731" y="0"/>
                    </a:moveTo>
                    <a:cubicBezTo>
                      <a:pt x="355" y="0"/>
                      <a:pt x="0" y="294"/>
                      <a:pt x="0" y="726"/>
                    </a:cubicBezTo>
                    <a:cubicBezTo>
                      <a:pt x="0" y="1144"/>
                      <a:pt x="335" y="1479"/>
                      <a:pt x="753" y="1479"/>
                    </a:cubicBezTo>
                    <a:cubicBezTo>
                      <a:pt x="1395" y="1479"/>
                      <a:pt x="1730" y="670"/>
                      <a:pt x="1255" y="224"/>
                    </a:cubicBezTo>
                    <a:cubicBezTo>
                      <a:pt x="1101" y="69"/>
                      <a:pt x="914" y="0"/>
                      <a:pt x="73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2"/>
              <p:cNvSpPr/>
              <p:nvPr/>
            </p:nvSpPr>
            <p:spPr>
              <a:xfrm>
                <a:off x="4295425" y="4747300"/>
                <a:ext cx="43275" cy="37000"/>
              </a:xfrm>
              <a:custGeom>
                <a:avLst/>
                <a:gdLst/>
                <a:ahLst/>
                <a:cxnLst/>
                <a:rect l="l" t="t" r="r" b="b"/>
                <a:pathLst>
                  <a:path w="1731" h="1480" extrusionOk="0">
                    <a:moveTo>
                      <a:pt x="744" y="0"/>
                    </a:moveTo>
                    <a:cubicBezTo>
                      <a:pt x="368" y="0"/>
                      <a:pt x="1" y="294"/>
                      <a:pt x="1" y="726"/>
                    </a:cubicBezTo>
                    <a:cubicBezTo>
                      <a:pt x="1" y="1144"/>
                      <a:pt x="335" y="1479"/>
                      <a:pt x="754" y="1479"/>
                    </a:cubicBezTo>
                    <a:cubicBezTo>
                      <a:pt x="1396" y="1479"/>
                      <a:pt x="1730" y="670"/>
                      <a:pt x="1256" y="224"/>
                    </a:cubicBezTo>
                    <a:cubicBezTo>
                      <a:pt x="1111" y="69"/>
                      <a:pt x="926" y="0"/>
                      <a:pt x="74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2"/>
              <p:cNvSpPr/>
              <p:nvPr/>
            </p:nvSpPr>
            <p:spPr>
              <a:xfrm>
                <a:off x="4073625" y="4826125"/>
                <a:ext cx="37000" cy="36975"/>
              </a:xfrm>
              <a:custGeom>
                <a:avLst/>
                <a:gdLst/>
                <a:ahLst/>
                <a:cxnLst/>
                <a:rect l="l" t="t" r="r" b="b"/>
                <a:pathLst>
                  <a:path w="1480" h="1479" extrusionOk="0">
                    <a:moveTo>
                      <a:pt x="754" y="0"/>
                    </a:moveTo>
                    <a:cubicBezTo>
                      <a:pt x="336" y="0"/>
                      <a:pt x="1" y="335"/>
                      <a:pt x="1" y="726"/>
                    </a:cubicBezTo>
                    <a:cubicBezTo>
                      <a:pt x="1" y="1144"/>
                      <a:pt x="336" y="1479"/>
                      <a:pt x="754" y="1479"/>
                    </a:cubicBezTo>
                    <a:cubicBezTo>
                      <a:pt x="1145" y="1479"/>
                      <a:pt x="1479" y="1144"/>
                      <a:pt x="1479" y="726"/>
                    </a:cubicBezTo>
                    <a:cubicBezTo>
                      <a:pt x="1479" y="335"/>
                      <a:pt x="1145" y="0"/>
                      <a:pt x="7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2"/>
              <p:cNvSpPr/>
              <p:nvPr/>
            </p:nvSpPr>
            <p:spPr>
              <a:xfrm>
                <a:off x="4155225" y="4826125"/>
                <a:ext cx="36300" cy="36975"/>
              </a:xfrm>
              <a:custGeom>
                <a:avLst/>
                <a:gdLst/>
                <a:ahLst/>
                <a:cxnLst/>
                <a:rect l="l" t="t" r="r" b="b"/>
                <a:pathLst>
                  <a:path w="1452" h="1479" extrusionOk="0">
                    <a:moveTo>
                      <a:pt x="726" y="0"/>
                    </a:moveTo>
                    <a:cubicBezTo>
                      <a:pt x="308" y="0"/>
                      <a:pt x="1" y="335"/>
                      <a:pt x="1" y="726"/>
                    </a:cubicBezTo>
                    <a:cubicBezTo>
                      <a:pt x="1" y="1144"/>
                      <a:pt x="308" y="1479"/>
                      <a:pt x="726" y="1479"/>
                    </a:cubicBezTo>
                    <a:cubicBezTo>
                      <a:pt x="1145" y="1479"/>
                      <a:pt x="1452" y="1144"/>
                      <a:pt x="1452" y="726"/>
                    </a:cubicBezTo>
                    <a:cubicBezTo>
                      <a:pt x="1452" y="335"/>
                      <a:pt x="1145" y="0"/>
                      <a:pt x="7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2"/>
              <p:cNvSpPr/>
              <p:nvPr/>
            </p:nvSpPr>
            <p:spPr>
              <a:xfrm>
                <a:off x="4236150" y="4826125"/>
                <a:ext cx="36975" cy="36975"/>
              </a:xfrm>
              <a:custGeom>
                <a:avLst/>
                <a:gdLst/>
                <a:ahLst/>
                <a:cxnLst/>
                <a:rect l="l" t="t" r="r" b="b"/>
                <a:pathLst>
                  <a:path w="1479" h="1479" extrusionOk="0">
                    <a:moveTo>
                      <a:pt x="726" y="0"/>
                    </a:moveTo>
                    <a:cubicBezTo>
                      <a:pt x="335" y="0"/>
                      <a:pt x="0" y="335"/>
                      <a:pt x="0" y="726"/>
                    </a:cubicBezTo>
                    <a:cubicBezTo>
                      <a:pt x="0" y="1144"/>
                      <a:pt x="335" y="1479"/>
                      <a:pt x="726" y="1479"/>
                    </a:cubicBezTo>
                    <a:cubicBezTo>
                      <a:pt x="1144" y="1479"/>
                      <a:pt x="1479" y="1144"/>
                      <a:pt x="1479" y="726"/>
                    </a:cubicBezTo>
                    <a:cubicBezTo>
                      <a:pt x="1479" y="335"/>
                      <a:pt x="1144" y="0"/>
                      <a:pt x="7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2"/>
              <p:cNvSpPr/>
              <p:nvPr/>
            </p:nvSpPr>
            <p:spPr>
              <a:xfrm>
                <a:off x="4317050" y="4826125"/>
                <a:ext cx="37000" cy="36975"/>
              </a:xfrm>
              <a:custGeom>
                <a:avLst/>
                <a:gdLst/>
                <a:ahLst/>
                <a:cxnLst/>
                <a:rect l="l" t="t" r="r" b="b"/>
                <a:pathLst>
                  <a:path w="1480" h="1479" extrusionOk="0">
                    <a:moveTo>
                      <a:pt x="754" y="0"/>
                    </a:moveTo>
                    <a:cubicBezTo>
                      <a:pt x="335" y="0"/>
                      <a:pt x="1" y="335"/>
                      <a:pt x="1" y="726"/>
                    </a:cubicBezTo>
                    <a:cubicBezTo>
                      <a:pt x="1" y="1144"/>
                      <a:pt x="335" y="1479"/>
                      <a:pt x="754" y="1479"/>
                    </a:cubicBezTo>
                    <a:cubicBezTo>
                      <a:pt x="1144" y="1479"/>
                      <a:pt x="1479" y="1144"/>
                      <a:pt x="1479" y="726"/>
                    </a:cubicBezTo>
                    <a:cubicBezTo>
                      <a:pt x="1479" y="335"/>
                      <a:pt x="1144" y="0"/>
                      <a:pt x="7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2"/>
              <p:cNvSpPr/>
              <p:nvPr/>
            </p:nvSpPr>
            <p:spPr>
              <a:xfrm>
                <a:off x="4945475" y="4826125"/>
                <a:ext cx="36300" cy="36975"/>
              </a:xfrm>
              <a:custGeom>
                <a:avLst/>
                <a:gdLst/>
                <a:ahLst/>
                <a:cxnLst/>
                <a:rect l="l" t="t" r="r" b="b"/>
                <a:pathLst>
                  <a:path w="1452" h="1479" extrusionOk="0">
                    <a:moveTo>
                      <a:pt x="726" y="0"/>
                    </a:moveTo>
                    <a:cubicBezTo>
                      <a:pt x="307" y="0"/>
                      <a:pt x="1" y="335"/>
                      <a:pt x="1" y="726"/>
                    </a:cubicBezTo>
                    <a:cubicBezTo>
                      <a:pt x="1" y="1144"/>
                      <a:pt x="307" y="1479"/>
                      <a:pt x="726" y="1479"/>
                    </a:cubicBezTo>
                    <a:cubicBezTo>
                      <a:pt x="1144" y="1479"/>
                      <a:pt x="1451" y="1144"/>
                      <a:pt x="1451" y="726"/>
                    </a:cubicBezTo>
                    <a:cubicBezTo>
                      <a:pt x="1451" y="335"/>
                      <a:pt x="1144" y="0"/>
                      <a:pt x="7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2"/>
              <p:cNvSpPr/>
              <p:nvPr/>
            </p:nvSpPr>
            <p:spPr>
              <a:xfrm>
                <a:off x="5027775" y="4826125"/>
                <a:ext cx="37000" cy="36975"/>
              </a:xfrm>
              <a:custGeom>
                <a:avLst/>
                <a:gdLst/>
                <a:ahLst/>
                <a:cxnLst/>
                <a:rect l="l" t="t" r="r" b="b"/>
                <a:pathLst>
                  <a:path w="1480" h="1479" extrusionOk="0">
                    <a:moveTo>
                      <a:pt x="726" y="0"/>
                    </a:moveTo>
                    <a:cubicBezTo>
                      <a:pt x="335" y="0"/>
                      <a:pt x="1" y="335"/>
                      <a:pt x="1" y="726"/>
                    </a:cubicBezTo>
                    <a:cubicBezTo>
                      <a:pt x="1" y="1144"/>
                      <a:pt x="335" y="1479"/>
                      <a:pt x="726" y="1479"/>
                    </a:cubicBezTo>
                    <a:cubicBezTo>
                      <a:pt x="1144" y="1479"/>
                      <a:pt x="1479" y="1144"/>
                      <a:pt x="1479" y="726"/>
                    </a:cubicBezTo>
                    <a:cubicBezTo>
                      <a:pt x="1479" y="335"/>
                      <a:pt x="1144" y="0"/>
                      <a:pt x="7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2"/>
              <p:cNvSpPr/>
              <p:nvPr/>
            </p:nvSpPr>
            <p:spPr>
              <a:xfrm>
                <a:off x="4397950" y="4826125"/>
                <a:ext cx="37000" cy="36975"/>
              </a:xfrm>
              <a:custGeom>
                <a:avLst/>
                <a:gdLst/>
                <a:ahLst/>
                <a:cxnLst/>
                <a:rect l="l" t="t" r="r" b="b"/>
                <a:pathLst>
                  <a:path w="1480" h="1479" extrusionOk="0">
                    <a:moveTo>
                      <a:pt x="754" y="0"/>
                    </a:moveTo>
                    <a:cubicBezTo>
                      <a:pt x="336" y="0"/>
                      <a:pt x="1" y="335"/>
                      <a:pt x="1" y="726"/>
                    </a:cubicBezTo>
                    <a:cubicBezTo>
                      <a:pt x="1" y="1144"/>
                      <a:pt x="336" y="1479"/>
                      <a:pt x="754" y="1479"/>
                    </a:cubicBezTo>
                    <a:cubicBezTo>
                      <a:pt x="1145" y="1479"/>
                      <a:pt x="1479" y="1144"/>
                      <a:pt x="1479" y="726"/>
                    </a:cubicBezTo>
                    <a:cubicBezTo>
                      <a:pt x="1479" y="335"/>
                      <a:pt x="1145" y="0"/>
                      <a:pt x="7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2"/>
              <p:cNvSpPr/>
              <p:nvPr/>
            </p:nvSpPr>
            <p:spPr>
              <a:xfrm>
                <a:off x="4796225" y="4826125"/>
                <a:ext cx="36975" cy="36975"/>
              </a:xfrm>
              <a:custGeom>
                <a:avLst/>
                <a:gdLst/>
                <a:ahLst/>
                <a:cxnLst/>
                <a:rect l="l" t="t" r="r" b="b"/>
                <a:pathLst>
                  <a:path w="1479" h="1479" extrusionOk="0">
                    <a:moveTo>
                      <a:pt x="726" y="0"/>
                    </a:moveTo>
                    <a:cubicBezTo>
                      <a:pt x="335" y="0"/>
                      <a:pt x="0" y="335"/>
                      <a:pt x="0" y="726"/>
                    </a:cubicBezTo>
                    <a:cubicBezTo>
                      <a:pt x="0" y="1144"/>
                      <a:pt x="335" y="1479"/>
                      <a:pt x="726" y="1479"/>
                    </a:cubicBezTo>
                    <a:cubicBezTo>
                      <a:pt x="1144" y="1479"/>
                      <a:pt x="1479" y="1144"/>
                      <a:pt x="1479" y="726"/>
                    </a:cubicBezTo>
                    <a:cubicBezTo>
                      <a:pt x="1479" y="335"/>
                      <a:pt x="1144" y="0"/>
                      <a:pt x="7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2"/>
              <p:cNvSpPr/>
              <p:nvPr/>
            </p:nvSpPr>
            <p:spPr>
              <a:xfrm>
                <a:off x="4478875" y="4826125"/>
                <a:ext cx="36975" cy="36975"/>
              </a:xfrm>
              <a:custGeom>
                <a:avLst/>
                <a:gdLst/>
                <a:ahLst/>
                <a:cxnLst/>
                <a:rect l="l" t="t" r="r" b="b"/>
                <a:pathLst>
                  <a:path w="1479" h="1479" extrusionOk="0">
                    <a:moveTo>
                      <a:pt x="753" y="0"/>
                    </a:moveTo>
                    <a:cubicBezTo>
                      <a:pt x="335" y="0"/>
                      <a:pt x="0" y="335"/>
                      <a:pt x="0" y="726"/>
                    </a:cubicBezTo>
                    <a:cubicBezTo>
                      <a:pt x="0" y="1144"/>
                      <a:pt x="335" y="1479"/>
                      <a:pt x="753" y="1479"/>
                    </a:cubicBezTo>
                    <a:cubicBezTo>
                      <a:pt x="1144" y="1479"/>
                      <a:pt x="1479" y="1144"/>
                      <a:pt x="1479" y="726"/>
                    </a:cubicBezTo>
                    <a:cubicBezTo>
                      <a:pt x="1479" y="335"/>
                      <a:pt x="1144" y="0"/>
                      <a:pt x="75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2"/>
              <p:cNvSpPr/>
              <p:nvPr/>
            </p:nvSpPr>
            <p:spPr>
              <a:xfrm>
                <a:off x="4560475" y="4826125"/>
                <a:ext cx="36300" cy="36975"/>
              </a:xfrm>
              <a:custGeom>
                <a:avLst/>
                <a:gdLst/>
                <a:ahLst/>
                <a:cxnLst/>
                <a:rect l="l" t="t" r="r" b="b"/>
                <a:pathLst>
                  <a:path w="1452" h="1479" extrusionOk="0">
                    <a:moveTo>
                      <a:pt x="726" y="0"/>
                    </a:moveTo>
                    <a:cubicBezTo>
                      <a:pt x="335" y="0"/>
                      <a:pt x="0" y="335"/>
                      <a:pt x="0" y="726"/>
                    </a:cubicBezTo>
                    <a:cubicBezTo>
                      <a:pt x="0" y="1144"/>
                      <a:pt x="335" y="1479"/>
                      <a:pt x="726" y="1479"/>
                    </a:cubicBezTo>
                    <a:cubicBezTo>
                      <a:pt x="1144" y="1479"/>
                      <a:pt x="1451" y="1144"/>
                      <a:pt x="1451" y="726"/>
                    </a:cubicBezTo>
                    <a:cubicBezTo>
                      <a:pt x="1451" y="335"/>
                      <a:pt x="1144" y="0"/>
                      <a:pt x="72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2"/>
              <p:cNvSpPr/>
              <p:nvPr/>
            </p:nvSpPr>
            <p:spPr>
              <a:xfrm>
                <a:off x="4725075" y="4826125"/>
                <a:ext cx="36300" cy="36975"/>
              </a:xfrm>
              <a:custGeom>
                <a:avLst/>
                <a:gdLst/>
                <a:ahLst/>
                <a:cxnLst/>
                <a:rect l="l" t="t" r="r" b="b"/>
                <a:pathLst>
                  <a:path w="1452" h="1479" extrusionOk="0">
                    <a:moveTo>
                      <a:pt x="726" y="0"/>
                    </a:moveTo>
                    <a:cubicBezTo>
                      <a:pt x="307" y="0"/>
                      <a:pt x="0" y="335"/>
                      <a:pt x="0" y="726"/>
                    </a:cubicBezTo>
                    <a:cubicBezTo>
                      <a:pt x="0" y="1144"/>
                      <a:pt x="307" y="1479"/>
                      <a:pt x="726" y="1479"/>
                    </a:cubicBezTo>
                    <a:cubicBezTo>
                      <a:pt x="1116" y="1479"/>
                      <a:pt x="1451" y="1144"/>
                      <a:pt x="1451" y="726"/>
                    </a:cubicBezTo>
                    <a:cubicBezTo>
                      <a:pt x="1451" y="335"/>
                      <a:pt x="1116" y="0"/>
                      <a:pt x="72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2"/>
              <p:cNvSpPr/>
              <p:nvPr/>
            </p:nvSpPr>
            <p:spPr>
              <a:xfrm>
                <a:off x="5089150" y="4826125"/>
                <a:ext cx="42575" cy="36950"/>
              </a:xfrm>
              <a:custGeom>
                <a:avLst/>
                <a:gdLst/>
                <a:ahLst/>
                <a:cxnLst/>
                <a:rect l="l" t="t" r="r" b="b"/>
                <a:pathLst>
                  <a:path w="1703" h="1478" extrusionOk="0">
                    <a:moveTo>
                      <a:pt x="977" y="0"/>
                    </a:moveTo>
                    <a:cubicBezTo>
                      <a:pt x="308" y="0"/>
                      <a:pt x="1" y="781"/>
                      <a:pt x="447" y="1256"/>
                    </a:cubicBezTo>
                    <a:cubicBezTo>
                      <a:pt x="601" y="1409"/>
                      <a:pt x="786" y="1478"/>
                      <a:pt x="967" y="1478"/>
                    </a:cubicBezTo>
                    <a:cubicBezTo>
                      <a:pt x="1345" y="1478"/>
                      <a:pt x="1703" y="1178"/>
                      <a:pt x="1703" y="726"/>
                    </a:cubicBezTo>
                    <a:cubicBezTo>
                      <a:pt x="1703" y="335"/>
                      <a:pt x="1396"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2"/>
              <p:cNvSpPr/>
              <p:nvPr/>
            </p:nvSpPr>
            <p:spPr>
              <a:xfrm>
                <a:off x="4641375" y="4826125"/>
                <a:ext cx="37000" cy="36975"/>
              </a:xfrm>
              <a:custGeom>
                <a:avLst/>
                <a:gdLst/>
                <a:ahLst/>
                <a:cxnLst/>
                <a:rect l="l" t="t" r="r" b="b"/>
                <a:pathLst>
                  <a:path w="1480" h="1479" extrusionOk="0">
                    <a:moveTo>
                      <a:pt x="726" y="0"/>
                    </a:moveTo>
                    <a:cubicBezTo>
                      <a:pt x="335" y="0"/>
                      <a:pt x="1" y="335"/>
                      <a:pt x="1" y="726"/>
                    </a:cubicBezTo>
                    <a:cubicBezTo>
                      <a:pt x="1" y="1144"/>
                      <a:pt x="335" y="1479"/>
                      <a:pt x="726" y="1479"/>
                    </a:cubicBezTo>
                    <a:cubicBezTo>
                      <a:pt x="1144" y="1479"/>
                      <a:pt x="1479" y="1144"/>
                      <a:pt x="1479" y="726"/>
                    </a:cubicBezTo>
                    <a:cubicBezTo>
                      <a:pt x="1479" y="335"/>
                      <a:pt x="1144" y="0"/>
                      <a:pt x="7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2"/>
              <p:cNvSpPr/>
              <p:nvPr/>
            </p:nvSpPr>
            <p:spPr>
              <a:xfrm>
                <a:off x="4873625" y="4826125"/>
                <a:ext cx="36300" cy="36975"/>
              </a:xfrm>
              <a:custGeom>
                <a:avLst/>
                <a:gdLst/>
                <a:ahLst/>
                <a:cxnLst/>
                <a:rect l="l" t="t" r="r" b="b"/>
                <a:pathLst>
                  <a:path w="1452" h="1479" extrusionOk="0">
                    <a:moveTo>
                      <a:pt x="726" y="0"/>
                    </a:moveTo>
                    <a:cubicBezTo>
                      <a:pt x="336" y="0"/>
                      <a:pt x="1" y="335"/>
                      <a:pt x="1" y="726"/>
                    </a:cubicBezTo>
                    <a:cubicBezTo>
                      <a:pt x="1" y="1144"/>
                      <a:pt x="336" y="1479"/>
                      <a:pt x="726" y="1479"/>
                    </a:cubicBezTo>
                    <a:cubicBezTo>
                      <a:pt x="1145" y="1479"/>
                      <a:pt x="1452" y="1144"/>
                      <a:pt x="1452" y="726"/>
                    </a:cubicBezTo>
                    <a:cubicBezTo>
                      <a:pt x="1452" y="335"/>
                      <a:pt x="1145" y="0"/>
                      <a:pt x="7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2"/>
              <p:cNvSpPr/>
              <p:nvPr/>
            </p:nvSpPr>
            <p:spPr>
              <a:xfrm>
                <a:off x="3667700" y="4651750"/>
                <a:ext cx="320175" cy="48850"/>
              </a:xfrm>
              <a:custGeom>
                <a:avLst/>
                <a:gdLst/>
                <a:ahLst/>
                <a:cxnLst/>
                <a:rect l="l" t="t" r="r" b="b"/>
                <a:pathLst>
                  <a:path w="12807" h="1954" extrusionOk="0">
                    <a:moveTo>
                      <a:pt x="1" y="0"/>
                    </a:moveTo>
                    <a:lnTo>
                      <a:pt x="1" y="1953"/>
                    </a:lnTo>
                    <a:lnTo>
                      <a:pt x="12806" y="1953"/>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2"/>
              <p:cNvSpPr/>
              <p:nvPr/>
            </p:nvSpPr>
            <p:spPr>
              <a:xfrm>
                <a:off x="3667700" y="4736150"/>
                <a:ext cx="320175" cy="49550"/>
              </a:xfrm>
              <a:custGeom>
                <a:avLst/>
                <a:gdLst/>
                <a:ahLst/>
                <a:cxnLst/>
                <a:rect l="l" t="t" r="r" b="b"/>
                <a:pathLst>
                  <a:path w="12807" h="1982" extrusionOk="0">
                    <a:moveTo>
                      <a:pt x="1" y="0"/>
                    </a:moveTo>
                    <a:lnTo>
                      <a:pt x="1" y="1981"/>
                    </a:lnTo>
                    <a:lnTo>
                      <a:pt x="12806" y="1981"/>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2"/>
              <p:cNvSpPr/>
              <p:nvPr/>
            </p:nvSpPr>
            <p:spPr>
              <a:xfrm>
                <a:off x="3667700" y="4824025"/>
                <a:ext cx="320175" cy="48850"/>
              </a:xfrm>
              <a:custGeom>
                <a:avLst/>
                <a:gdLst/>
                <a:ahLst/>
                <a:cxnLst/>
                <a:rect l="l" t="t" r="r" b="b"/>
                <a:pathLst>
                  <a:path w="12807" h="1954" extrusionOk="0">
                    <a:moveTo>
                      <a:pt x="1" y="0"/>
                    </a:moveTo>
                    <a:lnTo>
                      <a:pt x="1" y="1953"/>
                    </a:lnTo>
                    <a:lnTo>
                      <a:pt x="12806" y="1953"/>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2"/>
              <p:cNvSpPr/>
              <p:nvPr/>
            </p:nvSpPr>
            <p:spPr>
              <a:xfrm>
                <a:off x="3595875" y="5066050"/>
                <a:ext cx="1625825" cy="403875"/>
              </a:xfrm>
              <a:custGeom>
                <a:avLst/>
                <a:gdLst/>
                <a:ahLst/>
                <a:cxnLst/>
                <a:rect l="l" t="t" r="r" b="b"/>
                <a:pathLst>
                  <a:path w="65033" h="16155" extrusionOk="0">
                    <a:moveTo>
                      <a:pt x="0" y="0"/>
                    </a:moveTo>
                    <a:lnTo>
                      <a:pt x="0" y="16154"/>
                    </a:lnTo>
                    <a:lnTo>
                      <a:pt x="65032" y="16154"/>
                    </a:lnTo>
                    <a:lnTo>
                      <a:pt x="65032" y="0"/>
                    </a:ln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2"/>
              <p:cNvSpPr/>
              <p:nvPr/>
            </p:nvSpPr>
            <p:spPr>
              <a:xfrm>
                <a:off x="3667700" y="5149050"/>
                <a:ext cx="320175" cy="49550"/>
              </a:xfrm>
              <a:custGeom>
                <a:avLst/>
                <a:gdLst/>
                <a:ahLst/>
                <a:cxnLst/>
                <a:rect l="l" t="t" r="r" b="b"/>
                <a:pathLst>
                  <a:path w="12807" h="1982" extrusionOk="0">
                    <a:moveTo>
                      <a:pt x="1" y="0"/>
                    </a:moveTo>
                    <a:lnTo>
                      <a:pt x="1" y="1981"/>
                    </a:lnTo>
                    <a:lnTo>
                      <a:pt x="12806" y="1981"/>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2"/>
              <p:cNvSpPr/>
              <p:nvPr/>
            </p:nvSpPr>
            <p:spPr>
              <a:xfrm>
                <a:off x="3667700" y="5234150"/>
                <a:ext cx="320175" cy="49525"/>
              </a:xfrm>
              <a:custGeom>
                <a:avLst/>
                <a:gdLst/>
                <a:ahLst/>
                <a:cxnLst/>
                <a:rect l="l" t="t" r="r" b="b"/>
                <a:pathLst>
                  <a:path w="12807" h="1981" extrusionOk="0">
                    <a:moveTo>
                      <a:pt x="1" y="0"/>
                    </a:moveTo>
                    <a:lnTo>
                      <a:pt x="1" y="1981"/>
                    </a:lnTo>
                    <a:lnTo>
                      <a:pt x="12806" y="1981"/>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2"/>
              <p:cNvSpPr/>
              <p:nvPr/>
            </p:nvSpPr>
            <p:spPr>
              <a:xfrm>
                <a:off x="3667700" y="5322025"/>
                <a:ext cx="320175" cy="48850"/>
              </a:xfrm>
              <a:custGeom>
                <a:avLst/>
                <a:gdLst/>
                <a:ahLst/>
                <a:cxnLst/>
                <a:rect l="l" t="t" r="r" b="b"/>
                <a:pathLst>
                  <a:path w="12807" h="1954" extrusionOk="0">
                    <a:moveTo>
                      <a:pt x="1" y="0"/>
                    </a:moveTo>
                    <a:lnTo>
                      <a:pt x="1" y="1953"/>
                    </a:lnTo>
                    <a:lnTo>
                      <a:pt x="12806" y="1953"/>
                    </a:lnTo>
                    <a:lnTo>
                      <a:pt x="1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2"/>
              <p:cNvSpPr/>
              <p:nvPr/>
            </p:nvSpPr>
            <p:spPr>
              <a:xfrm>
                <a:off x="4061775" y="5156725"/>
                <a:ext cx="43275" cy="36975"/>
              </a:xfrm>
              <a:custGeom>
                <a:avLst/>
                <a:gdLst/>
                <a:ahLst/>
                <a:cxnLst/>
                <a:rect l="l" t="t" r="r" b="b"/>
                <a:pathLst>
                  <a:path w="1731" h="1479" extrusionOk="0">
                    <a:moveTo>
                      <a:pt x="977" y="0"/>
                    </a:moveTo>
                    <a:cubicBezTo>
                      <a:pt x="335" y="0"/>
                      <a:pt x="1" y="782"/>
                      <a:pt x="475" y="1256"/>
                    </a:cubicBezTo>
                    <a:cubicBezTo>
                      <a:pt x="619" y="1409"/>
                      <a:pt x="802" y="1478"/>
                      <a:pt x="983" y="1478"/>
                    </a:cubicBezTo>
                    <a:cubicBezTo>
                      <a:pt x="1360" y="1478"/>
                      <a:pt x="1730" y="1178"/>
                      <a:pt x="1730" y="726"/>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2"/>
              <p:cNvSpPr/>
              <p:nvPr/>
            </p:nvSpPr>
            <p:spPr>
              <a:xfrm>
                <a:off x="4142675" y="5156725"/>
                <a:ext cx="43275" cy="36975"/>
              </a:xfrm>
              <a:custGeom>
                <a:avLst/>
                <a:gdLst/>
                <a:ahLst/>
                <a:cxnLst/>
                <a:rect l="l" t="t" r="r" b="b"/>
                <a:pathLst>
                  <a:path w="1731" h="1479" extrusionOk="0">
                    <a:moveTo>
                      <a:pt x="1005" y="0"/>
                    </a:moveTo>
                    <a:cubicBezTo>
                      <a:pt x="336" y="0"/>
                      <a:pt x="1" y="782"/>
                      <a:pt x="475" y="1256"/>
                    </a:cubicBezTo>
                    <a:cubicBezTo>
                      <a:pt x="620" y="1409"/>
                      <a:pt x="802" y="1478"/>
                      <a:pt x="983" y="1478"/>
                    </a:cubicBezTo>
                    <a:cubicBezTo>
                      <a:pt x="1361" y="1478"/>
                      <a:pt x="1731" y="1178"/>
                      <a:pt x="1731" y="726"/>
                    </a:cubicBezTo>
                    <a:cubicBezTo>
                      <a:pt x="1731" y="335"/>
                      <a:pt x="1396"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2"/>
              <p:cNvSpPr/>
              <p:nvPr/>
            </p:nvSpPr>
            <p:spPr>
              <a:xfrm>
                <a:off x="4223600" y="5156725"/>
                <a:ext cx="43250" cy="36975"/>
              </a:xfrm>
              <a:custGeom>
                <a:avLst/>
                <a:gdLst/>
                <a:ahLst/>
                <a:cxnLst/>
                <a:rect l="l" t="t" r="r" b="b"/>
                <a:pathLst>
                  <a:path w="1730" h="1479" extrusionOk="0">
                    <a:moveTo>
                      <a:pt x="1004" y="0"/>
                    </a:moveTo>
                    <a:cubicBezTo>
                      <a:pt x="335" y="0"/>
                      <a:pt x="0" y="782"/>
                      <a:pt x="474" y="1256"/>
                    </a:cubicBezTo>
                    <a:cubicBezTo>
                      <a:pt x="628" y="1409"/>
                      <a:pt x="814" y="1478"/>
                      <a:pt x="995" y="1478"/>
                    </a:cubicBezTo>
                    <a:cubicBezTo>
                      <a:pt x="1373" y="1478"/>
                      <a:pt x="1730" y="1178"/>
                      <a:pt x="1730" y="726"/>
                    </a:cubicBezTo>
                    <a:cubicBezTo>
                      <a:pt x="1730" y="335"/>
                      <a:pt x="1395" y="0"/>
                      <a:pt x="100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2"/>
              <p:cNvSpPr/>
              <p:nvPr/>
            </p:nvSpPr>
            <p:spPr>
              <a:xfrm>
                <a:off x="4305200" y="5156725"/>
                <a:ext cx="42575" cy="36975"/>
              </a:xfrm>
              <a:custGeom>
                <a:avLst/>
                <a:gdLst/>
                <a:ahLst/>
                <a:cxnLst/>
                <a:rect l="l" t="t" r="r" b="b"/>
                <a:pathLst>
                  <a:path w="1703" h="1479" extrusionOk="0">
                    <a:moveTo>
                      <a:pt x="977" y="0"/>
                    </a:moveTo>
                    <a:cubicBezTo>
                      <a:pt x="335" y="0"/>
                      <a:pt x="0" y="782"/>
                      <a:pt x="447" y="1256"/>
                    </a:cubicBezTo>
                    <a:cubicBezTo>
                      <a:pt x="600" y="1409"/>
                      <a:pt x="786" y="1478"/>
                      <a:pt x="967" y="1478"/>
                    </a:cubicBezTo>
                    <a:cubicBezTo>
                      <a:pt x="1345" y="1478"/>
                      <a:pt x="1702" y="1178"/>
                      <a:pt x="1702" y="726"/>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2"/>
              <p:cNvSpPr/>
              <p:nvPr/>
            </p:nvSpPr>
            <p:spPr>
              <a:xfrm>
                <a:off x="4932925" y="5156725"/>
                <a:ext cx="43275" cy="36975"/>
              </a:xfrm>
              <a:custGeom>
                <a:avLst/>
                <a:gdLst/>
                <a:ahLst/>
                <a:cxnLst/>
                <a:rect l="l" t="t" r="r" b="b"/>
                <a:pathLst>
                  <a:path w="1731" h="1479" extrusionOk="0">
                    <a:moveTo>
                      <a:pt x="1005" y="0"/>
                    </a:moveTo>
                    <a:cubicBezTo>
                      <a:pt x="335" y="0"/>
                      <a:pt x="0" y="782"/>
                      <a:pt x="475" y="1256"/>
                    </a:cubicBezTo>
                    <a:cubicBezTo>
                      <a:pt x="619" y="1409"/>
                      <a:pt x="802" y="1478"/>
                      <a:pt x="983" y="1478"/>
                    </a:cubicBezTo>
                    <a:cubicBezTo>
                      <a:pt x="1360" y="1478"/>
                      <a:pt x="1730" y="1178"/>
                      <a:pt x="1730" y="726"/>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2"/>
              <p:cNvSpPr/>
              <p:nvPr/>
            </p:nvSpPr>
            <p:spPr>
              <a:xfrm>
                <a:off x="5015925" y="5156725"/>
                <a:ext cx="42575" cy="36975"/>
              </a:xfrm>
              <a:custGeom>
                <a:avLst/>
                <a:gdLst/>
                <a:ahLst/>
                <a:cxnLst/>
                <a:rect l="l" t="t" r="r" b="b"/>
                <a:pathLst>
                  <a:path w="1703" h="1479" extrusionOk="0">
                    <a:moveTo>
                      <a:pt x="977" y="0"/>
                    </a:moveTo>
                    <a:cubicBezTo>
                      <a:pt x="335" y="0"/>
                      <a:pt x="0" y="782"/>
                      <a:pt x="447" y="1256"/>
                    </a:cubicBezTo>
                    <a:cubicBezTo>
                      <a:pt x="600" y="1409"/>
                      <a:pt x="786" y="1478"/>
                      <a:pt x="967" y="1478"/>
                    </a:cubicBezTo>
                    <a:cubicBezTo>
                      <a:pt x="1345" y="1478"/>
                      <a:pt x="1702" y="1178"/>
                      <a:pt x="1702" y="726"/>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2"/>
              <p:cNvSpPr/>
              <p:nvPr/>
            </p:nvSpPr>
            <p:spPr>
              <a:xfrm>
                <a:off x="4386100" y="5156725"/>
                <a:ext cx="43275" cy="36975"/>
              </a:xfrm>
              <a:custGeom>
                <a:avLst/>
                <a:gdLst/>
                <a:ahLst/>
                <a:cxnLst/>
                <a:rect l="l" t="t" r="r" b="b"/>
                <a:pathLst>
                  <a:path w="1731" h="1479" extrusionOk="0">
                    <a:moveTo>
                      <a:pt x="977" y="0"/>
                    </a:moveTo>
                    <a:cubicBezTo>
                      <a:pt x="335" y="0"/>
                      <a:pt x="1" y="782"/>
                      <a:pt x="475" y="1256"/>
                    </a:cubicBezTo>
                    <a:cubicBezTo>
                      <a:pt x="619" y="1409"/>
                      <a:pt x="802" y="1478"/>
                      <a:pt x="983" y="1478"/>
                    </a:cubicBezTo>
                    <a:cubicBezTo>
                      <a:pt x="1360" y="1478"/>
                      <a:pt x="1730" y="1178"/>
                      <a:pt x="1730" y="726"/>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2"/>
              <p:cNvSpPr/>
              <p:nvPr/>
            </p:nvSpPr>
            <p:spPr>
              <a:xfrm>
                <a:off x="4784350" y="5156725"/>
                <a:ext cx="42575" cy="36975"/>
              </a:xfrm>
              <a:custGeom>
                <a:avLst/>
                <a:gdLst/>
                <a:ahLst/>
                <a:cxnLst/>
                <a:rect l="l" t="t" r="r" b="b"/>
                <a:pathLst>
                  <a:path w="1703" h="1479" extrusionOk="0">
                    <a:moveTo>
                      <a:pt x="977" y="0"/>
                    </a:moveTo>
                    <a:cubicBezTo>
                      <a:pt x="308" y="0"/>
                      <a:pt x="1" y="782"/>
                      <a:pt x="447" y="1256"/>
                    </a:cubicBezTo>
                    <a:cubicBezTo>
                      <a:pt x="601" y="1409"/>
                      <a:pt x="787" y="1478"/>
                      <a:pt x="968" y="1478"/>
                    </a:cubicBezTo>
                    <a:cubicBezTo>
                      <a:pt x="1346" y="1478"/>
                      <a:pt x="1703" y="1178"/>
                      <a:pt x="1703" y="726"/>
                    </a:cubicBezTo>
                    <a:cubicBezTo>
                      <a:pt x="1703"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2"/>
              <p:cNvSpPr/>
              <p:nvPr/>
            </p:nvSpPr>
            <p:spPr>
              <a:xfrm>
                <a:off x="4467000" y="5156725"/>
                <a:ext cx="43275" cy="36975"/>
              </a:xfrm>
              <a:custGeom>
                <a:avLst/>
                <a:gdLst/>
                <a:ahLst/>
                <a:cxnLst/>
                <a:rect l="l" t="t" r="r" b="b"/>
                <a:pathLst>
                  <a:path w="1731" h="1479" extrusionOk="0">
                    <a:moveTo>
                      <a:pt x="1005" y="0"/>
                    </a:moveTo>
                    <a:cubicBezTo>
                      <a:pt x="336" y="0"/>
                      <a:pt x="1" y="782"/>
                      <a:pt x="475" y="1256"/>
                    </a:cubicBezTo>
                    <a:cubicBezTo>
                      <a:pt x="620" y="1409"/>
                      <a:pt x="802" y="1478"/>
                      <a:pt x="983" y="1478"/>
                    </a:cubicBezTo>
                    <a:cubicBezTo>
                      <a:pt x="1361" y="1478"/>
                      <a:pt x="1731" y="1178"/>
                      <a:pt x="1731" y="726"/>
                    </a:cubicBezTo>
                    <a:cubicBezTo>
                      <a:pt x="1731"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2"/>
              <p:cNvSpPr/>
              <p:nvPr/>
            </p:nvSpPr>
            <p:spPr>
              <a:xfrm>
                <a:off x="4547925" y="5156725"/>
                <a:ext cx="43250" cy="36975"/>
              </a:xfrm>
              <a:custGeom>
                <a:avLst/>
                <a:gdLst/>
                <a:ahLst/>
                <a:cxnLst/>
                <a:rect l="l" t="t" r="r" b="b"/>
                <a:pathLst>
                  <a:path w="1730" h="1479" extrusionOk="0">
                    <a:moveTo>
                      <a:pt x="977" y="0"/>
                    </a:moveTo>
                    <a:cubicBezTo>
                      <a:pt x="335" y="0"/>
                      <a:pt x="0" y="782"/>
                      <a:pt x="446" y="1256"/>
                    </a:cubicBezTo>
                    <a:cubicBezTo>
                      <a:pt x="600" y="1409"/>
                      <a:pt x="786" y="1478"/>
                      <a:pt x="968" y="1478"/>
                    </a:cubicBezTo>
                    <a:cubicBezTo>
                      <a:pt x="1348" y="1478"/>
                      <a:pt x="1711" y="1178"/>
                      <a:pt x="1730" y="726"/>
                    </a:cubicBezTo>
                    <a:cubicBezTo>
                      <a:pt x="1730" y="335"/>
                      <a:pt x="1395"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2"/>
              <p:cNvSpPr/>
              <p:nvPr/>
            </p:nvSpPr>
            <p:spPr>
              <a:xfrm>
                <a:off x="4712525" y="5156725"/>
                <a:ext cx="43250" cy="36975"/>
              </a:xfrm>
              <a:custGeom>
                <a:avLst/>
                <a:gdLst/>
                <a:ahLst/>
                <a:cxnLst/>
                <a:rect l="l" t="t" r="r" b="b"/>
                <a:pathLst>
                  <a:path w="1730" h="1479" extrusionOk="0">
                    <a:moveTo>
                      <a:pt x="977" y="0"/>
                    </a:moveTo>
                    <a:cubicBezTo>
                      <a:pt x="335" y="0"/>
                      <a:pt x="0" y="782"/>
                      <a:pt x="475" y="1256"/>
                    </a:cubicBezTo>
                    <a:cubicBezTo>
                      <a:pt x="619" y="1409"/>
                      <a:pt x="802" y="1478"/>
                      <a:pt x="983" y="1478"/>
                    </a:cubicBezTo>
                    <a:cubicBezTo>
                      <a:pt x="1360" y="1478"/>
                      <a:pt x="1730" y="1178"/>
                      <a:pt x="1730" y="726"/>
                    </a:cubicBezTo>
                    <a:cubicBezTo>
                      <a:pt x="1730" y="335"/>
                      <a:pt x="1395"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2"/>
              <p:cNvSpPr/>
              <p:nvPr/>
            </p:nvSpPr>
            <p:spPr>
              <a:xfrm>
                <a:off x="5082875" y="5156725"/>
                <a:ext cx="43275" cy="36975"/>
              </a:xfrm>
              <a:custGeom>
                <a:avLst/>
                <a:gdLst/>
                <a:ahLst/>
                <a:cxnLst/>
                <a:rect l="l" t="t" r="r" b="b"/>
                <a:pathLst>
                  <a:path w="1731" h="1479" extrusionOk="0">
                    <a:moveTo>
                      <a:pt x="1005" y="0"/>
                    </a:moveTo>
                    <a:cubicBezTo>
                      <a:pt x="335" y="0"/>
                      <a:pt x="1" y="782"/>
                      <a:pt x="475" y="1256"/>
                    </a:cubicBezTo>
                    <a:cubicBezTo>
                      <a:pt x="619" y="1409"/>
                      <a:pt x="802" y="1478"/>
                      <a:pt x="983" y="1478"/>
                    </a:cubicBezTo>
                    <a:cubicBezTo>
                      <a:pt x="1360" y="1478"/>
                      <a:pt x="1730" y="1178"/>
                      <a:pt x="1730" y="726"/>
                    </a:cubicBezTo>
                    <a:cubicBezTo>
                      <a:pt x="1730"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2"/>
              <p:cNvSpPr/>
              <p:nvPr/>
            </p:nvSpPr>
            <p:spPr>
              <a:xfrm>
                <a:off x="4629525" y="5156725"/>
                <a:ext cx="42575" cy="36975"/>
              </a:xfrm>
              <a:custGeom>
                <a:avLst/>
                <a:gdLst/>
                <a:ahLst/>
                <a:cxnLst/>
                <a:rect l="l" t="t" r="r" b="b"/>
                <a:pathLst>
                  <a:path w="1703" h="1479" extrusionOk="0">
                    <a:moveTo>
                      <a:pt x="977" y="0"/>
                    </a:moveTo>
                    <a:cubicBezTo>
                      <a:pt x="307" y="0"/>
                      <a:pt x="0" y="782"/>
                      <a:pt x="447" y="1256"/>
                    </a:cubicBezTo>
                    <a:cubicBezTo>
                      <a:pt x="600" y="1409"/>
                      <a:pt x="786" y="1478"/>
                      <a:pt x="967" y="1478"/>
                    </a:cubicBezTo>
                    <a:cubicBezTo>
                      <a:pt x="1345" y="1478"/>
                      <a:pt x="1702" y="1178"/>
                      <a:pt x="1702" y="726"/>
                    </a:cubicBezTo>
                    <a:cubicBezTo>
                      <a:pt x="1702" y="335"/>
                      <a:pt x="1367"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2"/>
              <p:cNvSpPr/>
              <p:nvPr/>
            </p:nvSpPr>
            <p:spPr>
              <a:xfrm>
                <a:off x="4861775" y="5156725"/>
                <a:ext cx="43275" cy="36975"/>
              </a:xfrm>
              <a:custGeom>
                <a:avLst/>
                <a:gdLst/>
                <a:ahLst/>
                <a:cxnLst/>
                <a:rect l="l" t="t" r="r" b="b"/>
                <a:pathLst>
                  <a:path w="1731" h="1479" extrusionOk="0">
                    <a:moveTo>
                      <a:pt x="977" y="0"/>
                    </a:moveTo>
                    <a:cubicBezTo>
                      <a:pt x="335" y="0"/>
                      <a:pt x="1" y="782"/>
                      <a:pt x="447" y="1256"/>
                    </a:cubicBezTo>
                    <a:cubicBezTo>
                      <a:pt x="601" y="1409"/>
                      <a:pt x="786" y="1478"/>
                      <a:pt x="968" y="1478"/>
                    </a:cubicBezTo>
                    <a:cubicBezTo>
                      <a:pt x="1348" y="1478"/>
                      <a:pt x="1712" y="1178"/>
                      <a:pt x="1730" y="726"/>
                    </a:cubicBezTo>
                    <a:cubicBezTo>
                      <a:pt x="1702" y="335"/>
                      <a:pt x="1396"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2"/>
              <p:cNvSpPr/>
              <p:nvPr/>
            </p:nvSpPr>
            <p:spPr>
              <a:xfrm>
                <a:off x="5089150" y="5245075"/>
                <a:ext cx="43275" cy="37225"/>
              </a:xfrm>
              <a:custGeom>
                <a:avLst/>
                <a:gdLst/>
                <a:ahLst/>
                <a:cxnLst/>
                <a:rect l="l" t="t" r="r" b="b"/>
                <a:pathLst>
                  <a:path w="1731" h="1489" extrusionOk="0">
                    <a:moveTo>
                      <a:pt x="749" y="1"/>
                    </a:moveTo>
                    <a:cubicBezTo>
                      <a:pt x="366" y="1"/>
                      <a:pt x="1" y="296"/>
                      <a:pt x="1" y="735"/>
                    </a:cubicBezTo>
                    <a:cubicBezTo>
                      <a:pt x="1" y="1153"/>
                      <a:pt x="335" y="1488"/>
                      <a:pt x="754" y="1488"/>
                    </a:cubicBezTo>
                    <a:cubicBezTo>
                      <a:pt x="1396" y="1460"/>
                      <a:pt x="1730" y="679"/>
                      <a:pt x="1256" y="205"/>
                    </a:cubicBezTo>
                    <a:cubicBezTo>
                      <a:pt x="1106" y="64"/>
                      <a:pt x="926"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2"/>
              <p:cNvSpPr/>
              <p:nvPr/>
            </p:nvSpPr>
            <p:spPr>
              <a:xfrm>
                <a:off x="5008250" y="5245075"/>
                <a:ext cx="43275" cy="37225"/>
              </a:xfrm>
              <a:custGeom>
                <a:avLst/>
                <a:gdLst/>
                <a:ahLst/>
                <a:cxnLst/>
                <a:rect l="l" t="t" r="r" b="b"/>
                <a:pathLst>
                  <a:path w="1731" h="1489" extrusionOk="0">
                    <a:moveTo>
                      <a:pt x="749" y="1"/>
                    </a:moveTo>
                    <a:cubicBezTo>
                      <a:pt x="366" y="1"/>
                      <a:pt x="0" y="296"/>
                      <a:pt x="0" y="735"/>
                    </a:cubicBezTo>
                    <a:cubicBezTo>
                      <a:pt x="0" y="1153"/>
                      <a:pt x="335" y="1488"/>
                      <a:pt x="726" y="1488"/>
                    </a:cubicBezTo>
                    <a:cubicBezTo>
                      <a:pt x="1395" y="1488"/>
                      <a:pt x="1730" y="679"/>
                      <a:pt x="1256" y="205"/>
                    </a:cubicBezTo>
                    <a:cubicBezTo>
                      <a:pt x="1106" y="64"/>
                      <a:pt x="925"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2"/>
              <p:cNvSpPr/>
              <p:nvPr/>
            </p:nvSpPr>
            <p:spPr>
              <a:xfrm>
                <a:off x="4927350" y="5245075"/>
                <a:ext cx="42550" cy="37225"/>
              </a:xfrm>
              <a:custGeom>
                <a:avLst/>
                <a:gdLst/>
                <a:ahLst/>
                <a:cxnLst/>
                <a:rect l="l" t="t" r="r" b="b"/>
                <a:pathLst>
                  <a:path w="1702" h="1489" extrusionOk="0">
                    <a:moveTo>
                      <a:pt x="748" y="1"/>
                    </a:moveTo>
                    <a:cubicBezTo>
                      <a:pt x="366" y="1"/>
                      <a:pt x="0" y="296"/>
                      <a:pt x="0" y="735"/>
                    </a:cubicBezTo>
                    <a:cubicBezTo>
                      <a:pt x="0" y="1153"/>
                      <a:pt x="335" y="1488"/>
                      <a:pt x="726" y="1488"/>
                    </a:cubicBezTo>
                    <a:cubicBezTo>
                      <a:pt x="1395" y="1460"/>
                      <a:pt x="1702" y="679"/>
                      <a:pt x="1256" y="205"/>
                    </a:cubicBezTo>
                    <a:cubicBezTo>
                      <a:pt x="1106" y="64"/>
                      <a:pt x="925" y="1"/>
                      <a:pt x="7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2"/>
              <p:cNvSpPr/>
              <p:nvPr/>
            </p:nvSpPr>
            <p:spPr>
              <a:xfrm>
                <a:off x="4845950" y="5245075"/>
                <a:ext cx="43050" cy="37225"/>
              </a:xfrm>
              <a:custGeom>
                <a:avLst/>
                <a:gdLst/>
                <a:ahLst/>
                <a:cxnLst/>
                <a:rect l="l" t="t" r="r" b="b"/>
                <a:pathLst>
                  <a:path w="1722" h="1489" extrusionOk="0">
                    <a:moveTo>
                      <a:pt x="753" y="1"/>
                    </a:moveTo>
                    <a:cubicBezTo>
                      <a:pt x="373" y="1"/>
                      <a:pt x="1" y="296"/>
                      <a:pt x="20" y="735"/>
                    </a:cubicBezTo>
                    <a:cubicBezTo>
                      <a:pt x="20" y="1153"/>
                      <a:pt x="327" y="1488"/>
                      <a:pt x="745" y="1488"/>
                    </a:cubicBezTo>
                    <a:cubicBezTo>
                      <a:pt x="1387" y="1460"/>
                      <a:pt x="1722" y="679"/>
                      <a:pt x="1247" y="205"/>
                    </a:cubicBezTo>
                    <a:cubicBezTo>
                      <a:pt x="1106" y="64"/>
                      <a:pt x="929" y="1"/>
                      <a:pt x="75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2"/>
              <p:cNvSpPr/>
              <p:nvPr/>
            </p:nvSpPr>
            <p:spPr>
              <a:xfrm>
                <a:off x="4218000" y="5245075"/>
                <a:ext cx="43275" cy="37225"/>
              </a:xfrm>
              <a:custGeom>
                <a:avLst/>
                <a:gdLst/>
                <a:ahLst/>
                <a:cxnLst/>
                <a:rect l="l" t="t" r="r" b="b"/>
                <a:pathLst>
                  <a:path w="1731" h="1489" extrusionOk="0">
                    <a:moveTo>
                      <a:pt x="749" y="1"/>
                    </a:moveTo>
                    <a:cubicBezTo>
                      <a:pt x="366" y="1"/>
                      <a:pt x="1" y="296"/>
                      <a:pt x="1" y="735"/>
                    </a:cubicBezTo>
                    <a:cubicBezTo>
                      <a:pt x="1" y="1153"/>
                      <a:pt x="336" y="1488"/>
                      <a:pt x="726" y="1488"/>
                    </a:cubicBezTo>
                    <a:cubicBezTo>
                      <a:pt x="1396" y="1488"/>
                      <a:pt x="1731" y="679"/>
                      <a:pt x="1256" y="205"/>
                    </a:cubicBezTo>
                    <a:cubicBezTo>
                      <a:pt x="1106" y="64"/>
                      <a:pt x="926"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2"/>
              <p:cNvSpPr/>
              <p:nvPr/>
            </p:nvSpPr>
            <p:spPr>
              <a:xfrm>
                <a:off x="4135225" y="5245075"/>
                <a:ext cx="43050" cy="37225"/>
              </a:xfrm>
              <a:custGeom>
                <a:avLst/>
                <a:gdLst/>
                <a:ahLst/>
                <a:cxnLst/>
                <a:rect l="l" t="t" r="r" b="b"/>
                <a:pathLst>
                  <a:path w="1722" h="1489" extrusionOk="0">
                    <a:moveTo>
                      <a:pt x="762" y="1"/>
                    </a:moveTo>
                    <a:cubicBezTo>
                      <a:pt x="373" y="1"/>
                      <a:pt x="1" y="296"/>
                      <a:pt x="20" y="735"/>
                    </a:cubicBezTo>
                    <a:cubicBezTo>
                      <a:pt x="20" y="1153"/>
                      <a:pt x="327" y="1488"/>
                      <a:pt x="745" y="1488"/>
                    </a:cubicBezTo>
                    <a:cubicBezTo>
                      <a:pt x="1387" y="1488"/>
                      <a:pt x="1722" y="679"/>
                      <a:pt x="1275" y="205"/>
                    </a:cubicBezTo>
                    <a:cubicBezTo>
                      <a:pt x="1125" y="64"/>
                      <a:pt x="942" y="1"/>
                      <a:pt x="76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2"/>
              <p:cNvSpPr/>
              <p:nvPr/>
            </p:nvSpPr>
            <p:spPr>
              <a:xfrm>
                <a:off x="4765050" y="5245075"/>
                <a:ext cx="43050" cy="37225"/>
              </a:xfrm>
              <a:custGeom>
                <a:avLst/>
                <a:gdLst/>
                <a:ahLst/>
                <a:cxnLst/>
                <a:rect l="l" t="t" r="r" b="b"/>
                <a:pathLst>
                  <a:path w="1722" h="1489" extrusionOk="0">
                    <a:moveTo>
                      <a:pt x="762" y="1"/>
                    </a:moveTo>
                    <a:cubicBezTo>
                      <a:pt x="373" y="1"/>
                      <a:pt x="0" y="296"/>
                      <a:pt x="20" y="735"/>
                    </a:cubicBezTo>
                    <a:cubicBezTo>
                      <a:pt x="20" y="1153"/>
                      <a:pt x="326" y="1488"/>
                      <a:pt x="745" y="1488"/>
                    </a:cubicBezTo>
                    <a:cubicBezTo>
                      <a:pt x="1387" y="1488"/>
                      <a:pt x="1721" y="679"/>
                      <a:pt x="1275" y="205"/>
                    </a:cubicBezTo>
                    <a:cubicBezTo>
                      <a:pt x="1125" y="64"/>
                      <a:pt x="942" y="1"/>
                      <a:pt x="76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2"/>
              <p:cNvSpPr/>
              <p:nvPr/>
            </p:nvSpPr>
            <p:spPr>
              <a:xfrm>
                <a:off x="4367275" y="5245075"/>
                <a:ext cx="42575" cy="37225"/>
              </a:xfrm>
              <a:custGeom>
                <a:avLst/>
                <a:gdLst/>
                <a:ahLst/>
                <a:cxnLst/>
                <a:rect l="l" t="t" r="r" b="b"/>
                <a:pathLst>
                  <a:path w="1703" h="1489" extrusionOk="0">
                    <a:moveTo>
                      <a:pt x="748" y="1"/>
                    </a:moveTo>
                    <a:cubicBezTo>
                      <a:pt x="366" y="1"/>
                      <a:pt x="0" y="296"/>
                      <a:pt x="0" y="735"/>
                    </a:cubicBezTo>
                    <a:cubicBezTo>
                      <a:pt x="0" y="1153"/>
                      <a:pt x="307" y="1488"/>
                      <a:pt x="726" y="1488"/>
                    </a:cubicBezTo>
                    <a:cubicBezTo>
                      <a:pt x="1367" y="1488"/>
                      <a:pt x="1702" y="679"/>
                      <a:pt x="1256" y="205"/>
                    </a:cubicBezTo>
                    <a:cubicBezTo>
                      <a:pt x="1106" y="64"/>
                      <a:pt x="925" y="1"/>
                      <a:pt x="7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2"/>
              <p:cNvSpPr/>
              <p:nvPr/>
            </p:nvSpPr>
            <p:spPr>
              <a:xfrm>
                <a:off x="4683925" y="5245075"/>
                <a:ext cx="43275" cy="37225"/>
              </a:xfrm>
              <a:custGeom>
                <a:avLst/>
                <a:gdLst/>
                <a:ahLst/>
                <a:cxnLst/>
                <a:rect l="l" t="t" r="r" b="b"/>
                <a:pathLst>
                  <a:path w="1731" h="1489" extrusionOk="0">
                    <a:moveTo>
                      <a:pt x="749" y="1"/>
                    </a:moveTo>
                    <a:cubicBezTo>
                      <a:pt x="366" y="1"/>
                      <a:pt x="0" y="296"/>
                      <a:pt x="0" y="735"/>
                    </a:cubicBezTo>
                    <a:cubicBezTo>
                      <a:pt x="0" y="1153"/>
                      <a:pt x="335" y="1488"/>
                      <a:pt x="754" y="1488"/>
                    </a:cubicBezTo>
                    <a:cubicBezTo>
                      <a:pt x="1395" y="1460"/>
                      <a:pt x="1730" y="679"/>
                      <a:pt x="1256" y="205"/>
                    </a:cubicBezTo>
                    <a:cubicBezTo>
                      <a:pt x="1106" y="64"/>
                      <a:pt x="925" y="1"/>
                      <a:pt x="74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2"/>
              <p:cNvSpPr/>
              <p:nvPr/>
            </p:nvSpPr>
            <p:spPr>
              <a:xfrm>
                <a:off x="4603025" y="5245075"/>
                <a:ext cx="43250" cy="37225"/>
              </a:xfrm>
              <a:custGeom>
                <a:avLst/>
                <a:gdLst/>
                <a:ahLst/>
                <a:cxnLst/>
                <a:rect l="l" t="t" r="r" b="b"/>
                <a:pathLst>
                  <a:path w="1730" h="1489" extrusionOk="0">
                    <a:moveTo>
                      <a:pt x="748" y="1"/>
                    </a:moveTo>
                    <a:cubicBezTo>
                      <a:pt x="366" y="1"/>
                      <a:pt x="0" y="296"/>
                      <a:pt x="0" y="735"/>
                    </a:cubicBezTo>
                    <a:cubicBezTo>
                      <a:pt x="0" y="1153"/>
                      <a:pt x="335" y="1488"/>
                      <a:pt x="725" y="1488"/>
                    </a:cubicBezTo>
                    <a:cubicBezTo>
                      <a:pt x="1395" y="1460"/>
                      <a:pt x="1730" y="679"/>
                      <a:pt x="1256" y="205"/>
                    </a:cubicBezTo>
                    <a:cubicBezTo>
                      <a:pt x="1106" y="64"/>
                      <a:pt x="925" y="1"/>
                      <a:pt x="74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2"/>
              <p:cNvSpPr/>
              <p:nvPr/>
            </p:nvSpPr>
            <p:spPr>
              <a:xfrm>
                <a:off x="4438400" y="5245075"/>
                <a:ext cx="43275" cy="37225"/>
              </a:xfrm>
              <a:custGeom>
                <a:avLst/>
                <a:gdLst/>
                <a:ahLst/>
                <a:cxnLst/>
                <a:rect l="l" t="t" r="r" b="b"/>
                <a:pathLst>
                  <a:path w="1731" h="1489" extrusionOk="0">
                    <a:moveTo>
                      <a:pt x="749" y="1"/>
                    </a:moveTo>
                    <a:cubicBezTo>
                      <a:pt x="366" y="1"/>
                      <a:pt x="1" y="296"/>
                      <a:pt x="1" y="735"/>
                    </a:cubicBezTo>
                    <a:cubicBezTo>
                      <a:pt x="1" y="1153"/>
                      <a:pt x="336" y="1488"/>
                      <a:pt x="726" y="1488"/>
                    </a:cubicBezTo>
                    <a:cubicBezTo>
                      <a:pt x="1396" y="1488"/>
                      <a:pt x="1731" y="679"/>
                      <a:pt x="1256" y="205"/>
                    </a:cubicBezTo>
                    <a:cubicBezTo>
                      <a:pt x="1107" y="64"/>
                      <a:pt x="926" y="1"/>
                      <a:pt x="74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2"/>
              <p:cNvSpPr/>
              <p:nvPr/>
            </p:nvSpPr>
            <p:spPr>
              <a:xfrm>
                <a:off x="4067575" y="5245075"/>
                <a:ext cx="43050" cy="37225"/>
              </a:xfrm>
              <a:custGeom>
                <a:avLst/>
                <a:gdLst/>
                <a:ahLst/>
                <a:cxnLst/>
                <a:rect l="l" t="t" r="r" b="b"/>
                <a:pathLst>
                  <a:path w="1722" h="1489" extrusionOk="0">
                    <a:moveTo>
                      <a:pt x="753" y="1"/>
                    </a:moveTo>
                    <a:cubicBezTo>
                      <a:pt x="373" y="1"/>
                      <a:pt x="1" y="296"/>
                      <a:pt x="20" y="735"/>
                    </a:cubicBezTo>
                    <a:cubicBezTo>
                      <a:pt x="20" y="1153"/>
                      <a:pt x="327" y="1488"/>
                      <a:pt x="745" y="1488"/>
                    </a:cubicBezTo>
                    <a:cubicBezTo>
                      <a:pt x="1387" y="1460"/>
                      <a:pt x="1721" y="679"/>
                      <a:pt x="1247" y="205"/>
                    </a:cubicBezTo>
                    <a:cubicBezTo>
                      <a:pt x="1106" y="64"/>
                      <a:pt x="929" y="1"/>
                      <a:pt x="753"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2"/>
              <p:cNvSpPr/>
              <p:nvPr/>
            </p:nvSpPr>
            <p:spPr>
              <a:xfrm>
                <a:off x="4522100" y="5245075"/>
                <a:ext cx="42575" cy="37225"/>
              </a:xfrm>
              <a:custGeom>
                <a:avLst/>
                <a:gdLst/>
                <a:ahLst/>
                <a:cxnLst/>
                <a:rect l="l" t="t" r="r" b="b"/>
                <a:pathLst>
                  <a:path w="1703" h="1489" extrusionOk="0">
                    <a:moveTo>
                      <a:pt x="749" y="1"/>
                    </a:moveTo>
                    <a:cubicBezTo>
                      <a:pt x="366" y="1"/>
                      <a:pt x="1" y="296"/>
                      <a:pt x="1" y="735"/>
                    </a:cubicBezTo>
                    <a:cubicBezTo>
                      <a:pt x="1" y="1153"/>
                      <a:pt x="308" y="1488"/>
                      <a:pt x="726" y="1488"/>
                    </a:cubicBezTo>
                    <a:cubicBezTo>
                      <a:pt x="1396" y="1460"/>
                      <a:pt x="1703" y="679"/>
                      <a:pt x="1256" y="205"/>
                    </a:cubicBezTo>
                    <a:cubicBezTo>
                      <a:pt x="1106" y="64"/>
                      <a:pt x="926" y="1"/>
                      <a:pt x="74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2"/>
              <p:cNvSpPr/>
              <p:nvPr/>
            </p:nvSpPr>
            <p:spPr>
              <a:xfrm>
                <a:off x="4289850" y="5245075"/>
                <a:ext cx="43275" cy="37225"/>
              </a:xfrm>
              <a:custGeom>
                <a:avLst/>
                <a:gdLst/>
                <a:ahLst/>
                <a:cxnLst/>
                <a:rect l="l" t="t" r="r" b="b"/>
                <a:pathLst>
                  <a:path w="1731" h="1489" extrusionOk="0">
                    <a:moveTo>
                      <a:pt x="749" y="1"/>
                    </a:moveTo>
                    <a:cubicBezTo>
                      <a:pt x="366" y="1"/>
                      <a:pt x="0" y="296"/>
                      <a:pt x="0" y="735"/>
                    </a:cubicBezTo>
                    <a:cubicBezTo>
                      <a:pt x="0" y="1153"/>
                      <a:pt x="335" y="1488"/>
                      <a:pt x="726" y="1488"/>
                    </a:cubicBezTo>
                    <a:cubicBezTo>
                      <a:pt x="1395" y="1460"/>
                      <a:pt x="1730" y="679"/>
                      <a:pt x="1256" y="205"/>
                    </a:cubicBezTo>
                    <a:cubicBezTo>
                      <a:pt x="1106" y="64"/>
                      <a:pt x="926" y="1"/>
                      <a:pt x="74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2"/>
              <p:cNvSpPr/>
              <p:nvPr/>
            </p:nvSpPr>
            <p:spPr>
              <a:xfrm>
                <a:off x="4061775" y="5324125"/>
                <a:ext cx="43275" cy="36650"/>
              </a:xfrm>
              <a:custGeom>
                <a:avLst/>
                <a:gdLst/>
                <a:ahLst/>
                <a:cxnLst/>
                <a:rect l="l" t="t" r="r" b="b"/>
                <a:pathLst>
                  <a:path w="1731" h="1466" extrusionOk="0">
                    <a:moveTo>
                      <a:pt x="977" y="0"/>
                    </a:moveTo>
                    <a:cubicBezTo>
                      <a:pt x="335" y="0"/>
                      <a:pt x="1" y="781"/>
                      <a:pt x="475" y="1256"/>
                    </a:cubicBezTo>
                    <a:cubicBezTo>
                      <a:pt x="619" y="1400"/>
                      <a:pt x="801" y="1466"/>
                      <a:pt x="982" y="1466"/>
                    </a:cubicBezTo>
                    <a:cubicBezTo>
                      <a:pt x="1360" y="1466"/>
                      <a:pt x="1730" y="1179"/>
                      <a:pt x="1730" y="725"/>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2"/>
              <p:cNvSpPr/>
              <p:nvPr/>
            </p:nvSpPr>
            <p:spPr>
              <a:xfrm>
                <a:off x="4142675" y="5324125"/>
                <a:ext cx="43275" cy="36650"/>
              </a:xfrm>
              <a:custGeom>
                <a:avLst/>
                <a:gdLst/>
                <a:ahLst/>
                <a:cxnLst/>
                <a:rect l="l" t="t" r="r" b="b"/>
                <a:pathLst>
                  <a:path w="1731" h="1466" extrusionOk="0">
                    <a:moveTo>
                      <a:pt x="1005" y="0"/>
                    </a:moveTo>
                    <a:cubicBezTo>
                      <a:pt x="336" y="0"/>
                      <a:pt x="1" y="781"/>
                      <a:pt x="475" y="1256"/>
                    </a:cubicBezTo>
                    <a:cubicBezTo>
                      <a:pt x="619" y="1400"/>
                      <a:pt x="802" y="1466"/>
                      <a:pt x="982" y="1466"/>
                    </a:cubicBezTo>
                    <a:cubicBezTo>
                      <a:pt x="1360" y="1466"/>
                      <a:pt x="1731" y="1179"/>
                      <a:pt x="1731" y="725"/>
                    </a:cubicBezTo>
                    <a:cubicBezTo>
                      <a:pt x="1731" y="335"/>
                      <a:pt x="1396"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2"/>
              <p:cNvSpPr/>
              <p:nvPr/>
            </p:nvSpPr>
            <p:spPr>
              <a:xfrm>
                <a:off x="4223600" y="5324125"/>
                <a:ext cx="43250" cy="36650"/>
              </a:xfrm>
              <a:custGeom>
                <a:avLst/>
                <a:gdLst/>
                <a:ahLst/>
                <a:cxnLst/>
                <a:rect l="l" t="t" r="r" b="b"/>
                <a:pathLst>
                  <a:path w="1730" h="1466" extrusionOk="0">
                    <a:moveTo>
                      <a:pt x="1004" y="0"/>
                    </a:moveTo>
                    <a:cubicBezTo>
                      <a:pt x="335" y="0"/>
                      <a:pt x="0" y="781"/>
                      <a:pt x="474" y="1256"/>
                    </a:cubicBezTo>
                    <a:cubicBezTo>
                      <a:pt x="628" y="1400"/>
                      <a:pt x="813" y="1466"/>
                      <a:pt x="994" y="1466"/>
                    </a:cubicBezTo>
                    <a:cubicBezTo>
                      <a:pt x="1372" y="1466"/>
                      <a:pt x="1730" y="1179"/>
                      <a:pt x="1730" y="725"/>
                    </a:cubicBezTo>
                    <a:cubicBezTo>
                      <a:pt x="1730" y="335"/>
                      <a:pt x="1395" y="0"/>
                      <a:pt x="100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2"/>
              <p:cNvSpPr/>
              <p:nvPr/>
            </p:nvSpPr>
            <p:spPr>
              <a:xfrm>
                <a:off x="4305200" y="5324125"/>
                <a:ext cx="42575" cy="36650"/>
              </a:xfrm>
              <a:custGeom>
                <a:avLst/>
                <a:gdLst/>
                <a:ahLst/>
                <a:cxnLst/>
                <a:rect l="l" t="t" r="r" b="b"/>
                <a:pathLst>
                  <a:path w="1703" h="1466" extrusionOk="0">
                    <a:moveTo>
                      <a:pt x="977" y="0"/>
                    </a:moveTo>
                    <a:cubicBezTo>
                      <a:pt x="335" y="0"/>
                      <a:pt x="0" y="781"/>
                      <a:pt x="447" y="1256"/>
                    </a:cubicBezTo>
                    <a:cubicBezTo>
                      <a:pt x="600" y="1400"/>
                      <a:pt x="786" y="1466"/>
                      <a:pt x="966" y="1466"/>
                    </a:cubicBezTo>
                    <a:cubicBezTo>
                      <a:pt x="1345" y="1466"/>
                      <a:pt x="1702" y="1179"/>
                      <a:pt x="1702" y="725"/>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2"/>
              <p:cNvSpPr/>
              <p:nvPr/>
            </p:nvSpPr>
            <p:spPr>
              <a:xfrm>
                <a:off x="4932925" y="5324125"/>
                <a:ext cx="43275" cy="36650"/>
              </a:xfrm>
              <a:custGeom>
                <a:avLst/>
                <a:gdLst/>
                <a:ahLst/>
                <a:cxnLst/>
                <a:rect l="l" t="t" r="r" b="b"/>
                <a:pathLst>
                  <a:path w="1731" h="1466" extrusionOk="0">
                    <a:moveTo>
                      <a:pt x="1005" y="0"/>
                    </a:moveTo>
                    <a:cubicBezTo>
                      <a:pt x="335" y="0"/>
                      <a:pt x="0" y="781"/>
                      <a:pt x="475" y="1256"/>
                    </a:cubicBezTo>
                    <a:cubicBezTo>
                      <a:pt x="619" y="1400"/>
                      <a:pt x="801" y="1466"/>
                      <a:pt x="982" y="1466"/>
                    </a:cubicBezTo>
                    <a:cubicBezTo>
                      <a:pt x="1360" y="1466"/>
                      <a:pt x="1730" y="1179"/>
                      <a:pt x="1730" y="725"/>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2"/>
              <p:cNvSpPr/>
              <p:nvPr/>
            </p:nvSpPr>
            <p:spPr>
              <a:xfrm>
                <a:off x="5015925" y="5324125"/>
                <a:ext cx="42575" cy="36650"/>
              </a:xfrm>
              <a:custGeom>
                <a:avLst/>
                <a:gdLst/>
                <a:ahLst/>
                <a:cxnLst/>
                <a:rect l="l" t="t" r="r" b="b"/>
                <a:pathLst>
                  <a:path w="1703" h="1466" extrusionOk="0">
                    <a:moveTo>
                      <a:pt x="977" y="0"/>
                    </a:moveTo>
                    <a:cubicBezTo>
                      <a:pt x="335" y="0"/>
                      <a:pt x="0" y="781"/>
                      <a:pt x="447" y="1256"/>
                    </a:cubicBezTo>
                    <a:cubicBezTo>
                      <a:pt x="600" y="1400"/>
                      <a:pt x="786" y="1466"/>
                      <a:pt x="966" y="1466"/>
                    </a:cubicBezTo>
                    <a:cubicBezTo>
                      <a:pt x="1345" y="1466"/>
                      <a:pt x="1702" y="1179"/>
                      <a:pt x="1702" y="725"/>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2"/>
              <p:cNvSpPr/>
              <p:nvPr/>
            </p:nvSpPr>
            <p:spPr>
              <a:xfrm>
                <a:off x="4386100" y="5324125"/>
                <a:ext cx="43275" cy="36650"/>
              </a:xfrm>
              <a:custGeom>
                <a:avLst/>
                <a:gdLst/>
                <a:ahLst/>
                <a:cxnLst/>
                <a:rect l="l" t="t" r="r" b="b"/>
                <a:pathLst>
                  <a:path w="1731" h="1466" extrusionOk="0">
                    <a:moveTo>
                      <a:pt x="977" y="0"/>
                    </a:moveTo>
                    <a:cubicBezTo>
                      <a:pt x="335" y="0"/>
                      <a:pt x="1" y="781"/>
                      <a:pt x="475" y="1256"/>
                    </a:cubicBezTo>
                    <a:cubicBezTo>
                      <a:pt x="619" y="1400"/>
                      <a:pt x="801" y="1466"/>
                      <a:pt x="982" y="1466"/>
                    </a:cubicBezTo>
                    <a:cubicBezTo>
                      <a:pt x="1360" y="1466"/>
                      <a:pt x="1730" y="1179"/>
                      <a:pt x="1730" y="725"/>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2"/>
              <p:cNvSpPr/>
              <p:nvPr/>
            </p:nvSpPr>
            <p:spPr>
              <a:xfrm>
                <a:off x="4784350" y="5324125"/>
                <a:ext cx="42575" cy="36650"/>
              </a:xfrm>
              <a:custGeom>
                <a:avLst/>
                <a:gdLst/>
                <a:ahLst/>
                <a:cxnLst/>
                <a:rect l="l" t="t" r="r" b="b"/>
                <a:pathLst>
                  <a:path w="1703" h="1466" extrusionOk="0">
                    <a:moveTo>
                      <a:pt x="977" y="0"/>
                    </a:moveTo>
                    <a:cubicBezTo>
                      <a:pt x="308" y="0"/>
                      <a:pt x="1" y="781"/>
                      <a:pt x="447" y="1256"/>
                    </a:cubicBezTo>
                    <a:cubicBezTo>
                      <a:pt x="601" y="1400"/>
                      <a:pt x="786" y="1466"/>
                      <a:pt x="967" y="1466"/>
                    </a:cubicBezTo>
                    <a:cubicBezTo>
                      <a:pt x="1345" y="1466"/>
                      <a:pt x="1703" y="1179"/>
                      <a:pt x="1703" y="725"/>
                    </a:cubicBezTo>
                    <a:cubicBezTo>
                      <a:pt x="1703"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2"/>
              <p:cNvSpPr/>
              <p:nvPr/>
            </p:nvSpPr>
            <p:spPr>
              <a:xfrm>
                <a:off x="4467000" y="5324125"/>
                <a:ext cx="43275" cy="36650"/>
              </a:xfrm>
              <a:custGeom>
                <a:avLst/>
                <a:gdLst/>
                <a:ahLst/>
                <a:cxnLst/>
                <a:rect l="l" t="t" r="r" b="b"/>
                <a:pathLst>
                  <a:path w="1731" h="1466" extrusionOk="0">
                    <a:moveTo>
                      <a:pt x="1005" y="0"/>
                    </a:moveTo>
                    <a:cubicBezTo>
                      <a:pt x="336" y="0"/>
                      <a:pt x="1" y="781"/>
                      <a:pt x="475" y="1256"/>
                    </a:cubicBezTo>
                    <a:cubicBezTo>
                      <a:pt x="619" y="1400"/>
                      <a:pt x="802" y="1466"/>
                      <a:pt x="982" y="1466"/>
                    </a:cubicBezTo>
                    <a:cubicBezTo>
                      <a:pt x="1360" y="1466"/>
                      <a:pt x="1731" y="1179"/>
                      <a:pt x="1731" y="725"/>
                    </a:cubicBezTo>
                    <a:cubicBezTo>
                      <a:pt x="1731"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2"/>
              <p:cNvSpPr/>
              <p:nvPr/>
            </p:nvSpPr>
            <p:spPr>
              <a:xfrm>
                <a:off x="4547925" y="5324125"/>
                <a:ext cx="43250" cy="36650"/>
              </a:xfrm>
              <a:custGeom>
                <a:avLst/>
                <a:gdLst/>
                <a:ahLst/>
                <a:cxnLst/>
                <a:rect l="l" t="t" r="r" b="b"/>
                <a:pathLst>
                  <a:path w="1730" h="1466" extrusionOk="0">
                    <a:moveTo>
                      <a:pt x="977" y="0"/>
                    </a:moveTo>
                    <a:cubicBezTo>
                      <a:pt x="335" y="0"/>
                      <a:pt x="0" y="781"/>
                      <a:pt x="446" y="1256"/>
                    </a:cubicBezTo>
                    <a:cubicBezTo>
                      <a:pt x="600" y="1400"/>
                      <a:pt x="785" y="1466"/>
                      <a:pt x="967" y="1466"/>
                    </a:cubicBezTo>
                    <a:cubicBezTo>
                      <a:pt x="1347" y="1466"/>
                      <a:pt x="1711" y="1179"/>
                      <a:pt x="1730" y="725"/>
                    </a:cubicBezTo>
                    <a:cubicBezTo>
                      <a:pt x="1730" y="335"/>
                      <a:pt x="1395"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2"/>
              <p:cNvSpPr/>
              <p:nvPr/>
            </p:nvSpPr>
            <p:spPr>
              <a:xfrm>
                <a:off x="4712525" y="5324125"/>
                <a:ext cx="43250" cy="36650"/>
              </a:xfrm>
              <a:custGeom>
                <a:avLst/>
                <a:gdLst/>
                <a:ahLst/>
                <a:cxnLst/>
                <a:rect l="l" t="t" r="r" b="b"/>
                <a:pathLst>
                  <a:path w="1730" h="1466" extrusionOk="0">
                    <a:moveTo>
                      <a:pt x="977" y="0"/>
                    </a:moveTo>
                    <a:cubicBezTo>
                      <a:pt x="335" y="0"/>
                      <a:pt x="0" y="781"/>
                      <a:pt x="475" y="1256"/>
                    </a:cubicBezTo>
                    <a:cubicBezTo>
                      <a:pt x="619" y="1400"/>
                      <a:pt x="801" y="1466"/>
                      <a:pt x="982" y="1466"/>
                    </a:cubicBezTo>
                    <a:cubicBezTo>
                      <a:pt x="1360" y="1466"/>
                      <a:pt x="1730" y="1179"/>
                      <a:pt x="1730" y="725"/>
                    </a:cubicBezTo>
                    <a:cubicBezTo>
                      <a:pt x="1730" y="335"/>
                      <a:pt x="1395" y="0"/>
                      <a:pt x="97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2"/>
              <p:cNvSpPr/>
              <p:nvPr/>
            </p:nvSpPr>
            <p:spPr>
              <a:xfrm>
                <a:off x="5082875" y="5324125"/>
                <a:ext cx="43275" cy="36650"/>
              </a:xfrm>
              <a:custGeom>
                <a:avLst/>
                <a:gdLst/>
                <a:ahLst/>
                <a:cxnLst/>
                <a:rect l="l" t="t" r="r" b="b"/>
                <a:pathLst>
                  <a:path w="1731" h="1466" extrusionOk="0">
                    <a:moveTo>
                      <a:pt x="1005" y="0"/>
                    </a:moveTo>
                    <a:cubicBezTo>
                      <a:pt x="335" y="0"/>
                      <a:pt x="1" y="781"/>
                      <a:pt x="475" y="1256"/>
                    </a:cubicBezTo>
                    <a:cubicBezTo>
                      <a:pt x="619" y="1400"/>
                      <a:pt x="802" y="1466"/>
                      <a:pt x="982" y="1466"/>
                    </a:cubicBezTo>
                    <a:cubicBezTo>
                      <a:pt x="1360" y="1466"/>
                      <a:pt x="1730" y="1179"/>
                      <a:pt x="1730" y="725"/>
                    </a:cubicBezTo>
                    <a:cubicBezTo>
                      <a:pt x="1730"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2"/>
              <p:cNvSpPr/>
              <p:nvPr/>
            </p:nvSpPr>
            <p:spPr>
              <a:xfrm>
                <a:off x="4629525" y="5324125"/>
                <a:ext cx="42575" cy="36650"/>
              </a:xfrm>
              <a:custGeom>
                <a:avLst/>
                <a:gdLst/>
                <a:ahLst/>
                <a:cxnLst/>
                <a:rect l="l" t="t" r="r" b="b"/>
                <a:pathLst>
                  <a:path w="1703" h="1466" extrusionOk="0">
                    <a:moveTo>
                      <a:pt x="977" y="0"/>
                    </a:moveTo>
                    <a:cubicBezTo>
                      <a:pt x="307" y="0"/>
                      <a:pt x="0" y="781"/>
                      <a:pt x="447" y="1256"/>
                    </a:cubicBezTo>
                    <a:cubicBezTo>
                      <a:pt x="600" y="1400"/>
                      <a:pt x="786" y="1466"/>
                      <a:pt x="966" y="1466"/>
                    </a:cubicBezTo>
                    <a:cubicBezTo>
                      <a:pt x="1345" y="1466"/>
                      <a:pt x="1702" y="1179"/>
                      <a:pt x="1702" y="725"/>
                    </a:cubicBezTo>
                    <a:cubicBezTo>
                      <a:pt x="1702" y="335"/>
                      <a:pt x="1367"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2"/>
              <p:cNvSpPr/>
              <p:nvPr/>
            </p:nvSpPr>
            <p:spPr>
              <a:xfrm>
                <a:off x="4861775" y="5324125"/>
                <a:ext cx="43275" cy="36650"/>
              </a:xfrm>
              <a:custGeom>
                <a:avLst/>
                <a:gdLst/>
                <a:ahLst/>
                <a:cxnLst/>
                <a:rect l="l" t="t" r="r" b="b"/>
                <a:pathLst>
                  <a:path w="1731" h="1466" extrusionOk="0">
                    <a:moveTo>
                      <a:pt x="977" y="0"/>
                    </a:moveTo>
                    <a:cubicBezTo>
                      <a:pt x="335" y="0"/>
                      <a:pt x="1" y="781"/>
                      <a:pt x="447" y="1256"/>
                    </a:cubicBezTo>
                    <a:cubicBezTo>
                      <a:pt x="600" y="1400"/>
                      <a:pt x="786" y="1466"/>
                      <a:pt x="968" y="1466"/>
                    </a:cubicBezTo>
                    <a:cubicBezTo>
                      <a:pt x="1348" y="1466"/>
                      <a:pt x="1711" y="1179"/>
                      <a:pt x="1730" y="725"/>
                    </a:cubicBezTo>
                    <a:cubicBezTo>
                      <a:pt x="1730" y="335"/>
                      <a:pt x="1396"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2"/>
              <p:cNvSpPr/>
              <p:nvPr/>
            </p:nvSpPr>
            <p:spPr>
              <a:xfrm>
                <a:off x="5221675" y="4070050"/>
                <a:ext cx="244850" cy="403875"/>
              </a:xfrm>
              <a:custGeom>
                <a:avLst/>
                <a:gdLst/>
                <a:ahLst/>
                <a:cxnLst/>
                <a:rect l="l" t="t" r="r" b="b"/>
                <a:pathLst>
                  <a:path w="9794" h="16155" extrusionOk="0">
                    <a:moveTo>
                      <a:pt x="9793" y="1"/>
                    </a:moveTo>
                    <a:lnTo>
                      <a:pt x="0" y="28"/>
                    </a:lnTo>
                    <a:lnTo>
                      <a:pt x="0" y="16154"/>
                    </a:lnTo>
                    <a:lnTo>
                      <a:pt x="9793" y="16126"/>
                    </a:lnTo>
                    <a:lnTo>
                      <a:pt x="97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2"/>
              <p:cNvSpPr/>
              <p:nvPr/>
            </p:nvSpPr>
            <p:spPr>
              <a:xfrm>
                <a:off x="5221675" y="3579025"/>
                <a:ext cx="244850" cy="404575"/>
              </a:xfrm>
              <a:custGeom>
                <a:avLst/>
                <a:gdLst/>
                <a:ahLst/>
                <a:cxnLst/>
                <a:rect l="l" t="t" r="r" b="b"/>
                <a:pathLst>
                  <a:path w="9794" h="16183" extrusionOk="0">
                    <a:moveTo>
                      <a:pt x="9793" y="1"/>
                    </a:moveTo>
                    <a:lnTo>
                      <a:pt x="0" y="29"/>
                    </a:lnTo>
                    <a:lnTo>
                      <a:pt x="0" y="16182"/>
                    </a:lnTo>
                    <a:lnTo>
                      <a:pt x="9793" y="16154"/>
                    </a:lnTo>
                    <a:lnTo>
                      <a:pt x="97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2"/>
              <p:cNvSpPr/>
              <p:nvPr/>
            </p:nvSpPr>
            <p:spPr>
              <a:xfrm>
                <a:off x="5221675" y="4564575"/>
                <a:ext cx="244850" cy="403850"/>
              </a:xfrm>
              <a:custGeom>
                <a:avLst/>
                <a:gdLst/>
                <a:ahLst/>
                <a:cxnLst/>
                <a:rect l="l" t="t" r="r" b="b"/>
                <a:pathLst>
                  <a:path w="9794" h="16154" extrusionOk="0">
                    <a:moveTo>
                      <a:pt x="9793" y="0"/>
                    </a:moveTo>
                    <a:lnTo>
                      <a:pt x="0" y="28"/>
                    </a:lnTo>
                    <a:lnTo>
                      <a:pt x="0" y="16154"/>
                    </a:lnTo>
                    <a:lnTo>
                      <a:pt x="9793" y="16126"/>
                    </a:lnTo>
                    <a:lnTo>
                      <a:pt x="9793"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2"/>
              <p:cNvSpPr/>
              <p:nvPr/>
            </p:nvSpPr>
            <p:spPr>
              <a:xfrm>
                <a:off x="5221675" y="5065350"/>
                <a:ext cx="244850" cy="404575"/>
              </a:xfrm>
              <a:custGeom>
                <a:avLst/>
                <a:gdLst/>
                <a:ahLst/>
                <a:cxnLst/>
                <a:rect l="l" t="t" r="r" b="b"/>
                <a:pathLst>
                  <a:path w="9794" h="16183" extrusionOk="0">
                    <a:moveTo>
                      <a:pt x="9793" y="1"/>
                    </a:moveTo>
                    <a:lnTo>
                      <a:pt x="0" y="28"/>
                    </a:lnTo>
                    <a:lnTo>
                      <a:pt x="0" y="16182"/>
                    </a:lnTo>
                    <a:lnTo>
                      <a:pt x="9793" y="16154"/>
                    </a:lnTo>
                    <a:lnTo>
                      <a:pt x="97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2"/>
              <p:cNvSpPr/>
              <p:nvPr/>
            </p:nvSpPr>
            <p:spPr>
              <a:xfrm>
                <a:off x="3607725" y="3576250"/>
                <a:ext cx="1625825" cy="403150"/>
              </a:xfrm>
              <a:custGeom>
                <a:avLst/>
                <a:gdLst/>
                <a:ahLst/>
                <a:cxnLst/>
                <a:rect l="l" t="t" r="r" b="b"/>
                <a:pathLst>
                  <a:path w="65033" h="16126" extrusionOk="0">
                    <a:moveTo>
                      <a:pt x="0" y="0"/>
                    </a:moveTo>
                    <a:lnTo>
                      <a:pt x="0" y="16126"/>
                    </a:lnTo>
                    <a:lnTo>
                      <a:pt x="65033" y="16126"/>
                    </a:lnTo>
                    <a:lnTo>
                      <a:pt x="65033" y="0"/>
                    </a:lnTo>
                    <a:close/>
                  </a:path>
                </a:pathLst>
              </a:custGeom>
              <a:solidFill>
                <a:srgbClr val="A4C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2"/>
              <p:cNvSpPr/>
              <p:nvPr/>
            </p:nvSpPr>
            <p:spPr>
              <a:xfrm>
                <a:off x="3679550" y="3659250"/>
                <a:ext cx="320175" cy="49525"/>
              </a:xfrm>
              <a:custGeom>
                <a:avLst/>
                <a:gdLst/>
                <a:ahLst/>
                <a:cxnLst/>
                <a:rect l="l" t="t" r="r" b="b"/>
                <a:pathLst>
                  <a:path w="12807" h="1981" extrusionOk="0">
                    <a:moveTo>
                      <a:pt x="1" y="0"/>
                    </a:moveTo>
                    <a:lnTo>
                      <a:pt x="1" y="1981"/>
                    </a:lnTo>
                    <a:lnTo>
                      <a:pt x="12807" y="1981"/>
                    </a:lnTo>
                    <a:lnTo>
                      <a:pt x="12807"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2"/>
              <p:cNvSpPr/>
              <p:nvPr/>
            </p:nvSpPr>
            <p:spPr>
              <a:xfrm>
                <a:off x="3679550" y="3743625"/>
                <a:ext cx="320175" cy="49550"/>
              </a:xfrm>
              <a:custGeom>
                <a:avLst/>
                <a:gdLst/>
                <a:ahLst/>
                <a:cxnLst/>
                <a:rect l="l" t="t" r="r" b="b"/>
                <a:pathLst>
                  <a:path w="12807" h="1982" extrusionOk="0">
                    <a:moveTo>
                      <a:pt x="1" y="1"/>
                    </a:moveTo>
                    <a:lnTo>
                      <a:pt x="1" y="1982"/>
                    </a:lnTo>
                    <a:lnTo>
                      <a:pt x="12807" y="1982"/>
                    </a:lnTo>
                    <a:lnTo>
                      <a:pt x="1280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2"/>
              <p:cNvSpPr/>
              <p:nvPr/>
            </p:nvSpPr>
            <p:spPr>
              <a:xfrm>
                <a:off x="3679550" y="3831525"/>
                <a:ext cx="320175" cy="49525"/>
              </a:xfrm>
              <a:custGeom>
                <a:avLst/>
                <a:gdLst/>
                <a:ahLst/>
                <a:cxnLst/>
                <a:rect l="l" t="t" r="r" b="b"/>
                <a:pathLst>
                  <a:path w="12807" h="1981" extrusionOk="0">
                    <a:moveTo>
                      <a:pt x="1" y="0"/>
                    </a:moveTo>
                    <a:lnTo>
                      <a:pt x="1" y="1981"/>
                    </a:lnTo>
                    <a:lnTo>
                      <a:pt x="12807" y="1981"/>
                    </a:lnTo>
                    <a:lnTo>
                      <a:pt x="12807"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2"/>
              <p:cNvSpPr/>
              <p:nvPr/>
            </p:nvSpPr>
            <p:spPr>
              <a:xfrm>
                <a:off x="4083400" y="3670400"/>
                <a:ext cx="43275" cy="37000"/>
              </a:xfrm>
              <a:custGeom>
                <a:avLst/>
                <a:gdLst/>
                <a:ahLst/>
                <a:cxnLst/>
                <a:rect l="l" t="t" r="r" b="b"/>
                <a:pathLst>
                  <a:path w="1731" h="1480" extrusionOk="0">
                    <a:moveTo>
                      <a:pt x="1005" y="0"/>
                    </a:moveTo>
                    <a:cubicBezTo>
                      <a:pt x="335" y="0"/>
                      <a:pt x="0" y="809"/>
                      <a:pt x="475" y="1256"/>
                    </a:cubicBezTo>
                    <a:cubicBezTo>
                      <a:pt x="620" y="1411"/>
                      <a:pt x="804" y="1479"/>
                      <a:pt x="986" y="1479"/>
                    </a:cubicBezTo>
                    <a:cubicBezTo>
                      <a:pt x="1363" y="1479"/>
                      <a:pt x="1730" y="1186"/>
                      <a:pt x="1730" y="754"/>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2"/>
              <p:cNvSpPr/>
              <p:nvPr/>
            </p:nvSpPr>
            <p:spPr>
              <a:xfrm>
                <a:off x="4164300" y="3670400"/>
                <a:ext cx="43275" cy="37000"/>
              </a:xfrm>
              <a:custGeom>
                <a:avLst/>
                <a:gdLst/>
                <a:ahLst/>
                <a:cxnLst/>
                <a:rect l="l" t="t" r="r" b="b"/>
                <a:pathLst>
                  <a:path w="1731" h="1480" extrusionOk="0">
                    <a:moveTo>
                      <a:pt x="977" y="0"/>
                    </a:moveTo>
                    <a:cubicBezTo>
                      <a:pt x="335" y="0"/>
                      <a:pt x="1" y="809"/>
                      <a:pt x="447" y="1256"/>
                    </a:cubicBezTo>
                    <a:cubicBezTo>
                      <a:pt x="602" y="1411"/>
                      <a:pt x="792" y="1479"/>
                      <a:pt x="978" y="1479"/>
                    </a:cubicBezTo>
                    <a:cubicBezTo>
                      <a:pt x="1363" y="1479"/>
                      <a:pt x="1730" y="1186"/>
                      <a:pt x="1730" y="754"/>
                    </a:cubicBezTo>
                    <a:cubicBezTo>
                      <a:pt x="1730"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2"/>
              <p:cNvSpPr/>
              <p:nvPr/>
            </p:nvSpPr>
            <p:spPr>
              <a:xfrm>
                <a:off x="4245900" y="3670400"/>
                <a:ext cx="42575" cy="37000"/>
              </a:xfrm>
              <a:custGeom>
                <a:avLst/>
                <a:gdLst/>
                <a:ahLst/>
                <a:cxnLst/>
                <a:rect l="l" t="t" r="r" b="b"/>
                <a:pathLst>
                  <a:path w="1703" h="1480" extrusionOk="0">
                    <a:moveTo>
                      <a:pt x="977" y="0"/>
                    </a:moveTo>
                    <a:cubicBezTo>
                      <a:pt x="308" y="0"/>
                      <a:pt x="1" y="809"/>
                      <a:pt x="447" y="1256"/>
                    </a:cubicBezTo>
                    <a:cubicBezTo>
                      <a:pt x="602" y="1411"/>
                      <a:pt x="789" y="1479"/>
                      <a:pt x="971" y="1479"/>
                    </a:cubicBezTo>
                    <a:cubicBezTo>
                      <a:pt x="1348" y="1479"/>
                      <a:pt x="1703" y="1186"/>
                      <a:pt x="1703" y="754"/>
                    </a:cubicBezTo>
                    <a:cubicBezTo>
                      <a:pt x="1703" y="335"/>
                      <a:pt x="1368"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2"/>
              <p:cNvSpPr/>
              <p:nvPr/>
            </p:nvSpPr>
            <p:spPr>
              <a:xfrm>
                <a:off x="4326825" y="3670400"/>
                <a:ext cx="43250" cy="37000"/>
              </a:xfrm>
              <a:custGeom>
                <a:avLst/>
                <a:gdLst/>
                <a:ahLst/>
                <a:cxnLst/>
                <a:rect l="l" t="t" r="r" b="b"/>
                <a:pathLst>
                  <a:path w="1730" h="1480" extrusionOk="0">
                    <a:moveTo>
                      <a:pt x="977" y="0"/>
                    </a:moveTo>
                    <a:cubicBezTo>
                      <a:pt x="335" y="0"/>
                      <a:pt x="0" y="809"/>
                      <a:pt x="447" y="1256"/>
                    </a:cubicBezTo>
                    <a:cubicBezTo>
                      <a:pt x="601" y="1411"/>
                      <a:pt x="791" y="1479"/>
                      <a:pt x="978" y="1479"/>
                    </a:cubicBezTo>
                    <a:cubicBezTo>
                      <a:pt x="1362" y="1479"/>
                      <a:pt x="1730" y="1186"/>
                      <a:pt x="1730" y="754"/>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2"/>
              <p:cNvSpPr/>
              <p:nvPr/>
            </p:nvSpPr>
            <p:spPr>
              <a:xfrm>
                <a:off x="4954550" y="3670400"/>
                <a:ext cx="43250" cy="37000"/>
              </a:xfrm>
              <a:custGeom>
                <a:avLst/>
                <a:gdLst/>
                <a:ahLst/>
                <a:cxnLst/>
                <a:rect l="l" t="t" r="r" b="b"/>
                <a:pathLst>
                  <a:path w="1730" h="1480" extrusionOk="0">
                    <a:moveTo>
                      <a:pt x="1005" y="0"/>
                    </a:moveTo>
                    <a:cubicBezTo>
                      <a:pt x="335" y="0"/>
                      <a:pt x="0" y="809"/>
                      <a:pt x="474" y="1256"/>
                    </a:cubicBezTo>
                    <a:cubicBezTo>
                      <a:pt x="629" y="1411"/>
                      <a:pt x="816" y="1479"/>
                      <a:pt x="999" y="1479"/>
                    </a:cubicBezTo>
                    <a:cubicBezTo>
                      <a:pt x="1375" y="1479"/>
                      <a:pt x="1730" y="1186"/>
                      <a:pt x="1730" y="754"/>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2"/>
              <p:cNvSpPr/>
              <p:nvPr/>
            </p:nvSpPr>
            <p:spPr>
              <a:xfrm>
                <a:off x="5037550" y="3670400"/>
                <a:ext cx="43250" cy="37000"/>
              </a:xfrm>
              <a:custGeom>
                <a:avLst/>
                <a:gdLst/>
                <a:ahLst/>
                <a:cxnLst/>
                <a:rect l="l" t="t" r="r" b="b"/>
                <a:pathLst>
                  <a:path w="1730" h="1480" extrusionOk="0">
                    <a:moveTo>
                      <a:pt x="977" y="0"/>
                    </a:moveTo>
                    <a:cubicBezTo>
                      <a:pt x="335" y="0"/>
                      <a:pt x="0" y="809"/>
                      <a:pt x="447" y="1256"/>
                    </a:cubicBezTo>
                    <a:cubicBezTo>
                      <a:pt x="601" y="1411"/>
                      <a:pt x="789" y="1479"/>
                      <a:pt x="972" y="1479"/>
                    </a:cubicBezTo>
                    <a:cubicBezTo>
                      <a:pt x="1350" y="1479"/>
                      <a:pt x="1711" y="1186"/>
                      <a:pt x="1730" y="754"/>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2"/>
              <p:cNvSpPr/>
              <p:nvPr/>
            </p:nvSpPr>
            <p:spPr>
              <a:xfrm>
                <a:off x="4407725" y="3670400"/>
                <a:ext cx="43275" cy="37000"/>
              </a:xfrm>
              <a:custGeom>
                <a:avLst/>
                <a:gdLst/>
                <a:ahLst/>
                <a:cxnLst/>
                <a:rect l="l" t="t" r="r" b="b"/>
                <a:pathLst>
                  <a:path w="1731" h="1480" extrusionOk="0">
                    <a:moveTo>
                      <a:pt x="977" y="0"/>
                    </a:moveTo>
                    <a:cubicBezTo>
                      <a:pt x="335" y="0"/>
                      <a:pt x="0" y="809"/>
                      <a:pt x="475" y="1256"/>
                    </a:cubicBezTo>
                    <a:cubicBezTo>
                      <a:pt x="620" y="1411"/>
                      <a:pt x="804" y="1479"/>
                      <a:pt x="986" y="1479"/>
                    </a:cubicBezTo>
                    <a:cubicBezTo>
                      <a:pt x="1363" y="1479"/>
                      <a:pt x="1730" y="1186"/>
                      <a:pt x="1730" y="754"/>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2"/>
              <p:cNvSpPr/>
              <p:nvPr/>
            </p:nvSpPr>
            <p:spPr>
              <a:xfrm>
                <a:off x="4805975" y="3670400"/>
                <a:ext cx="42575" cy="37000"/>
              </a:xfrm>
              <a:custGeom>
                <a:avLst/>
                <a:gdLst/>
                <a:ahLst/>
                <a:cxnLst/>
                <a:rect l="l" t="t" r="r" b="b"/>
                <a:pathLst>
                  <a:path w="1703" h="1480" extrusionOk="0">
                    <a:moveTo>
                      <a:pt x="977" y="0"/>
                    </a:moveTo>
                    <a:cubicBezTo>
                      <a:pt x="336" y="0"/>
                      <a:pt x="1" y="809"/>
                      <a:pt x="447" y="1256"/>
                    </a:cubicBezTo>
                    <a:cubicBezTo>
                      <a:pt x="602" y="1411"/>
                      <a:pt x="789" y="1479"/>
                      <a:pt x="971" y="1479"/>
                    </a:cubicBezTo>
                    <a:cubicBezTo>
                      <a:pt x="1348" y="1479"/>
                      <a:pt x="1703" y="1186"/>
                      <a:pt x="1703" y="754"/>
                    </a:cubicBezTo>
                    <a:cubicBezTo>
                      <a:pt x="1703"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2"/>
              <p:cNvSpPr/>
              <p:nvPr/>
            </p:nvSpPr>
            <p:spPr>
              <a:xfrm>
                <a:off x="4488625" y="3670400"/>
                <a:ext cx="43275" cy="37000"/>
              </a:xfrm>
              <a:custGeom>
                <a:avLst/>
                <a:gdLst/>
                <a:ahLst/>
                <a:cxnLst/>
                <a:rect l="l" t="t" r="r" b="b"/>
                <a:pathLst>
                  <a:path w="1731" h="1480" extrusionOk="0">
                    <a:moveTo>
                      <a:pt x="1005" y="0"/>
                    </a:moveTo>
                    <a:cubicBezTo>
                      <a:pt x="335" y="0"/>
                      <a:pt x="1" y="809"/>
                      <a:pt x="475" y="1256"/>
                    </a:cubicBezTo>
                    <a:cubicBezTo>
                      <a:pt x="621" y="1411"/>
                      <a:pt x="805" y="1479"/>
                      <a:pt x="987" y="1479"/>
                    </a:cubicBezTo>
                    <a:cubicBezTo>
                      <a:pt x="1363" y="1479"/>
                      <a:pt x="1730" y="1186"/>
                      <a:pt x="1730" y="754"/>
                    </a:cubicBezTo>
                    <a:cubicBezTo>
                      <a:pt x="1730"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2"/>
              <p:cNvSpPr/>
              <p:nvPr/>
            </p:nvSpPr>
            <p:spPr>
              <a:xfrm>
                <a:off x="4569525" y="3670400"/>
                <a:ext cx="43275" cy="37000"/>
              </a:xfrm>
              <a:custGeom>
                <a:avLst/>
                <a:gdLst/>
                <a:ahLst/>
                <a:cxnLst/>
                <a:rect l="l" t="t" r="r" b="b"/>
                <a:pathLst>
                  <a:path w="1731" h="1480" extrusionOk="0">
                    <a:moveTo>
                      <a:pt x="1005" y="0"/>
                    </a:moveTo>
                    <a:cubicBezTo>
                      <a:pt x="336" y="0"/>
                      <a:pt x="1" y="809"/>
                      <a:pt x="475" y="1256"/>
                    </a:cubicBezTo>
                    <a:cubicBezTo>
                      <a:pt x="630" y="1411"/>
                      <a:pt x="817" y="1479"/>
                      <a:pt x="999" y="1479"/>
                    </a:cubicBezTo>
                    <a:cubicBezTo>
                      <a:pt x="1376" y="1479"/>
                      <a:pt x="1731" y="1186"/>
                      <a:pt x="1731" y="754"/>
                    </a:cubicBezTo>
                    <a:cubicBezTo>
                      <a:pt x="1731"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2"/>
              <p:cNvSpPr/>
              <p:nvPr/>
            </p:nvSpPr>
            <p:spPr>
              <a:xfrm>
                <a:off x="4734150" y="3670400"/>
                <a:ext cx="43250" cy="37000"/>
              </a:xfrm>
              <a:custGeom>
                <a:avLst/>
                <a:gdLst/>
                <a:ahLst/>
                <a:cxnLst/>
                <a:rect l="l" t="t" r="r" b="b"/>
                <a:pathLst>
                  <a:path w="1730" h="1480" extrusionOk="0">
                    <a:moveTo>
                      <a:pt x="1004" y="0"/>
                    </a:moveTo>
                    <a:cubicBezTo>
                      <a:pt x="335" y="0"/>
                      <a:pt x="0" y="809"/>
                      <a:pt x="474" y="1256"/>
                    </a:cubicBezTo>
                    <a:cubicBezTo>
                      <a:pt x="620" y="1411"/>
                      <a:pt x="804" y="1479"/>
                      <a:pt x="986" y="1479"/>
                    </a:cubicBezTo>
                    <a:cubicBezTo>
                      <a:pt x="1362" y="1479"/>
                      <a:pt x="1730" y="1186"/>
                      <a:pt x="1730" y="754"/>
                    </a:cubicBezTo>
                    <a:cubicBezTo>
                      <a:pt x="1730" y="335"/>
                      <a:pt x="1395" y="0"/>
                      <a:pt x="100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2"/>
              <p:cNvSpPr/>
              <p:nvPr/>
            </p:nvSpPr>
            <p:spPr>
              <a:xfrm>
                <a:off x="5104500" y="3670400"/>
                <a:ext cx="43275" cy="37000"/>
              </a:xfrm>
              <a:custGeom>
                <a:avLst/>
                <a:gdLst/>
                <a:ahLst/>
                <a:cxnLst/>
                <a:rect l="l" t="t" r="r" b="b"/>
                <a:pathLst>
                  <a:path w="1731" h="1480" extrusionOk="0">
                    <a:moveTo>
                      <a:pt x="1005" y="0"/>
                    </a:moveTo>
                    <a:cubicBezTo>
                      <a:pt x="335" y="0"/>
                      <a:pt x="0" y="809"/>
                      <a:pt x="475" y="1256"/>
                    </a:cubicBezTo>
                    <a:cubicBezTo>
                      <a:pt x="629" y="1411"/>
                      <a:pt x="817" y="1479"/>
                      <a:pt x="999" y="1479"/>
                    </a:cubicBezTo>
                    <a:cubicBezTo>
                      <a:pt x="1375" y="1479"/>
                      <a:pt x="1730" y="1186"/>
                      <a:pt x="1730" y="754"/>
                    </a:cubicBezTo>
                    <a:cubicBezTo>
                      <a:pt x="1730" y="335"/>
                      <a:pt x="1395"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2"/>
              <p:cNvSpPr/>
              <p:nvPr/>
            </p:nvSpPr>
            <p:spPr>
              <a:xfrm>
                <a:off x="4651150" y="3670400"/>
                <a:ext cx="42550" cy="37000"/>
              </a:xfrm>
              <a:custGeom>
                <a:avLst/>
                <a:gdLst/>
                <a:ahLst/>
                <a:cxnLst/>
                <a:rect l="l" t="t" r="r" b="b"/>
                <a:pathLst>
                  <a:path w="1702" h="1480" extrusionOk="0">
                    <a:moveTo>
                      <a:pt x="977" y="0"/>
                    </a:moveTo>
                    <a:cubicBezTo>
                      <a:pt x="335" y="0"/>
                      <a:pt x="0" y="809"/>
                      <a:pt x="447" y="1256"/>
                    </a:cubicBezTo>
                    <a:cubicBezTo>
                      <a:pt x="601" y="1411"/>
                      <a:pt x="789" y="1479"/>
                      <a:pt x="971" y="1479"/>
                    </a:cubicBezTo>
                    <a:cubicBezTo>
                      <a:pt x="1347" y="1479"/>
                      <a:pt x="1702" y="1186"/>
                      <a:pt x="1702" y="754"/>
                    </a:cubicBezTo>
                    <a:cubicBezTo>
                      <a:pt x="1702" y="335"/>
                      <a:pt x="1395"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2"/>
              <p:cNvSpPr/>
              <p:nvPr/>
            </p:nvSpPr>
            <p:spPr>
              <a:xfrm>
                <a:off x="4882700" y="3670400"/>
                <a:ext cx="43275" cy="37000"/>
              </a:xfrm>
              <a:custGeom>
                <a:avLst/>
                <a:gdLst/>
                <a:ahLst/>
                <a:cxnLst/>
                <a:rect l="l" t="t" r="r" b="b"/>
                <a:pathLst>
                  <a:path w="1731" h="1480" extrusionOk="0">
                    <a:moveTo>
                      <a:pt x="1005" y="0"/>
                    </a:moveTo>
                    <a:cubicBezTo>
                      <a:pt x="335" y="0"/>
                      <a:pt x="1" y="809"/>
                      <a:pt x="475" y="1256"/>
                    </a:cubicBezTo>
                    <a:cubicBezTo>
                      <a:pt x="630" y="1411"/>
                      <a:pt x="817" y="1479"/>
                      <a:pt x="999" y="1479"/>
                    </a:cubicBezTo>
                    <a:cubicBezTo>
                      <a:pt x="1376" y="1479"/>
                      <a:pt x="1730" y="1186"/>
                      <a:pt x="1730" y="754"/>
                    </a:cubicBezTo>
                    <a:cubicBezTo>
                      <a:pt x="1730" y="335"/>
                      <a:pt x="1396" y="0"/>
                      <a:pt x="100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2"/>
              <p:cNvSpPr/>
              <p:nvPr/>
            </p:nvSpPr>
            <p:spPr>
              <a:xfrm>
                <a:off x="5110775" y="3759450"/>
                <a:ext cx="43275" cy="36525"/>
              </a:xfrm>
              <a:custGeom>
                <a:avLst/>
                <a:gdLst/>
                <a:ahLst/>
                <a:cxnLst/>
                <a:rect l="l" t="t" r="r" b="b"/>
                <a:pathLst>
                  <a:path w="1731" h="1461" extrusionOk="0">
                    <a:moveTo>
                      <a:pt x="761" y="1"/>
                    </a:moveTo>
                    <a:cubicBezTo>
                      <a:pt x="379" y="1"/>
                      <a:pt x="1" y="296"/>
                      <a:pt x="1" y="735"/>
                    </a:cubicBezTo>
                    <a:cubicBezTo>
                      <a:pt x="1" y="1153"/>
                      <a:pt x="335" y="1460"/>
                      <a:pt x="754" y="1460"/>
                    </a:cubicBezTo>
                    <a:cubicBezTo>
                      <a:pt x="1396" y="1460"/>
                      <a:pt x="1730" y="679"/>
                      <a:pt x="1256" y="205"/>
                    </a:cubicBezTo>
                    <a:cubicBezTo>
                      <a:pt x="1115" y="64"/>
                      <a:pt x="938" y="1"/>
                      <a:pt x="76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2"/>
              <p:cNvSpPr/>
              <p:nvPr/>
            </p:nvSpPr>
            <p:spPr>
              <a:xfrm>
                <a:off x="5029875" y="3759300"/>
                <a:ext cx="43275" cy="36675"/>
              </a:xfrm>
              <a:custGeom>
                <a:avLst/>
                <a:gdLst/>
                <a:ahLst/>
                <a:cxnLst/>
                <a:rect l="l" t="t" r="r" b="b"/>
                <a:pathLst>
                  <a:path w="1731" h="1467" extrusionOk="0">
                    <a:moveTo>
                      <a:pt x="748" y="1"/>
                    </a:moveTo>
                    <a:cubicBezTo>
                      <a:pt x="371" y="1"/>
                      <a:pt x="0" y="288"/>
                      <a:pt x="0" y="741"/>
                    </a:cubicBezTo>
                    <a:cubicBezTo>
                      <a:pt x="0" y="1159"/>
                      <a:pt x="335" y="1466"/>
                      <a:pt x="726" y="1466"/>
                    </a:cubicBezTo>
                    <a:cubicBezTo>
                      <a:pt x="1395" y="1466"/>
                      <a:pt x="1730" y="685"/>
                      <a:pt x="1256" y="211"/>
                    </a:cubicBezTo>
                    <a:cubicBezTo>
                      <a:pt x="1111" y="66"/>
                      <a:pt x="929" y="1"/>
                      <a:pt x="7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2"/>
              <p:cNvSpPr/>
              <p:nvPr/>
            </p:nvSpPr>
            <p:spPr>
              <a:xfrm>
                <a:off x="4948975" y="3759450"/>
                <a:ext cx="43250" cy="36525"/>
              </a:xfrm>
              <a:custGeom>
                <a:avLst/>
                <a:gdLst/>
                <a:ahLst/>
                <a:cxnLst/>
                <a:rect l="l" t="t" r="r" b="b"/>
                <a:pathLst>
                  <a:path w="1730" h="1461" extrusionOk="0">
                    <a:moveTo>
                      <a:pt x="748" y="1"/>
                    </a:moveTo>
                    <a:cubicBezTo>
                      <a:pt x="365" y="1"/>
                      <a:pt x="0" y="296"/>
                      <a:pt x="0" y="735"/>
                    </a:cubicBezTo>
                    <a:cubicBezTo>
                      <a:pt x="0" y="1153"/>
                      <a:pt x="335" y="1460"/>
                      <a:pt x="725" y="1460"/>
                    </a:cubicBezTo>
                    <a:cubicBezTo>
                      <a:pt x="1395" y="1460"/>
                      <a:pt x="1730" y="679"/>
                      <a:pt x="1255" y="205"/>
                    </a:cubicBezTo>
                    <a:cubicBezTo>
                      <a:pt x="1106" y="64"/>
                      <a:pt x="925" y="1"/>
                      <a:pt x="7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2"/>
              <p:cNvSpPr/>
              <p:nvPr/>
            </p:nvSpPr>
            <p:spPr>
              <a:xfrm>
                <a:off x="4868050" y="3759450"/>
                <a:ext cx="42575" cy="36525"/>
              </a:xfrm>
              <a:custGeom>
                <a:avLst/>
                <a:gdLst/>
                <a:ahLst/>
                <a:cxnLst/>
                <a:rect l="l" t="t" r="r" b="b"/>
                <a:pathLst>
                  <a:path w="1703" h="1461" extrusionOk="0">
                    <a:moveTo>
                      <a:pt x="749" y="1"/>
                    </a:moveTo>
                    <a:cubicBezTo>
                      <a:pt x="366" y="1"/>
                      <a:pt x="1" y="296"/>
                      <a:pt x="1" y="735"/>
                    </a:cubicBezTo>
                    <a:cubicBezTo>
                      <a:pt x="1" y="1153"/>
                      <a:pt x="308" y="1460"/>
                      <a:pt x="726" y="1460"/>
                    </a:cubicBezTo>
                    <a:cubicBezTo>
                      <a:pt x="1368" y="1460"/>
                      <a:pt x="1703" y="679"/>
                      <a:pt x="1256" y="205"/>
                    </a:cubicBezTo>
                    <a:cubicBezTo>
                      <a:pt x="1106" y="64"/>
                      <a:pt x="926"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2"/>
              <p:cNvSpPr/>
              <p:nvPr/>
            </p:nvSpPr>
            <p:spPr>
              <a:xfrm>
                <a:off x="4239625" y="3759300"/>
                <a:ext cx="43275" cy="36675"/>
              </a:xfrm>
              <a:custGeom>
                <a:avLst/>
                <a:gdLst/>
                <a:ahLst/>
                <a:cxnLst/>
                <a:rect l="l" t="t" r="r" b="b"/>
                <a:pathLst>
                  <a:path w="1731" h="1467" extrusionOk="0">
                    <a:moveTo>
                      <a:pt x="749" y="1"/>
                    </a:moveTo>
                    <a:cubicBezTo>
                      <a:pt x="371" y="1"/>
                      <a:pt x="1" y="288"/>
                      <a:pt x="1" y="741"/>
                    </a:cubicBezTo>
                    <a:cubicBezTo>
                      <a:pt x="1" y="1159"/>
                      <a:pt x="336" y="1466"/>
                      <a:pt x="726" y="1466"/>
                    </a:cubicBezTo>
                    <a:cubicBezTo>
                      <a:pt x="1396" y="1466"/>
                      <a:pt x="1730" y="685"/>
                      <a:pt x="1256" y="211"/>
                    </a:cubicBezTo>
                    <a:cubicBezTo>
                      <a:pt x="1112" y="66"/>
                      <a:pt x="930"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2"/>
              <p:cNvSpPr/>
              <p:nvPr/>
            </p:nvSpPr>
            <p:spPr>
              <a:xfrm>
                <a:off x="4157325" y="3759450"/>
                <a:ext cx="42575" cy="36525"/>
              </a:xfrm>
              <a:custGeom>
                <a:avLst/>
                <a:gdLst/>
                <a:ahLst/>
                <a:cxnLst/>
                <a:rect l="l" t="t" r="r" b="b"/>
                <a:pathLst>
                  <a:path w="1703" h="1461" extrusionOk="0">
                    <a:moveTo>
                      <a:pt x="749" y="1"/>
                    </a:moveTo>
                    <a:cubicBezTo>
                      <a:pt x="366" y="1"/>
                      <a:pt x="1" y="296"/>
                      <a:pt x="1" y="735"/>
                    </a:cubicBezTo>
                    <a:cubicBezTo>
                      <a:pt x="1" y="1153"/>
                      <a:pt x="308" y="1460"/>
                      <a:pt x="726" y="1460"/>
                    </a:cubicBezTo>
                    <a:cubicBezTo>
                      <a:pt x="1368" y="1460"/>
                      <a:pt x="1703" y="679"/>
                      <a:pt x="1256" y="205"/>
                    </a:cubicBezTo>
                    <a:cubicBezTo>
                      <a:pt x="1106" y="64"/>
                      <a:pt x="926" y="1"/>
                      <a:pt x="7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2"/>
              <p:cNvSpPr/>
              <p:nvPr/>
            </p:nvSpPr>
            <p:spPr>
              <a:xfrm>
                <a:off x="4786450" y="3759450"/>
                <a:ext cx="43275" cy="36525"/>
              </a:xfrm>
              <a:custGeom>
                <a:avLst/>
                <a:gdLst/>
                <a:ahLst/>
                <a:cxnLst/>
                <a:rect l="l" t="t" r="r" b="b"/>
                <a:pathLst>
                  <a:path w="1731" h="1461" extrusionOk="0">
                    <a:moveTo>
                      <a:pt x="761" y="1"/>
                    </a:moveTo>
                    <a:cubicBezTo>
                      <a:pt x="379" y="1"/>
                      <a:pt x="1" y="296"/>
                      <a:pt x="1" y="735"/>
                    </a:cubicBezTo>
                    <a:cubicBezTo>
                      <a:pt x="1" y="1153"/>
                      <a:pt x="335" y="1460"/>
                      <a:pt x="754" y="1460"/>
                    </a:cubicBezTo>
                    <a:cubicBezTo>
                      <a:pt x="1395" y="1460"/>
                      <a:pt x="1730" y="679"/>
                      <a:pt x="1256" y="205"/>
                    </a:cubicBezTo>
                    <a:cubicBezTo>
                      <a:pt x="1115" y="64"/>
                      <a:pt x="938" y="1"/>
                      <a:pt x="76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2"/>
              <p:cNvSpPr/>
              <p:nvPr/>
            </p:nvSpPr>
            <p:spPr>
              <a:xfrm>
                <a:off x="4388900" y="3759450"/>
                <a:ext cx="42550" cy="36525"/>
              </a:xfrm>
              <a:custGeom>
                <a:avLst/>
                <a:gdLst/>
                <a:ahLst/>
                <a:cxnLst/>
                <a:rect l="l" t="t" r="r" b="b"/>
                <a:pathLst>
                  <a:path w="1702" h="1461" extrusionOk="0">
                    <a:moveTo>
                      <a:pt x="748" y="1"/>
                    </a:moveTo>
                    <a:cubicBezTo>
                      <a:pt x="366" y="1"/>
                      <a:pt x="0" y="296"/>
                      <a:pt x="0" y="735"/>
                    </a:cubicBezTo>
                    <a:cubicBezTo>
                      <a:pt x="0" y="1153"/>
                      <a:pt x="307" y="1460"/>
                      <a:pt x="726" y="1460"/>
                    </a:cubicBezTo>
                    <a:cubicBezTo>
                      <a:pt x="1367" y="1460"/>
                      <a:pt x="1702" y="679"/>
                      <a:pt x="1256" y="205"/>
                    </a:cubicBezTo>
                    <a:cubicBezTo>
                      <a:pt x="1106" y="64"/>
                      <a:pt x="925" y="1"/>
                      <a:pt x="7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2"/>
              <p:cNvSpPr/>
              <p:nvPr/>
            </p:nvSpPr>
            <p:spPr>
              <a:xfrm>
                <a:off x="4705550" y="3759300"/>
                <a:ext cx="43250" cy="36675"/>
              </a:xfrm>
              <a:custGeom>
                <a:avLst/>
                <a:gdLst/>
                <a:ahLst/>
                <a:cxnLst/>
                <a:rect l="l" t="t" r="r" b="b"/>
                <a:pathLst>
                  <a:path w="1730" h="1467" extrusionOk="0">
                    <a:moveTo>
                      <a:pt x="748" y="1"/>
                    </a:moveTo>
                    <a:cubicBezTo>
                      <a:pt x="371" y="1"/>
                      <a:pt x="0" y="288"/>
                      <a:pt x="0" y="741"/>
                    </a:cubicBezTo>
                    <a:cubicBezTo>
                      <a:pt x="0" y="1159"/>
                      <a:pt x="335" y="1466"/>
                      <a:pt x="754" y="1466"/>
                    </a:cubicBezTo>
                    <a:cubicBezTo>
                      <a:pt x="1395" y="1466"/>
                      <a:pt x="1730" y="685"/>
                      <a:pt x="1256" y="211"/>
                    </a:cubicBezTo>
                    <a:cubicBezTo>
                      <a:pt x="1111" y="66"/>
                      <a:pt x="929" y="1"/>
                      <a:pt x="74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2"/>
              <p:cNvSpPr/>
              <p:nvPr/>
            </p:nvSpPr>
            <p:spPr>
              <a:xfrm>
                <a:off x="4624625" y="3759450"/>
                <a:ext cx="43275" cy="36525"/>
              </a:xfrm>
              <a:custGeom>
                <a:avLst/>
                <a:gdLst/>
                <a:ahLst/>
                <a:cxnLst/>
                <a:rect l="l" t="t" r="r" b="b"/>
                <a:pathLst>
                  <a:path w="1731" h="1461" extrusionOk="0">
                    <a:moveTo>
                      <a:pt x="749" y="1"/>
                    </a:moveTo>
                    <a:cubicBezTo>
                      <a:pt x="366" y="1"/>
                      <a:pt x="1" y="296"/>
                      <a:pt x="1" y="735"/>
                    </a:cubicBezTo>
                    <a:cubicBezTo>
                      <a:pt x="1" y="1153"/>
                      <a:pt x="336" y="1460"/>
                      <a:pt x="726" y="1460"/>
                    </a:cubicBezTo>
                    <a:cubicBezTo>
                      <a:pt x="1396" y="1460"/>
                      <a:pt x="1731" y="679"/>
                      <a:pt x="1256" y="205"/>
                    </a:cubicBezTo>
                    <a:cubicBezTo>
                      <a:pt x="1107" y="64"/>
                      <a:pt x="926" y="1"/>
                      <a:pt x="74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2"/>
              <p:cNvSpPr/>
              <p:nvPr/>
            </p:nvSpPr>
            <p:spPr>
              <a:xfrm>
                <a:off x="4460025" y="3759300"/>
                <a:ext cx="43275" cy="36675"/>
              </a:xfrm>
              <a:custGeom>
                <a:avLst/>
                <a:gdLst/>
                <a:ahLst/>
                <a:cxnLst/>
                <a:rect l="l" t="t" r="r" b="b"/>
                <a:pathLst>
                  <a:path w="1731" h="1467" extrusionOk="0">
                    <a:moveTo>
                      <a:pt x="737" y="1"/>
                    </a:moveTo>
                    <a:cubicBezTo>
                      <a:pt x="358" y="1"/>
                      <a:pt x="1" y="288"/>
                      <a:pt x="1" y="741"/>
                    </a:cubicBezTo>
                    <a:cubicBezTo>
                      <a:pt x="1" y="1159"/>
                      <a:pt x="336" y="1466"/>
                      <a:pt x="726" y="1466"/>
                    </a:cubicBezTo>
                    <a:cubicBezTo>
                      <a:pt x="1396" y="1466"/>
                      <a:pt x="1731" y="685"/>
                      <a:pt x="1256" y="211"/>
                    </a:cubicBezTo>
                    <a:cubicBezTo>
                      <a:pt x="1103" y="66"/>
                      <a:pt x="917" y="1"/>
                      <a:pt x="73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2"/>
              <p:cNvSpPr/>
              <p:nvPr/>
            </p:nvSpPr>
            <p:spPr>
              <a:xfrm>
                <a:off x="4089675" y="3759450"/>
                <a:ext cx="43275" cy="36525"/>
              </a:xfrm>
              <a:custGeom>
                <a:avLst/>
                <a:gdLst/>
                <a:ahLst/>
                <a:cxnLst/>
                <a:rect l="l" t="t" r="r" b="b"/>
                <a:pathLst>
                  <a:path w="1731" h="1461" extrusionOk="0">
                    <a:moveTo>
                      <a:pt x="761" y="1"/>
                    </a:moveTo>
                    <a:cubicBezTo>
                      <a:pt x="379" y="1"/>
                      <a:pt x="0" y="296"/>
                      <a:pt x="0" y="735"/>
                    </a:cubicBezTo>
                    <a:cubicBezTo>
                      <a:pt x="0" y="1153"/>
                      <a:pt x="335" y="1460"/>
                      <a:pt x="754" y="1460"/>
                    </a:cubicBezTo>
                    <a:cubicBezTo>
                      <a:pt x="1395" y="1460"/>
                      <a:pt x="1730" y="679"/>
                      <a:pt x="1256" y="205"/>
                    </a:cubicBezTo>
                    <a:cubicBezTo>
                      <a:pt x="1115" y="64"/>
                      <a:pt x="938" y="1"/>
                      <a:pt x="76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2"/>
              <p:cNvSpPr/>
              <p:nvPr/>
            </p:nvSpPr>
            <p:spPr>
              <a:xfrm>
                <a:off x="4543725" y="3759450"/>
                <a:ext cx="42575" cy="36525"/>
              </a:xfrm>
              <a:custGeom>
                <a:avLst/>
                <a:gdLst/>
                <a:ahLst/>
                <a:cxnLst/>
                <a:rect l="l" t="t" r="r" b="b"/>
                <a:pathLst>
                  <a:path w="1703" h="1461" extrusionOk="0">
                    <a:moveTo>
                      <a:pt x="749" y="1"/>
                    </a:moveTo>
                    <a:cubicBezTo>
                      <a:pt x="366" y="1"/>
                      <a:pt x="1" y="296"/>
                      <a:pt x="1" y="735"/>
                    </a:cubicBezTo>
                    <a:cubicBezTo>
                      <a:pt x="1" y="1153"/>
                      <a:pt x="335" y="1460"/>
                      <a:pt x="726" y="1460"/>
                    </a:cubicBezTo>
                    <a:cubicBezTo>
                      <a:pt x="1396" y="1460"/>
                      <a:pt x="1703" y="679"/>
                      <a:pt x="1256" y="205"/>
                    </a:cubicBezTo>
                    <a:cubicBezTo>
                      <a:pt x="1106" y="64"/>
                      <a:pt x="926" y="1"/>
                      <a:pt x="74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2"/>
              <p:cNvSpPr/>
              <p:nvPr/>
            </p:nvSpPr>
            <p:spPr>
              <a:xfrm>
                <a:off x="4312175" y="3759450"/>
                <a:ext cx="42575" cy="36525"/>
              </a:xfrm>
              <a:custGeom>
                <a:avLst/>
                <a:gdLst/>
                <a:ahLst/>
                <a:cxnLst/>
                <a:rect l="l" t="t" r="r" b="b"/>
                <a:pathLst>
                  <a:path w="1703" h="1461" extrusionOk="0">
                    <a:moveTo>
                      <a:pt x="748" y="1"/>
                    </a:moveTo>
                    <a:cubicBezTo>
                      <a:pt x="366" y="1"/>
                      <a:pt x="0" y="296"/>
                      <a:pt x="0" y="735"/>
                    </a:cubicBezTo>
                    <a:cubicBezTo>
                      <a:pt x="0" y="1153"/>
                      <a:pt x="307" y="1460"/>
                      <a:pt x="726" y="1460"/>
                    </a:cubicBezTo>
                    <a:cubicBezTo>
                      <a:pt x="1367" y="1460"/>
                      <a:pt x="1702" y="679"/>
                      <a:pt x="1256" y="205"/>
                    </a:cubicBezTo>
                    <a:cubicBezTo>
                      <a:pt x="1106" y="64"/>
                      <a:pt x="925" y="1"/>
                      <a:pt x="74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2"/>
              <p:cNvSpPr/>
              <p:nvPr/>
            </p:nvSpPr>
            <p:spPr>
              <a:xfrm>
                <a:off x="4083400" y="3837800"/>
                <a:ext cx="43275" cy="36975"/>
              </a:xfrm>
              <a:custGeom>
                <a:avLst/>
                <a:gdLst/>
                <a:ahLst/>
                <a:cxnLst/>
                <a:rect l="l" t="t" r="r" b="b"/>
                <a:pathLst>
                  <a:path w="1731" h="1479" extrusionOk="0">
                    <a:moveTo>
                      <a:pt x="1005" y="0"/>
                    </a:moveTo>
                    <a:cubicBezTo>
                      <a:pt x="335" y="0"/>
                      <a:pt x="0" y="809"/>
                      <a:pt x="475" y="1256"/>
                    </a:cubicBezTo>
                    <a:cubicBezTo>
                      <a:pt x="620" y="1410"/>
                      <a:pt x="804" y="1479"/>
                      <a:pt x="986" y="1479"/>
                    </a:cubicBezTo>
                    <a:cubicBezTo>
                      <a:pt x="1363" y="1479"/>
                      <a:pt x="1730" y="1186"/>
                      <a:pt x="1730" y="753"/>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2"/>
              <p:cNvSpPr/>
              <p:nvPr/>
            </p:nvSpPr>
            <p:spPr>
              <a:xfrm>
                <a:off x="4164300" y="3837800"/>
                <a:ext cx="43275" cy="36975"/>
              </a:xfrm>
              <a:custGeom>
                <a:avLst/>
                <a:gdLst/>
                <a:ahLst/>
                <a:cxnLst/>
                <a:rect l="l" t="t" r="r" b="b"/>
                <a:pathLst>
                  <a:path w="1731" h="1479" extrusionOk="0">
                    <a:moveTo>
                      <a:pt x="977" y="0"/>
                    </a:moveTo>
                    <a:cubicBezTo>
                      <a:pt x="335" y="0"/>
                      <a:pt x="1" y="809"/>
                      <a:pt x="475" y="1256"/>
                    </a:cubicBezTo>
                    <a:cubicBezTo>
                      <a:pt x="621" y="1410"/>
                      <a:pt x="805" y="1479"/>
                      <a:pt x="987" y="1479"/>
                    </a:cubicBezTo>
                    <a:cubicBezTo>
                      <a:pt x="1363" y="1479"/>
                      <a:pt x="1730" y="1186"/>
                      <a:pt x="1730" y="753"/>
                    </a:cubicBezTo>
                    <a:cubicBezTo>
                      <a:pt x="1730"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2"/>
              <p:cNvSpPr/>
              <p:nvPr/>
            </p:nvSpPr>
            <p:spPr>
              <a:xfrm>
                <a:off x="4245900" y="3837800"/>
                <a:ext cx="42575" cy="36975"/>
              </a:xfrm>
              <a:custGeom>
                <a:avLst/>
                <a:gdLst/>
                <a:ahLst/>
                <a:cxnLst/>
                <a:rect l="l" t="t" r="r" b="b"/>
                <a:pathLst>
                  <a:path w="1703" h="1479" extrusionOk="0">
                    <a:moveTo>
                      <a:pt x="977" y="0"/>
                    </a:moveTo>
                    <a:cubicBezTo>
                      <a:pt x="308" y="0"/>
                      <a:pt x="1" y="809"/>
                      <a:pt x="447" y="1256"/>
                    </a:cubicBezTo>
                    <a:cubicBezTo>
                      <a:pt x="602" y="1410"/>
                      <a:pt x="789" y="1479"/>
                      <a:pt x="971" y="1479"/>
                    </a:cubicBezTo>
                    <a:cubicBezTo>
                      <a:pt x="1348" y="1479"/>
                      <a:pt x="1703" y="1186"/>
                      <a:pt x="1703" y="753"/>
                    </a:cubicBezTo>
                    <a:cubicBezTo>
                      <a:pt x="1703" y="335"/>
                      <a:pt x="1368"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2"/>
              <p:cNvSpPr/>
              <p:nvPr/>
            </p:nvSpPr>
            <p:spPr>
              <a:xfrm>
                <a:off x="4326825" y="3837800"/>
                <a:ext cx="43250" cy="36975"/>
              </a:xfrm>
              <a:custGeom>
                <a:avLst/>
                <a:gdLst/>
                <a:ahLst/>
                <a:cxnLst/>
                <a:rect l="l" t="t" r="r" b="b"/>
                <a:pathLst>
                  <a:path w="1730" h="1479" extrusionOk="0">
                    <a:moveTo>
                      <a:pt x="977" y="0"/>
                    </a:moveTo>
                    <a:cubicBezTo>
                      <a:pt x="335" y="0"/>
                      <a:pt x="0" y="809"/>
                      <a:pt x="474" y="1256"/>
                    </a:cubicBezTo>
                    <a:cubicBezTo>
                      <a:pt x="620" y="1410"/>
                      <a:pt x="804" y="1479"/>
                      <a:pt x="986" y="1479"/>
                    </a:cubicBezTo>
                    <a:cubicBezTo>
                      <a:pt x="1362" y="1479"/>
                      <a:pt x="1730" y="1186"/>
                      <a:pt x="1730" y="753"/>
                    </a:cubicBezTo>
                    <a:cubicBezTo>
                      <a:pt x="1702"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2"/>
              <p:cNvSpPr/>
              <p:nvPr/>
            </p:nvSpPr>
            <p:spPr>
              <a:xfrm>
                <a:off x="4954550" y="3837800"/>
                <a:ext cx="43250" cy="36975"/>
              </a:xfrm>
              <a:custGeom>
                <a:avLst/>
                <a:gdLst/>
                <a:ahLst/>
                <a:cxnLst/>
                <a:rect l="l" t="t" r="r" b="b"/>
                <a:pathLst>
                  <a:path w="1730" h="1479" extrusionOk="0">
                    <a:moveTo>
                      <a:pt x="1005" y="0"/>
                    </a:moveTo>
                    <a:cubicBezTo>
                      <a:pt x="335" y="0"/>
                      <a:pt x="0" y="809"/>
                      <a:pt x="474" y="1256"/>
                    </a:cubicBezTo>
                    <a:cubicBezTo>
                      <a:pt x="629" y="1410"/>
                      <a:pt x="816" y="1479"/>
                      <a:pt x="999" y="1479"/>
                    </a:cubicBezTo>
                    <a:cubicBezTo>
                      <a:pt x="1375" y="1479"/>
                      <a:pt x="1730" y="1186"/>
                      <a:pt x="1730" y="753"/>
                    </a:cubicBezTo>
                    <a:cubicBezTo>
                      <a:pt x="1730" y="335"/>
                      <a:pt x="1395" y="0"/>
                      <a:pt x="10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2"/>
              <p:cNvSpPr/>
              <p:nvPr/>
            </p:nvSpPr>
            <p:spPr>
              <a:xfrm>
                <a:off x="5037550" y="3837800"/>
                <a:ext cx="43250" cy="36975"/>
              </a:xfrm>
              <a:custGeom>
                <a:avLst/>
                <a:gdLst/>
                <a:ahLst/>
                <a:cxnLst/>
                <a:rect l="l" t="t" r="r" b="b"/>
                <a:pathLst>
                  <a:path w="1730" h="1479" extrusionOk="0">
                    <a:moveTo>
                      <a:pt x="977" y="0"/>
                    </a:moveTo>
                    <a:cubicBezTo>
                      <a:pt x="335" y="0"/>
                      <a:pt x="0" y="809"/>
                      <a:pt x="447" y="1256"/>
                    </a:cubicBezTo>
                    <a:cubicBezTo>
                      <a:pt x="601" y="1410"/>
                      <a:pt x="791" y="1479"/>
                      <a:pt x="978" y="1479"/>
                    </a:cubicBezTo>
                    <a:cubicBezTo>
                      <a:pt x="1362" y="1479"/>
                      <a:pt x="1730" y="1186"/>
                      <a:pt x="1730" y="753"/>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2"/>
              <p:cNvSpPr/>
              <p:nvPr/>
            </p:nvSpPr>
            <p:spPr>
              <a:xfrm>
                <a:off x="4407725" y="3837800"/>
                <a:ext cx="43275" cy="36975"/>
              </a:xfrm>
              <a:custGeom>
                <a:avLst/>
                <a:gdLst/>
                <a:ahLst/>
                <a:cxnLst/>
                <a:rect l="l" t="t" r="r" b="b"/>
                <a:pathLst>
                  <a:path w="1731" h="1479" extrusionOk="0">
                    <a:moveTo>
                      <a:pt x="977" y="0"/>
                    </a:moveTo>
                    <a:cubicBezTo>
                      <a:pt x="335" y="0"/>
                      <a:pt x="0" y="809"/>
                      <a:pt x="475" y="1256"/>
                    </a:cubicBezTo>
                    <a:cubicBezTo>
                      <a:pt x="620" y="1410"/>
                      <a:pt x="804" y="1479"/>
                      <a:pt x="986" y="1479"/>
                    </a:cubicBezTo>
                    <a:cubicBezTo>
                      <a:pt x="1363" y="1479"/>
                      <a:pt x="1730" y="1186"/>
                      <a:pt x="1730" y="753"/>
                    </a:cubicBezTo>
                    <a:cubicBezTo>
                      <a:pt x="1730" y="335"/>
                      <a:pt x="1395"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2"/>
              <p:cNvSpPr/>
              <p:nvPr/>
            </p:nvSpPr>
            <p:spPr>
              <a:xfrm>
                <a:off x="4805975" y="3837800"/>
                <a:ext cx="42575" cy="36975"/>
              </a:xfrm>
              <a:custGeom>
                <a:avLst/>
                <a:gdLst/>
                <a:ahLst/>
                <a:cxnLst/>
                <a:rect l="l" t="t" r="r" b="b"/>
                <a:pathLst>
                  <a:path w="1703" h="1479" extrusionOk="0">
                    <a:moveTo>
                      <a:pt x="977" y="0"/>
                    </a:moveTo>
                    <a:cubicBezTo>
                      <a:pt x="336" y="0"/>
                      <a:pt x="1" y="809"/>
                      <a:pt x="447" y="1256"/>
                    </a:cubicBezTo>
                    <a:cubicBezTo>
                      <a:pt x="602" y="1410"/>
                      <a:pt x="789" y="1479"/>
                      <a:pt x="971" y="1479"/>
                    </a:cubicBezTo>
                    <a:cubicBezTo>
                      <a:pt x="1348" y="1479"/>
                      <a:pt x="1703" y="1186"/>
                      <a:pt x="1703" y="753"/>
                    </a:cubicBezTo>
                    <a:cubicBezTo>
                      <a:pt x="1703" y="335"/>
                      <a:pt x="1396" y="0"/>
                      <a:pt x="9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2"/>
              <p:cNvSpPr/>
              <p:nvPr/>
            </p:nvSpPr>
            <p:spPr>
              <a:xfrm>
                <a:off x="4488625" y="3837800"/>
                <a:ext cx="43275" cy="36975"/>
              </a:xfrm>
              <a:custGeom>
                <a:avLst/>
                <a:gdLst/>
                <a:ahLst/>
                <a:cxnLst/>
                <a:rect l="l" t="t" r="r" b="b"/>
                <a:pathLst>
                  <a:path w="1731" h="1479" extrusionOk="0">
                    <a:moveTo>
                      <a:pt x="1005" y="0"/>
                    </a:moveTo>
                    <a:cubicBezTo>
                      <a:pt x="335" y="0"/>
                      <a:pt x="1" y="809"/>
                      <a:pt x="475" y="1256"/>
                    </a:cubicBezTo>
                    <a:cubicBezTo>
                      <a:pt x="630" y="1410"/>
                      <a:pt x="817" y="1479"/>
                      <a:pt x="999" y="1479"/>
                    </a:cubicBezTo>
                    <a:cubicBezTo>
                      <a:pt x="1376" y="1479"/>
                      <a:pt x="1730" y="1186"/>
                      <a:pt x="1730" y="753"/>
                    </a:cubicBezTo>
                    <a:cubicBezTo>
                      <a:pt x="1730"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2"/>
              <p:cNvSpPr/>
              <p:nvPr/>
            </p:nvSpPr>
            <p:spPr>
              <a:xfrm>
                <a:off x="4569525" y="3837800"/>
                <a:ext cx="43275" cy="36975"/>
              </a:xfrm>
              <a:custGeom>
                <a:avLst/>
                <a:gdLst/>
                <a:ahLst/>
                <a:cxnLst/>
                <a:rect l="l" t="t" r="r" b="b"/>
                <a:pathLst>
                  <a:path w="1731" h="1479" extrusionOk="0">
                    <a:moveTo>
                      <a:pt x="1005" y="0"/>
                    </a:moveTo>
                    <a:cubicBezTo>
                      <a:pt x="336" y="0"/>
                      <a:pt x="1" y="809"/>
                      <a:pt x="475" y="1256"/>
                    </a:cubicBezTo>
                    <a:cubicBezTo>
                      <a:pt x="630" y="1410"/>
                      <a:pt x="817" y="1479"/>
                      <a:pt x="999" y="1479"/>
                    </a:cubicBezTo>
                    <a:cubicBezTo>
                      <a:pt x="1376" y="1479"/>
                      <a:pt x="1731" y="1186"/>
                      <a:pt x="1731" y="753"/>
                    </a:cubicBezTo>
                    <a:cubicBezTo>
                      <a:pt x="1731" y="335"/>
                      <a:pt x="1396"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2"/>
              <p:cNvSpPr/>
              <p:nvPr/>
            </p:nvSpPr>
            <p:spPr>
              <a:xfrm>
                <a:off x="4734150" y="3837800"/>
                <a:ext cx="43250" cy="36975"/>
              </a:xfrm>
              <a:custGeom>
                <a:avLst/>
                <a:gdLst/>
                <a:ahLst/>
                <a:cxnLst/>
                <a:rect l="l" t="t" r="r" b="b"/>
                <a:pathLst>
                  <a:path w="1730" h="1479" extrusionOk="0">
                    <a:moveTo>
                      <a:pt x="1004" y="0"/>
                    </a:moveTo>
                    <a:cubicBezTo>
                      <a:pt x="335" y="0"/>
                      <a:pt x="0" y="809"/>
                      <a:pt x="474" y="1256"/>
                    </a:cubicBezTo>
                    <a:cubicBezTo>
                      <a:pt x="629" y="1410"/>
                      <a:pt x="816" y="1479"/>
                      <a:pt x="999" y="1479"/>
                    </a:cubicBezTo>
                    <a:cubicBezTo>
                      <a:pt x="1375" y="1479"/>
                      <a:pt x="1730" y="1186"/>
                      <a:pt x="1730" y="753"/>
                    </a:cubicBezTo>
                    <a:cubicBezTo>
                      <a:pt x="1730" y="335"/>
                      <a:pt x="1395" y="0"/>
                      <a:pt x="100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2"/>
              <p:cNvSpPr/>
              <p:nvPr/>
            </p:nvSpPr>
            <p:spPr>
              <a:xfrm>
                <a:off x="5104500" y="3837800"/>
                <a:ext cx="43275" cy="36975"/>
              </a:xfrm>
              <a:custGeom>
                <a:avLst/>
                <a:gdLst/>
                <a:ahLst/>
                <a:cxnLst/>
                <a:rect l="l" t="t" r="r" b="b"/>
                <a:pathLst>
                  <a:path w="1731" h="1479" extrusionOk="0">
                    <a:moveTo>
                      <a:pt x="1005" y="0"/>
                    </a:moveTo>
                    <a:cubicBezTo>
                      <a:pt x="335" y="0"/>
                      <a:pt x="0" y="809"/>
                      <a:pt x="475" y="1256"/>
                    </a:cubicBezTo>
                    <a:cubicBezTo>
                      <a:pt x="629" y="1410"/>
                      <a:pt x="817" y="1479"/>
                      <a:pt x="999" y="1479"/>
                    </a:cubicBezTo>
                    <a:cubicBezTo>
                      <a:pt x="1375" y="1479"/>
                      <a:pt x="1730" y="1186"/>
                      <a:pt x="1730" y="753"/>
                    </a:cubicBezTo>
                    <a:cubicBezTo>
                      <a:pt x="1730" y="335"/>
                      <a:pt x="1395" y="0"/>
                      <a:pt x="1005"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2"/>
              <p:cNvSpPr/>
              <p:nvPr/>
            </p:nvSpPr>
            <p:spPr>
              <a:xfrm>
                <a:off x="4651150" y="3837800"/>
                <a:ext cx="42550" cy="36975"/>
              </a:xfrm>
              <a:custGeom>
                <a:avLst/>
                <a:gdLst/>
                <a:ahLst/>
                <a:cxnLst/>
                <a:rect l="l" t="t" r="r" b="b"/>
                <a:pathLst>
                  <a:path w="1702" h="1479" extrusionOk="0">
                    <a:moveTo>
                      <a:pt x="977" y="0"/>
                    </a:moveTo>
                    <a:cubicBezTo>
                      <a:pt x="307" y="0"/>
                      <a:pt x="0" y="809"/>
                      <a:pt x="447" y="1256"/>
                    </a:cubicBezTo>
                    <a:cubicBezTo>
                      <a:pt x="601" y="1410"/>
                      <a:pt x="789" y="1479"/>
                      <a:pt x="971" y="1479"/>
                    </a:cubicBezTo>
                    <a:cubicBezTo>
                      <a:pt x="1347" y="1479"/>
                      <a:pt x="1702" y="1186"/>
                      <a:pt x="1702" y="753"/>
                    </a:cubicBezTo>
                    <a:cubicBezTo>
                      <a:pt x="1702" y="335"/>
                      <a:pt x="1395" y="0"/>
                      <a:pt x="9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2"/>
              <p:cNvSpPr/>
              <p:nvPr/>
            </p:nvSpPr>
            <p:spPr>
              <a:xfrm>
                <a:off x="4882700" y="3837800"/>
                <a:ext cx="43275" cy="36975"/>
              </a:xfrm>
              <a:custGeom>
                <a:avLst/>
                <a:gdLst/>
                <a:ahLst/>
                <a:cxnLst/>
                <a:rect l="l" t="t" r="r" b="b"/>
                <a:pathLst>
                  <a:path w="1731" h="1479" extrusionOk="0">
                    <a:moveTo>
                      <a:pt x="1005" y="0"/>
                    </a:moveTo>
                    <a:cubicBezTo>
                      <a:pt x="335" y="0"/>
                      <a:pt x="1" y="809"/>
                      <a:pt x="475" y="1256"/>
                    </a:cubicBezTo>
                    <a:cubicBezTo>
                      <a:pt x="630" y="1410"/>
                      <a:pt x="817" y="1479"/>
                      <a:pt x="999" y="1479"/>
                    </a:cubicBezTo>
                    <a:cubicBezTo>
                      <a:pt x="1376" y="1479"/>
                      <a:pt x="1730" y="1186"/>
                      <a:pt x="1730" y="753"/>
                    </a:cubicBezTo>
                    <a:cubicBezTo>
                      <a:pt x="1730" y="335"/>
                      <a:pt x="1396" y="0"/>
                      <a:pt x="100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2"/>
              <p:cNvSpPr/>
              <p:nvPr/>
            </p:nvSpPr>
            <p:spPr>
              <a:xfrm>
                <a:off x="5107300" y="2816000"/>
                <a:ext cx="679350" cy="1002625"/>
              </a:xfrm>
              <a:custGeom>
                <a:avLst/>
                <a:gdLst/>
                <a:ahLst/>
                <a:cxnLst/>
                <a:rect l="l" t="t" r="r" b="b"/>
                <a:pathLst>
                  <a:path w="27174" h="40105" extrusionOk="0">
                    <a:moveTo>
                      <a:pt x="0" y="0"/>
                    </a:moveTo>
                    <a:lnTo>
                      <a:pt x="530" y="28"/>
                    </a:lnTo>
                    <a:lnTo>
                      <a:pt x="2678" y="56"/>
                    </a:lnTo>
                    <a:lnTo>
                      <a:pt x="10490" y="167"/>
                    </a:lnTo>
                    <a:lnTo>
                      <a:pt x="15875" y="223"/>
                    </a:lnTo>
                    <a:cubicBezTo>
                      <a:pt x="16184" y="237"/>
                      <a:pt x="16498" y="240"/>
                      <a:pt x="16817" y="240"/>
                    </a:cubicBezTo>
                    <a:cubicBezTo>
                      <a:pt x="17139" y="240"/>
                      <a:pt x="17464" y="237"/>
                      <a:pt x="17793" y="237"/>
                    </a:cubicBezTo>
                    <a:cubicBezTo>
                      <a:pt x="19170" y="237"/>
                      <a:pt x="20595" y="297"/>
                      <a:pt x="21957" y="921"/>
                    </a:cubicBezTo>
                    <a:cubicBezTo>
                      <a:pt x="24021" y="1813"/>
                      <a:pt x="25667" y="3543"/>
                      <a:pt x="26420" y="5691"/>
                    </a:cubicBezTo>
                    <a:cubicBezTo>
                      <a:pt x="26616" y="6249"/>
                      <a:pt x="26755" y="6835"/>
                      <a:pt x="26839" y="7421"/>
                    </a:cubicBezTo>
                    <a:cubicBezTo>
                      <a:pt x="26895" y="8007"/>
                      <a:pt x="26923" y="8621"/>
                      <a:pt x="26895" y="9235"/>
                    </a:cubicBezTo>
                    <a:lnTo>
                      <a:pt x="26895" y="12973"/>
                    </a:lnTo>
                    <a:lnTo>
                      <a:pt x="26895" y="27174"/>
                    </a:lnTo>
                    <a:cubicBezTo>
                      <a:pt x="26867" y="28262"/>
                      <a:pt x="26923" y="29322"/>
                      <a:pt x="26867" y="30354"/>
                    </a:cubicBezTo>
                    <a:cubicBezTo>
                      <a:pt x="26839" y="31331"/>
                      <a:pt x="26644" y="32307"/>
                      <a:pt x="26281" y="33256"/>
                    </a:cubicBezTo>
                    <a:cubicBezTo>
                      <a:pt x="25165" y="36380"/>
                      <a:pt x="22598" y="38752"/>
                      <a:pt x="19390" y="39617"/>
                    </a:cubicBezTo>
                    <a:cubicBezTo>
                      <a:pt x="18393" y="39872"/>
                      <a:pt x="17396" y="40011"/>
                      <a:pt x="16378" y="40011"/>
                    </a:cubicBezTo>
                    <a:cubicBezTo>
                      <a:pt x="16285" y="40011"/>
                      <a:pt x="16191" y="40010"/>
                      <a:pt x="16098" y="40007"/>
                    </a:cubicBezTo>
                    <a:lnTo>
                      <a:pt x="13950" y="40035"/>
                    </a:lnTo>
                    <a:lnTo>
                      <a:pt x="13224" y="40035"/>
                    </a:lnTo>
                    <a:lnTo>
                      <a:pt x="13419" y="40063"/>
                    </a:lnTo>
                    <a:lnTo>
                      <a:pt x="13977" y="40063"/>
                    </a:lnTo>
                    <a:lnTo>
                      <a:pt x="16098" y="40091"/>
                    </a:lnTo>
                    <a:cubicBezTo>
                      <a:pt x="16284" y="40100"/>
                      <a:pt x="16471" y="40105"/>
                      <a:pt x="16658" y="40105"/>
                    </a:cubicBezTo>
                    <a:cubicBezTo>
                      <a:pt x="17593" y="40105"/>
                      <a:pt x="18539" y="39989"/>
                      <a:pt x="19446" y="39756"/>
                    </a:cubicBezTo>
                    <a:cubicBezTo>
                      <a:pt x="22710" y="38891"/>
                      <a:pt x="25360" y="36464"/>
                      <a:pt x="26504" y="33312"/>
                    </a:cubicBezTo>
                    <a:cubicBezTo>
                      <a:pt x="26867" y="32363"/>
                      <a:pt x="27090" y="31359"/>
                      <a:pt x="27118" y="30326"/>
                    </a:cubicBezTo>
                    <a:cubicBezTo>
                      <a:pt x="27174" y="29294"/>
                      <a:pt x="27146" y="28234"/>
                      <a:pt x="27174" y="27146"/>
                    </a:cubicBezTo>
                    <a:lnTo>
                      <a:pt x="27174" y="12945"/>
                    </a:lnTo>
                    <a:lnTo>
                      <a:pt x="27174" y="9235"/>
                    </a:lnTo>
                    <a:cubicBezTo>
                      <a:pt x="27174" y="8593"/>
                      <a:pt x="27146" y="7979"/>
                      <a:pt x="27090" y="7393"/>
                    </a:cubicBezTo>
                    <a:cubicBezTo>
                      <a:pt x="27006" y="6779"/>
                      <a:pt x="26867" y="6194"/>
                      <a:pt x="26671" y="5608"/>
                    </a:cubicBezTo>
                    <a:cubicBezTo>
                      <a:pt x="25862" y="3404"/>
                      <a:pt x="24188" y="1618"/>
                      <a:pt x="22040" y="697"/>
                    </a:cubicBezTo>
                    <a:cubicBezTo>
                      <a:pt x="21036" y="279"/>
                      <a:pt x="19976" y="28"/>
                      <a:pt x="18888" y="28"/>
                    </a:cubicBezTo>
                    <a:lnTo>
                      <a:pt x="158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2"/>
              <p:cNvSpPr/>
              <p:nvPr/>
            </p:nvSpPr>
            <p:spPr>
              <a:xfrm>
                <a:off x="5126825" y="3240750"/>
                <a:ext cx="289475" cy="278325"/>
              </a:xfrm>
              <a:custGeom>
                <a:avLst/>
                <a:gdLst/>
                <a:ahLst/>
                <a:cxnLst/>
                <a:rect l="l" t="t" r="r" b="b"/>
                <a:pathLst>
                  <a:path w="11579" h="11133" extrusionOk="0">
                    <a:moveTo>
                      <a:pt x="6724" y="1"/>
                    </a:moveTo>
                    <a:lnTo>
                      <a:pt x="0" y="5943"/>
                    </a:lnTo>
                    <a:lnTo>
                      <a:pt x="3990" y="11132"/>
                    </a:lnTo>
                    <a:lnTo>
                      <a:pt x="11578" y="7784"/>
                    </a:lnTo>
                    <a:lnTo>
                      <a:pt x="672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2"/>
              <p:cNvSpPr/>
              <p:nvPr/>
            </p:nvSpPr>
            <p:spPr>
              <a:xfrm>
                <a:off x="5186100" y="3404650"/>
                <a:ext cx="65600" cy="93500"/>
              </a:xfrm>
              <a:custGeom>
                <a:avLst/>
                <a:gdLst/>
                <a:ahLst/>
                <a:cxnLst/>
                <a:rect l="l" t="t" r="r" b="b"/>
                <a:pathLst>
                  <a:path w="2624" h="3740" extrusionOk="0">
                    <a:moveTo>
                      <a:pt x="1" y="1"/>
                    </a:moveTo>
                    <a:lnTo>
                      <a:pt x="112" y="2568"/>
                    </a:lnTo>
                    <a:lnTo>
                      <a:pt x="2623" y="3739"/>
                    </a:lnTo>
                    <a:lnTo>
                      <a:pt x="2484" y="1117"/>
                    </a:lnTo>
                    <a:lnTo>
                      <a:pt x="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2"/>
              <p:cNvSpPr/>
              <p:nvPr/>
            </p:nvSpPr>
            <p:spPr>
              <a:xfrm>
                <a:off x="5245400" y="3368400"/>
                <a:ext cx="65575" cy="94175"/>
              </a:xfrm>
              <a:custGeom>
                <a:avLst/>
                <a:gdLst/>
                <a:ahLst/>
                <a:cxnLst/>
                <a:rect l="l" t="t" r="r" b="b"/>
                <a:pathLst>
                  <a:path w="2623" h="3767" extrusionOk="0">
                    <a:moveTo>
                      <a:pt x="0" y="0"/>
                    </a:moveTo>
                    <a:lnTo>
                      <a:pt x="112" y="2595"/>
                    </a:lnTo>
                    <a:lnTo>
                      <a:pt x="2623" y="3766"/>
                    </a:lnTo>
                    <a:lnTo>
                      <a:pt x="2511" y="1116"/>
                    </a:lnTo>
                    <a:lnTo>
                      <a:pt x="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2"/>
              <p:cNvSpPr/>
              <p:nvPr/>
            </p:nvSpPr>
            <p:spPr>
              <a:xfrm>
                <a:off x="5306075" y="3332825"/>
                <a:ext cx="65575" cy="93475"/>
              </a:xfrm>
              <a:custGeom>
                <a:avLst/>
                <a:gdLst/>
                <a:ahLst/>
                <a:cxnLst/>
                <a:rect l="l" t="t" r="r" b="b"/>
                <a:pathLst>
                  <a:path w="2623" h="3739" extrusionOk="0">
                    <a:moveTo>
                      <a:pt x="0" y="0"/>
                    </a:moveTo>
                    <a:lnTo>
                      <a:pt x="112" y="2567"/>
                    </a:lnTo>
                    <a:lnTo>
                      <a:pt x="2623" y="3739"/>
                    </a:lnTo>
                    <a:lnTo>
                      <a:pt x="2483" y="1116"/>
                    </a:lnTo>
                    <a:lnTo>
                      <a:pt x="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2"/>
              <p:cNvSpPr/>
              <p:nvPr/>
            </p:nvSpPr>
            <p:spPr>
              <a:xfrm>
                <a:off x="5216100" y="3398975"/>
                <a:ext cx="364775" cy="191925"/>
              </a:xfrm>
              <a:custGeom>
                <a:avLst/>
                <a:gdLst/>
                <a:ahLst/>
                <a:cxnLst/>
                <a:rect l="l" t="t" r="r" b="b"/>
                <a:pathLst>
                  <a:path w="14591" h="7677" extrusionOk="0">
                    <a:moveTo>
                      <a:pt x="13999" y="0"/>
                    </a:moveTo>
                    <a:cubicBezTo>
                      <a:pt x="12591" y="0"/>
                      <a:pt x="8314" y="1344"/>
                      <a:pt x="8314" y="1344"/>
                    </a:cubicBezTo>
                    <a:lnTo>
                      <a:pt x="7421" y="33"/>
                    </a:lnTo>
                    <a:lnTo>
                      <a:pt x="0" y="4747"/>
                    </a:lnTo>
                    <a:lnTo>
                      <a:pt x="1730" y="7677"/>
                    </a:lnTo>
                    <a:lnTo>
                      <a:pt x="2232" y="7426"/>
                    </a:lnTo>
                    <a:cubicBezTo>
                      <a:pt x="4380" y="6338"/>
                      <a:pt x="13141" y="1679"/>
                      <a:pt x="14285" y="451"/>
                    </a:cubicBezTo>
                    <a:cubicBezTo>
                      <a:pt x="14591" y="125"/>
                      <a:pt x="14428" y="0"/>
                      <a:pt x="1399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2"/>
              <p:cNvSpPr/>
              <p:nvPr/>
            </p:nvSpPr>
            <p:spPr>
              <a:xfrm>
                <a:off x="5226550" y="3519775"/>
                <a:ext cx="101175" cy="68350"/>
              </a:xfrm>
              <a:custGeom>
                <a:avLst/>
                <a:gdLst/>
                <a:ahLst/>
                <a:cxnLst/>
                <a:rect l="l" t="t" r="r" b="b"/>
                <a:pathLst>
                  <a:path w="4047" h="2734" extrusionOk="0">
                    <a:moveTo>
                      <a:pt x="1647" y="0"/>
                    </a:moveTo>
                    <a:cubicBezTo>
                      <a:pt x="1058" y="0"/>
                      <a:pt x="479" y="222"/>
                      <a:pt x="1" y="613"/>
                    </a:cubicBezTo>
                    <a:lnTo>
                      <a:pt x="1284" y="2733"/>
                    </a:lnTo>
                    <a:lnTo>
                      <a:pt x="4046" y="1171"/>
                    </a:lnTo>
                    <a:cubicBezTo>
                      <a:pt x="3572" y="585"/>
                      <a:pt x="2902" y="194"/>
                      <a:pt x="2149" y="55"/>
                    </a:cubicBezTo>
                    <a:cubicBezTo>
                      <a:pt x="1982" y="18"/>
                      <a:pt x="1814" y="0"/>
                      <a:pt x="1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2"/>
              <p:cNvSpPr/>
              <p:nvPr/>
            </p:nvSpPr>
            <p:spPr>
              <a:xfrm>
                <a:off x="5257950" y="3399425"/>
                <a:ext cx="321275" cy="191475"/>
              </a:xfrm>
              <a:custGeom>
                <a:avLst/>
                <a:gdLst/>
                <a:ahLst/>
                <a:cxnLst/>
                <a:rect l="l" t="t" r="r" b="b"/>
                <a:pathLst>
                  <a:path w="12851" h="7659" extrusionOk="0">
                    <a:moveTo>
                      <a:pt x="12329" y="0"/>
                    </a:moveTo>
                    <a:cubicBezTo>
                      <a:pt x="11580" y="0"/>
                      <a:pt x="10267" y="321"/>
                      <a:pt x="10267" y="321"/>
                    </a:cubicBezTo>
                    <a:cubicBezTo>
                      <a:pt x="9821" y="600"/>
                      <a:pt x="10155" y="1688"/>
                      <a:pt x="10155" y="1688"/>
                    </a:cubicBezTo>
                    <a:lnTo>
                      <a:pt x="0" y="7491"/>
                    </a:lnTo>
                    <a:lnTo>
                      <a:pt x="84" y="7659"/>
                    </a:lnTo>
                    <a:cubicBezTo>
                      <a:pt x="4101" y="5790"/>
                      <a:pt x="12750" y="740"/>
                      <a:pt x="12834" y="210"/>
                    </a:cubicBezTo>
                    <a:cubicBezTo>
                      <a:pt x="12850" y="55"/>
                      <a:pt x="12638" y="0"/>
                      <a:pt x="123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2"/>
              <p:cNvSpPr/>
              <p:nvPr/>
            </p:nvSpPr>
            <p:spPr>
              <a:xfrm>
                <a:off x="5254450" y="3401175"/>
                <a:ext cx="322250" cy="186950"/>
              </a:xfrm>
              <a:custGeom>
                <a:avLst/>
                <a:gdLst/>
                <a:ahLst/>
                <a:cxnLst/>
                <a:rect l="l" t="t" r="r" b="b"/>
                <a:pathLst>
                  <a:path w="12890" h="7478" extrusionOk="0">
                    <a:moveTo>
                      <a:pt x="12890" y="0"/>
                    </a:moveTo>
                    <a:lnTo>
                      <a:pt x="12890" y="0"/>
                    </a:lnTo>
                    <a:cubicBezTo>
                      <a:pt x="12834" y="28"/>
                      <a:pt x="12778" y="56"/>
                      <a:pt x="12751" y="84"/>
                    </a:cubicBezTo>
                    <a:cubicBezTo>
                      <a:pt x="12806" y="56"/>
                      <a:pt x="12834" y="28"/>
                      <a:pt x="12890" y="0"/>
                    </a:cubicBezTo>
                    <a:close/>
                    <a:moveTo>
                      <a:pt x="12751" y="84"/>
                    </a:moveTo>
                    <a:lnTo>
                      <a:pt x="12388" y="307"/>
                    </a:lnTo>
                    <a:lnTo>
                      <a:pt x="11021" y="1116"/>
                    </a:lnTo>
                    <a:cubicBezTo>
                      <a:pt x="9877" y="1814"/>
                      <a:pt x="8287" y="2790"/>
                      <a:pt x="6501" y="3795"/>
                    </a:cubicBezTo>
                    <a:cubicBezTo>
                      <a:pt x="4716" y="4827"/>
                      <a:pt x="3098" y="5748"/>
                      <a:pt x="1898" y="6389"/>
                    </a:cubicBezTo>
                    <a:lnTo>
                      <a:pt x="503" y="7170"/>
                    </a:lnTo>
                    <a:lnTo>
                      <a:pt x="140" y="7394"/>
                    </a:lnTo>
                    <a:cubicBezTo>
                      <a:pt x="84" y="7421"/>
                      <a:pt x="57" y="7449"/>
                      <a:pt x="1" y="7477"/>
                    </a:cubicBezTo>
                    <a:cubicBezTo>
                      <a:pt x="57" y="7449"/>
                      <a:pt x="112" y="7449"/>
                      <a:pt x="140" y="7421"/>
                    </a:cubicBezTo>
                    <a:lnTo>
                      <a:pt x="531" y="7226"/>
                    </a:lnTo>
                    <a:lnTo>
                      <a:pt x="1954" y="6473"/>
                    </a:lnTo>
                    <a:cubicBezTo>
                      <a:pt x="3153" y="5831"/>
                      <a:pt x="4771" y="4938"/>
                      <a:pt x="6557" y="3906"/>
                    </a:cubicBezTo>
                    <a:cubicBezTo>
                      <a:pt x="8343" y="2874"/>
                      <a:pt x="9933" y="1897"/>
                      <a:pt x="11077" y="1200"/>
                    </a:cubicBezTo>
                    <a:lnTo>
                      <a:pt x="12416" y="335"/>
                    </a:lnTo>
                    <a:lnTo>
                      <a:pt x="12751" y="84"/>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2"/>
              <p:cNvSpPr/>
              <p:nvPr/>
            </p:nvSpPr>
            <p:spPr>
              <a:xfrm>
                <a:off x="5506950" y="3404650"/>
                <a:ext cx="7700" cy="40475"/>
              </a:xfrm>
              <a:custGeom>
                <a:avLst/>
                <a:gdLst/>
                <a:ahLst/>
                <a:cxnLst/>
                <a:rect l="l" t="t" r="r" b="b"/>
                <a:pathLst>
                  <a:path w="308" h="1619" extrusionOk="0">
                    <a:moveTo>
                      <a:pt x="307" y="1"/>
                    </a:moveTo>
                    <a:cubicBezTo>
                      <a:pt x="112" y="224"/>
                      <a:pt x="28" y="503"/>
                      <a:pt x="28" y="782"/>
                    </a:cubicBezTo>
                    <a:cubicBezTo>
                      <a:pt x="0" y="1089"/>
                      <a:pt x="84" y="1368"/>
                      <a:pt x="251" y="1619"/>
                    </a:cubicBezTo>
                    <a:cubicBezTo>
                      <a:pt x="195" y="1340"/>
                      <a:pt x="140" y="1061"/>
                      <a:pt x="140" y="810"/>
                    </a:cubicBezTo>
                    <a:cubicBezTo>
                      <a:pt x="168" y="531"/>
                      <a:pt x="223" y="252"/>
                      <a:pt x="30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2"/>
              <p:cNvSpPr/>
              <p:nvPr/>
            </p:nvSpPr>
            <p:spPr>
              <a:xfrm>
                <a:off x="5439275" y="3426975"/>
                <a:ext cx="3525" cy="21650"/>
              </a:xfrm>
              <a:custGeom>
                <a:avLst/>
                <a:gdLst/>
                <a:ahLst/>
                <a:cxnLst/>
                <a:rect l="l" t="t" r="r" b="b"/>
                <a:pathLst>
                  <a:path w="141" h="866" extrusionOk="0">
                    <a:moveTo>
                      <a:pt x="113" y="1"/>
                    </a:moveTo>
                    <a:cubicBezTo>
                      <a:pt x="29" y="280"/>
                      <a:pt x="1" y="586"/>
                      <a:pt x="57" y="865"/>
                    </a:cubicBezTo>
                    <a:cubicBezTo>
                      <a:pt x="85" y="865"/>
                      <a:pt x="140" y="698"/>
                      <a:pt x="140" y="447"/>
                    </a:cubicBezTo>
                    <a:cubicBezTo>
                      <a:pt x="140" y="196"/>
                      <a:pt x="140" y="1"/>
                      <a:pt x="1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2"/>
              <p:cNvSpPr/>
              <p:nvPr/>
            </p:nvSpPr>
            <p:spPr>
              <a:xfrm>
                <a:off x="5420450" y="3432550"/>
                <a:ext cx="7000" cy="17475"/>
              </a:xfrm>
              <a:custGeom>
                <a:avLst/>
                <a:gdLst/>
                <a:ahLst/>
                <a:cxnLst/>
                <a:rect l="l" t="t" r="r" b="b"/>
                <a:pathLst>
                  <a:path w="280" h="699" extrusionOk="0">
                    <a:moveTo>
                      <a:pt x="252" y="1"/>
                    </a:moveTo>
                    <a:cubicBezTo>
                      <a:pt x="224" y="1"/>
                      <a:pt x="140" y="140"/>
                      <a:pt x="84" y="336"/>
                    </a:cubicBezTo>
                    <a:cubicBezTo>
                      <a:pt x="29" y="559"/>
                      <a:pt x="1" y="670"/>
                      <a:pt x="29" y="698"/>
                    </a:cubicBezTo>
                    <a:cubicBezTo>
                      <a:pt x="56" y="698"/>
                      <a:pt x="112" y="559"/>
                      <a:pt x="168" y="336"/>
                    </a:cubicBezTo>
                    <a:cubicBezTo>
                      <a:pt x="252" y="140"/>
                      <a:pt x="280" y="1"/>
                      <a:pt x="25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2"/>
              <p:cNvSpPr/>
              <p:nvPr/>
            </p:nvSpPr>
            <p:spPr>
              <a:xfrm>
                <a:off x="5400225" y="3426275"/>
                <a:ext cx="20950" cy="11875"/>
              </a:xfrm>
              <a:custGeom>
                <a:avLst/>
                <a:gdLst/>
                <a:ahLst/>
                <a:cxnLst/>
                <a:rect l="l" t="t" r="r" b="b"/>
                <a:pathLst>
                  <a:path w="838" h="475" extrusionOk="0">
                    <a:moveTo>
                      <a:pt x="810" y="1"/>
                    </a:moveTo>
                    <a:cubicBezTo>
                      <a:pt x="810" y="1"/>
                      <a:pt x="614" y="57"/>
                      <a:pt x="391" y="196"/>
                    </a:cubicBezTo>
                    <a:cubicBezTo>
                      <a:pt x="168" y="308"/>
                      <a:pt x="1" y="419"/>
                      <a:pt x="29" y="475"/>
                    </a:cubicBezTo>
                    <a:cubicBezTo>
                      <a:pt x="168" y="419"/>
                      <a:pt x="308" y="363"/>
                      <a:pt x="447" y="280"/>
                    </a:cubicBezTo>
                    <a:cubicBezTo>
                      <a:pt x="670" y="168"/>
                      <a:pt x="838" y="29"/>
                      <a:pt x="8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2"/>
              <p:cNvSpPr/>
              <p:nvPr/>
            </p:nvSpPr>
            <p:spPr>
              <a:xfrm>
                <a:off x="5389775" y="3415125"/>
                <a:ext cx="23725" cy="11875"/>
              </a:xfrm>
              <a:custGeom>
                <a:avLst/>
                <a:gdLst/>
                <a:ahLst/>
                <a:cxnLst/>
                <a:rect l="l" t="t" r="r" b="b"/>
                <a:pathLst>
                  <a:path w="949" h="475" extrusionOk="0">
                    <a:moveTo>
                      <a:pt x="949" y="0"/>
                    </a:moveTo>
                    <a:lnTo>
                      <a:pt x="949" y="0"/>
                    </a:lnTo>
                    <a:cubicBezTo>
                      <a:pt x="781" y="56"/>
                      <a:pt x="642" y="140"/>
                      <a:pt x="474" y="251"/>
                    </a:cubicBezTo>
                    <a:cubicBezTo>
                      <a:pt x="307" y="307"/>
                      <a:pt x="168" y="363"/>
                      <a:pt x="0" y="475"/>
                    </a:cubicBezTo>
                    <a:cubicBezTo>
                      <a:pt x="195" y="475"/>
                      <a:pt x="363" y="419"/>
                      <a:pt x="530" y="335"/>
                    </a:cubicBezTo>
                    <a:cubicBezTo>
                      <a:pt x="698" y="279"/>
                      <a:pt x="837" y="168"/>
                      <a:pt x="9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2"/>
              <p:cNvSpPr/>
              <p:nvPr/>
            </p:nvSpPr>
            <p:spPr>
              <a:xfrm>
                <a:off x="5437625" y="3394200"/>
                <a:ext cx="30275" cy="36300"/>
              </a:xfrm>
              <a:custGeom>
                <a:avLst/>
                <a:gdLst/>
                <a:ahLst/>
                <a:cxnLst/>
                <a:rect l="l" t="t" r="r" b="b"/>
                <a:pathLst>
                  <a:path w="1211" h="1452" extrusionOk="0">
                    <a:moveTo>
                      <a:pt x="988" y="112"/>
                    </a:moveTo>
                    <a:cubicBezTo>
                      <a:pt x="1099" y="112"/>
                      <a:pt x="1127" y="224"/>
                      <a:pt x="1071" y="335"/>
                    </a:cubicBezTo>
                    <a:cubicBezTo>
                      <a:pt x="1016" y="419"/>
                      <a:pt x="932" y="530"/>
                      <a:pt x="848" y="614"/>
                    </a:cubicBezTo>
                    <a:cubicBezTo>
                      <a:pt x="737" y="754"/>
                      <a:pt x="597" y="921"/>
                      <a:pt x="458" y="1061"/>
                    </a:cubicBezTo>
                    <a:cubicBezTo>
                      <a:pt x="315" y="1160"/>
                      <a:pt x="194" y="1238"/>
                      <a:pt x="114" y="1290"/>
                    </a:cubicBezTo>
                    <a:lnTo>
                      <a:pt x="114" y="1290"/>
                    </a:lnTo>
                    <a:cubicBezTo>
                      <a:pt x="98" y="1166"/>
                      <a:pt x="103" y="1037"/>
                      <a:pt x="123" y="921"/>
                    </a:cubicBezTo>
                    <a:cubicBezTo>
                      <a:pt x="151" y="726"/>
                      <a:pt x="234" y="558"/>
                      <a:pt x="374" y="391"/>
                    </a:cubicBezTo>
                    <a:cubicBezTo>
                      <a:pt x="541" y="224"/>
                      <a:pt x="764" y="112"/>
                      <a:pt x="988" y="112"/>
                    </a:cubicBezTo>
                    <a:close/>
                    <a:moveTo>
                      <a:pt x="1016" y="0"/>
                    </a:moveTo>
                    <a:cubicBezTo>
                      <a:pt x="513" y="28"/>
                      <a:pt x="123" y="419"/>
                      <a:pt x="39" y="893"/>
                    </a:cubicBezTo>
                    <a:cubicBezTo>
                      <a:pt x="39" y="1033"/>
                      <a:pt x="39" y="1200"/>
                      <a:pt x="67" y="1312"/>
                    </a:cubicBezTo>
                    <a:cubicBezTo>
                      <a:pt x="68" y="1314"/>
                      <a:pt x="69" y="1317"/>
                      <a:pt x="71" y="1319"/>
                    </a:cubicBezTo>
                    <a:lnTo>
                      <a:pt x="71" y="1319"/>
                    </a:lnTo>
                    <a:cubicBezTo>
                      <a:pt x="23" y="1351"/>
                      <a:pt x="0" y="1367"/>
                      <a:pt x="11" y="1367"/>
                    </a:cubicBezTo>
                    <a:cubicBezTo>
                      <a:pt x="34" y="1360"/>
                      <a:pt x="57" y="1351"/>
                      <a:pt x="80" y="1342"/>
                    </a:cubicBezTo>
                    <a:lnTo>
                      <a:pt x="80" y="1342"/>
                    </a:lnTo>
                    <a:cubicBezTo>
                      <a:pt x="97" y="1387"/>
                      <a:pt x="105" y="1428"/>
                      <a:pt x="151" y="1451"/>
                    </a:cubicBezTo>
                    <a:cubicBezTo>
                      <a:pt x="137" y="1410"/>
                      <a:pt x="127" y="1368"/>
                      <a:pt x="119" y="1324"/>
                    </a:cubicBezTo>
                    <a:lnTo>
                      <a:pt x="119" y="1324"/>
                    </a:lnTo>
                    <a:cubicBezTo>
                      <a:pt x="250" y="1263"/>
                      <a:pt x="376" y="1176"/>
                      <a:pt x="485" y="1088"/>
                    </a:cubicBezTo>
                    <a:cubicBezTo>
                      <a:pt x="653" y="977"/>
                      <a:pt x="792" y="837"/>
                      <a:pt x="932" y="670"/>
                    </a:cubicBezTo>
                    <a:cubicBezTo>
                      <a:pt x="1016" y="586"/>
                      <a:pt x="1099" y="475"/>
                      <a:pt x="1155" y="391"/>
                    </a:cubicBezTo>
                    <a:cubicBezTo>
                      <a:pt x="1211" y="307"/>
                      <a:pt x="1211" y="224"/>
                      <a:pt x="1211" y="168"/>
                    </a:cubicBezTo>
                    <a:cubicBezTo>
                      <a:pt x="1183" y="56"/>
                      <a:pt x="1099" y="0"/>
                      <a:pt x="101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2"/>
              <p:cNvSpPr/>
              <p:nvPr/>
            </p:nvSpPr>
            <p:spPr>
              <a:xfrm>
                <a:off x="5412775" y="3409375"/>
                <a:ext cx="28625" cy="18775"/>
              </a:xfrm>
              <a:custGeom>
                <a:avLst/>
                <a:gdLst/>
                <a:ahLst/>
                <a:cxnLst/>
                <a:rect l="l" t="t" r="r" b="b"/>
                <a:pathLst>
                  <a:path w="1145" h="751" extrusionOk="0">
                    <a:moveTo>
                      <a:pt x="377" y="0"/>
                    </a:moveTo>
                    <a:cubicBezTo>
                      <a:pt x="287" y="0"/>
                      <a:pt x="196" y="21"/>
                      <a:pt x="112" y="63"/>
                    </a:cubicBezTo>
                    <a:cubicBezTo>
                      <a:pt x="1" y="147"/>
                      <a:pt x="1" y="286"/>
                      <a:pt x="85" y="370"/>
                    </a:cubicBezTo>
                    <a:cubicBezTo>
                      <a:pt x="140" y="454"/>
                      <a:pt x="196" y="509"/>
                      <a:pt x="280" y="537"/>
                    </a:cubicBezTo>
                    <a:cubicBezTo>
                      <a:pt x="419" y="621"/>
                      <a:pt x="559" y="677"/>
                      <a:pt x="698" y="705"/>
                    </a:cubicBezTo>
                    <a:cubicBezTo>
                      <a:pt x="764" y="737"/>
                      <a:pt x="839" y="751"/>
                      <a:pt x="918" y="751"/>
                    </a:cubicBezTo>
                    <a:cubicBezTo>
                      <a:pt x="973" y="751"/>
                      <a:pt x="1031" y="744"/>
                      <a:pt x="1089" y="733"/>
                    </a:cubicBezTo>
                    <a:cubicBezTo>
                      <a:pt x="1089" y="733"/>
                      <a:pt x="949" y="705"/>
                      <a:pt x="726" y="649"/>
                    </a:cubicBezTo>
                    <a:cubicBezTo>
                      <a:pt x="587" y="593"/>
                      <a:pt x="447" y="537"/>
                      <a:pt x="336" y="454"/>
                    </a:cubicBezTo>
                    <a:cubicBezTo>
                      <a:pt x="224" y="398"/>
                      <a:pt x="57" y="230"/>
                      <a:pt x="168" y="147"/>
                    </a:cubicBezTo>
                    <a:cubicBezTo>
                      <a:pt x="231" y="122"/>
                      <a:pt x="299" y="108"/>
                      <a:pt x="368" y="108"/>
                    </a:cubicBezTo>
                    <a:cubicBezTo>
                      <a:pt x="453" y="108"/>
                      <a:pt x="538" y="128"/>
                      <a:pt x="615" y="175"/>
                    </a:cubicBezTo>
                    <a:cubicBezTo>
                      <a:pt x="726" y="230"/>
                      <a:pt x="838" y="314"/>
                      <a:pt x="921" y="398"/>
                    </a:cubicBezTo>
                    <a:cubicBezTo>
                      <a:pt x="1005" y="509"/>
                      <a:pt x="1089" y="621"/>
                      <a:pt x="1145" y="733"/>
                    </a:cubicBezTo>
                    <a:cubicBezTo>
                      <a:pt x="1145" y="593"/>
                      <a:pt x="1089" y="454"/>
                      <a:pt x="1005" y="342"/>
                    </a:cubicBezTo>
                    <a:cubicBezTo>
                      <a:pt x="894" y="230"/>
                      <a:pt x="782" y="119"/>
                      <a:pt x="642" y="63"/>
                    </a:cubicBezTo>
                    <a:cubicBezTo>
                      <a:pt x="559" y="21"/>
                      <a:pt x="468" y="0"/>
                      <a:pt x="37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2"/>
              <p:cNvSpPr/>
              <p:nvPr/>
            </p:nvSpPr>
            <p:spPr>
              <a:xfrm>
                <a:off x="5228650" y="3517975"/>
                <a:ext cx="98375" cy="30400"/>
              </a:xfrm>
              <a:custGeom>
                <a:avLst/>
                <a:gdLst/>
                <a:ahLst/>
                <a:cxnLst/>
                <a:rect l="l" t="t" r="r" b="b"/>
                <a:pathLst>
                  <a:path w="3935" h="1216" extrusionOk="0">
                    <a:moveTo>
                      <a:pt x="1705" y="1"/>
                    </a:moveTo>
                    <a:cubicBezTo>
                      <a:pt x="1309" y="1"/>
                      <a:pt x="908" y="88"/>
                      <a:pt x="531" y="266"/>
                    </a:cubicBezTo>
                    <a:cubicBezTo>
                      <a:pt x="391" y="322"/>
                      <a:pt x="252" y="434"/>
                      <a:pt x="112" y="518"/>
                    </a:cubicBezTo>
                    <a:cubicBezTo>
                      <a:pt x="84" y="545"/>
                      <a:pt x="28" y="573"/>
                      <a:pt x="0" y="629"/>
                    </a:cubicBezTo>
                    <a:cubicBezTo>
                      <a:pt x="0" y="631"/>
                      <a:pt x="2" y="632"/>
                      <a:pt x="4" y="632"/>
                    </a:cubicBezTo>
                    <a:cubicBezTo>
                      <a:pt x="30" y="632"/>
                      <a:pt x="223" y="477"/>
                      <a:pt x="558" y="322"/>
                    </a:cubicBezTo>
                    <a:cubicBezTo>
                      <a:pt x="913" y="170"/>
                      <a:pt x="1290" y="95"/>
                      <a:pt x="1664" y="95"/>
                    </a:cubicBezTo>
                    <a:cubicBezTo>
                      <a:pt x="2318" y="95"/>
                      <a:pt x="2963" y="325"/>
                      <a:pt x="3460" y="769"/>
                    </a:cubicBezTo>
                    <a:cubicBezTo>
                      <a:pt x="3767" y="1020"/>
                      <a:pt x="3906" y="1215"/>
                      <a:pt x="3934" y="1215"/>
                    </a:cubicBezTo>
                    <a:cubicBezTo>
                      <a:pt x="3906" y="1159"/>
                      <a:pt x="3878" y="1103"/>
                      <a:pt x="3851" y="1048"/>
                    </a:cubicBezTo>
                    <a:cubicBezTo>
                      <a:pt x="3739" y="936"/>
                      <a:pt x="3627" y="824"/>
                      <a:pt x="3516" y="713"/>
                    </a:cubicBezTo>
                    <a:cubicBezTo>
                      <a:pt x="3011" y="243"/>
                      <a:pt x="2364" y="1"/>
                      <a:pt x="170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2"/>
              <p:cNvSpPr/>
              <p:nvPr/>
            </p:nvSpPr>
            <p:spPr>
              <a:xfrm>
                <a:off x="5340950" y="3485525"/>
                <a:ext cx="55125" cy="31450"/>
              </a:xfrm>
              <a:custGeom>
                <a:avLst/>
                <a:gdLst/>
                <a:ahLst/>
                <a:cxnLst/>
                <a:rect l="l" t="t" r="r" b="b"/>
                <a:pathLst>
                  <a:path w="2205" h="1258" extrusionOk="0">
                    <a:moveTo>
                      <a:pt x="2198" y="0"/>
                    </a:moveTo>
                    <a:cubicBezTo>
                      <a:pt x="2136" y="0"/>
                      <a:pt x="1676" y="297"/>
                      <a:pt x="1088" y="644"/>
                    </a:cubicBezTo>
                    <a:cubicBezTo>
                      <a:pt x="474" y="979"/>
                      <a:pt x="0" y="1230"/>
                      <a:pt x="0" y="1258"/>
                    </a:cubicBezTo>
                    <a:cubicBezTo>
                      <a:pt x="391" y="1118"/>
                      <a:pt x="781" y="951"/>
                      <a:pt x="1172" y="728"/>
                    </a:cubicBezTo>
                    <a:cubicBezTo>
                      <a:pt x="1535" y="532"/>
                      <a:pt x="1897" y="281"/>
                      <a:pt x="2204" y="2"/>
                    </a:cubicBezTo>
                    <a:cubicBezTo>
                      <a:pt x="2203" y="1"/>
                      <a:pt x="2201" y="0"/>
                      <a:pt x="219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2"/>
              <p:cNvSpPr/>
              <p:nvPr/>
            </p:nvSpPr>
            <p:spPr>
              <a:xfrm>
                <a:off x="5303975" y="3538175"/>
                <a:ext cx="11875" cy="8225"/>
              </a:xfrm>
              <a:custGeom>
                <a:avLst/>
                <a:gdLst/>
                <a:ahLst/>
                <a:cxnLst/>
                <a:rect l="l" t="t" r="r" b="b"/>
                <a:pathLst>
                  <a:path w="475" h="329" extrusionOk="0">
                    <a:moveTo>
                      <a:pt x="42" y="1"/>
                    </a:moveTo>
                    <a:cubicBezTo>
                      <a:pt x="16" y="1"/>
                      <a:pt x="1" y="7"/>
                      <a:pt x="1" y="16"/>
                    </a:cubicBezTo>
                    <a:cubicBezTo>
                      <a:pt x="1" y="44"/>
                      <a:pt x="84" y="100"/>
                      <a:pt x="196" y="184"/>
                    </a:cubicBezTo>
                    <a:cubicBezTo>
                      <a:pt x="317" y="256"/>
                      <a:pt x="396" y="329"/>
                      <a:pt x="433" y="329"/>
                    </a:cubicBezTo>
                    <a:cubicBezTo>
                      <a:pt x="438" y="329"/>
                      <a:pt x="443" y="327"/>
                      <a:pt x="447" y="323"/>
                    </a:cubicBezTo>
                    <a:cubicBezTo>
                      <a:pt x="475" y="323"/>
                      <a:pt x="419" y="184"/>
                      <a:pt x="280" y="100"/>
                    </a:cubicBezTo>
                    <a:cubicBezTo>
                      <a:pt x="187" y="26"/>
                      <a:pt x="94" y="1"/>
                      <a:pt x="4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2"/>
              <p:cNvSpPr/>
              <p:nvPr/>
            </p:nvSpPr>
            <p:spPr>
              <a:xfrm>
                <a:off x="5279575" y="3528700"/>
                <a:ext cx="11175" cy="4150"/>
              </a:xfrm>
              <a:custGeom>
                <a:avLst/>
                <a:gdLst/>
                <a:ahLst/>
                <a:cxnLst/>
                <a:rect l="l" t="t" r="r" b="b"/>
                <a:pathLst>
                  <a:path w="447" h="166" extrusionOk="0">
                    <a:moveTo>
                      <a:pt x="96" y="1"/>
                    </a:moveTo>
                    <a:cubicBezTo>
                      <a:pt x="37" y="1"/>
                      <a:pt x="0" y="17"/>
                      <a:pt x="0" y="33"/>
                    </a:cubicBezTo>
                    <a:cubicBezTo>
                      <a:pt x="0" y="61"/>
                      <a:pt x="84" y="89"/>
                      <a:pt x="223" y="144"/>
                    </a:cubicBezTo>
                    <a:cubicBezTo>
                      <a:pt x="279" y="158"/>
                      <a:pt x="335" y="165"/>
                      <a:pt x="377" y="165"/>
                    </a:cubicBezTo>
                    <a:cubicBezTo>
                      <a:pt x="419" y="165"/>
                      <a:pt x="446" y="158"/>
                      <a:pt x="446" y="144"/>
                    </a:cubicBezTo>
                    <a:cubicBezTo>
                      <a:pt x="446" y="89"/>
                      <a:pt x="363" y="61"/>
                      <a:pt x="251" y="33"/>
                    </a:cubicBezTo>
                    <a:cubicBezTo>
                      <a:pt x="192" y="9"/>
                      <a:pt x="138" y="1"/>
                      <a:pt x="9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2"/>
              <p:cNvSpPr/>
              <p:nvPr/>
            </p:nvSpPr>
            <p:spPr>
              <a:xfrm>
                <a:off x="5254450" y="3528525"/>
                <a:ext cx="13275" cy="4625"/>
              </a:xfrm>
              <a:custGeom>
                <a:avLst/>
                <a:gdLst/>
                <a:ahLst/>
                <a:cxnLst/>
                <a:rect l="l" t="t" r="r" b="b"/>
                <a:pathLst>
                  <a:path w="531" h="185" extrusionOk="0">
                    <a:moveTo>
                      <a:pt x="373" y="1"/>
                    </a:moveTo>
                    <a:cubicBezTo>
                      <a:pt x="338" y="1"/>
                      <a:pt x="297" y="4"/>
                      <a:pt x="252" y="12"/>
                    </a:cubicBezTo>
                    <a:cubicBezTo>
                      <a:pt x="84" y="40"/>
                      <a:pt x="1" y="151"/>
                      <a:pt x="29" y="179"/>
                    </a:cubicBezTo>
                    <a:cubicBezTo>
                      <a:pt x="29" y="183"/>
                      <a:pt x="31" y="185"/>
                      <a:pt x="35" y="185"/>
                    </a:cubicBezTo>
                    <a:cubicBezTo>
                      <a:pt x="61" y="185"/>
                      <a:pt x="160" y="123"/>
                      <a:pt x="280" y="123"/>
                    </a:cubicBezTo>
                    <a:cubicBezTo>
                      <a:pt x="419" y="96"/>
                      <a:pt x="531" y="123"/>
                      <a:pt x="531" y="68"/>
                    </a:cubicBezTo>
                    <a:cubicBezTo>
                      <a:pt x="531" y="27"/>
                      <a:pt x="471" y="1"/>
                      <a:pt x="37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2"/>
              <p:cNvSpPr/>
              <p:nvPr/>
            </p:nvSpPr>
            <p:spPr>
              <a:xfrm>
                <a:off x="5238425" y="3535500"/>
                <a:ext cx="7000" cy="2700"/>
              </a:xfrm>
              <a:custGeom>
                <a:avLst/>
                <a:gdLst/>
                <a:ahLst/>
                <a:cxnLst/>
                <a:rect l="l" t="t" r="r" b="b"/>
                <a:pathLst>
                  <a:path w="280" h="108" extrusionOk="0">
                    <a:moveTo>
                      <a:pt x="205" y="0"/>
                    </a:moveTo>
                    <a:cubicBezTo>
                      <a:pt x="186" y="0"/>
                      <a:pt x="164" y="4"/>
                      <a:pt x="140" y="12"/>
                    </a:cubicBezTo>
                    <a:cubicBezTo>
                      <a:pt x="56" y="12"/>
                      <a:pt x="0" y="40"/>
                      <a:pt x="0" y="68"/>
                    </a:cubicBezTo>
                    <a:cubicBezTo>
                      <a:pt x="0" y="87"/>
                      <a:pt x="28" y="107"/>
                      <a:pt x="74" y="107"/>
                    </a:cubicBezTo>
                    <a:cubicBezTo>
                      <a:pt x="93" y="107"/>
                      <a:pt x="115" y="104"/>
                      <a:pt x="140" y="96"/>
                    </a:cubicBezTo>
                    <a:cubicBezTo>
                      <a:pt x="223" y="96"/>
                      <a:pt x="279" y="68"/>
                      <a:pt x="279" y="40"/>
                    </a:cubicBezTo>
                    <a:cubicBezTo>
                      <a:pt x="279" y="20"/>
                      <a:pt x="251" y="0"/>
                      <a:pt x="20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2"/>
              <p:cNvSpPr/>
              <p:nvPr/>
            </p:nvSpPr>
            <p:spPr>
              <a:xfrm>
                <a:off x="3867875" y="2519550"/>
                <a:ext cx="1507975" cy="914425"/>
              </a:xfrm>
              <a:custGeom>
                <a:avLst/>
                <a:gdLst/>
                <a:ahLst/>
                <a:cxnLst/>
                <a:rect l="l" t="t" r="r" b="b"/>
                <a:pathLst>
                  <a:path w="60319" h="36577" extrusionOk="0">
                    <a:moveTo>
                      <a:pt x="36660" y="1"/>
                    </a:moveTo>
                    <a:cubicBezTo>
                      <a:pt x="34037" y="1"/>
                      <a:pt x="31526" y="1061"/>
                      <a:pt x="29685" y="2930"/>
                    </a:cubicBezTo>
                    <a:lnTo>
                      <a:pt x="1" y="30941"/>
                    </a:lnTo>
                    <a:lnTo>
                      <a:pt x="21399" y="31220"/>
                    </a:lnTo>
                    <a:lnTo>
                      <a:pt x="36046" y="17968"/>
                    </a:lnTo>
                    <a:lnTo>
                      <a:pt x="50693" y="36577"/>
                    </a:lnTo>
                    <a:lnTo>
                      <a:pt x="60318" y="31025"/>
                    </a:lnTo>
                    <a:lnTo>
                      <a:pt x="45141" y="4911"/>
                    </a:lnTo>
                    <a:cubicBezTo>
                      <a:pt x="43383" y="1870"/>
                      <a:pt x="40147" y="1"/>
                      <a:pt x="3666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2"/>
              <p:cNvSpPr/>
              <p:nvPr/>
            </p:nvSpPr>
            <p:spPr>
              <a:xfrm>
                <a:off x="3623750" y="3183550"/>
                <a:ext cx="1375450" cy="392700"/>
              </a:xfrm>
              <a:custGeom>
                <a:avLst/>
                <a:gdLst/>
                <a:ahLst/>
                <a:cxnLst/>
                <a:rect l="l" t="t" r="r" b="b"/>
                <a:pathLst>
                  <a:path w="55018" h="15708" extrusionOk="0">
                    <a:moveTo>
                      <a:pt x="15206" y="1"/>
                    </a:moveTo>
                    <a:cubicBezTo>
                      <a:pt x="14062" y="1"/>
                      <a:pt x="12946" y="252"/>
                      <a:pt x="11914" y="726"/>
                    </a:cubicBezTo>
                    <a:lnTo>
                      <a:pt x="1033" y="5776"/>
                    </a:lnTo>
                    <a:cubicBezTo>
                      <a:pt x="894" y="6167"/>
                      <a:pt x="1" y="15708"/>
                      <a:pt x="12862" y="15708"/>
                    </a:cubicBezTo>
                    <a:lnTo>
                      <a:pt x="47150" y="15708"/>
                    </a:lnTo>
                    <a:cubicBezTo>
                      <a:pt x="51502" y="15708"/>
                      <a:pt x="55018" y="12193"/>
                      <a:pt x="55018" y="7868"/>
                    </a:cubicBezTo>
                    <a:cubicBezTo>
                      <a:pt x="55018" y="3516"/>
                      <a:pt x="51502" y="1"/>
                      <a:pt x="471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2"/>
              <p:cNvSpPr/>
              <p:nvPr/>
            </p:nvSpPr>
            <p:spPr>
              <a:xfrm>
                <a:off x="4087575" y="3180075"/>
                <a:ext cx="790975" cy="7000"/>
              </a:xfrm>
              <a:custGeom>
                <a:avLst/>
                <a:gdLst/>
                <a:ahLst/>
                <a:cxnLst/>
                <a:rect l="l" t="t" r="r" b="b"/>
                <a:pathLst>
                  <a:path w="31639" h="280" extrusionOk="0">
                    <a:moveTo>
                      <a:pt x="15820" y="0"/>
                    </a:moveTo>
                    <a:cubicBezTo>
                      <a:pt x="7087" y="0"/>
                      <a:pt x="1" y="56"/>
                      <a:pt x="1" y="140"/>
                    </a:cubicBezTo>
                    <a:cubicBezTo>
                      <a:pt x="1" y="224"/>
                      <a:pt x="7087" y="279"/>
                      <a:pt x="15820" y="279"/>
                    </a:cubicBezTo>
                    <a:cubicBezTo>
                      <a:pt x="24552" y="279"/>
                      <a:pt x="31638" y="224"/>
                      <a:pt x="31638" y="140"/>
                    </a:cubicBezTo>
                    <a:cubicBezTo>
                      <a:pt x="31638" y="56"/>
                      <a:pt x="24552" y="0"/>
                      <a:pt x="1582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2"/>
              <p:cNvSpPr/>
              <p:nvPr/>
            </p:nvSpPr>
            <p:spPr>
              <a:xfrm>
                <a:off x="4741175" y="2805525"/>
                <a:ext cx="30650" cy="163250"/>
              </a:xfrm>
              <a:custGeom>
                <a:avLst/>
                <a:gdLst/>
                <a:ahLst/>
                <a:cxnLst/>
                <a:rect l="l" t="t" r="r" b="b"/>
                <a:pathLst>
                  <a:path w="1226" h="6530" extrusionOk="0">
                    <a:moveTo>
                      <a:pt x="191" y="0"/>
                    </a:moveTo>
                    <a:cubicBezTo>
                      <a:pt x="108" y="0"/>
                      <a:pt x="1" y="1496"/>
                      <a:pt x="277" y="3321"/>
                    </a:cubicBezTo>
                    <a:cubicBezTo>
                      <a:pt x="526" y="5116"/>
                      <a:pt x="1048" y="6529"/>
                      <a:pt x="1139" y="6529"/>
                    </a:cubicBezTo>
                    <a:cubicBezTo>
                      <a:pt x="1140" y="6529"/>
                      <a:pt x="1141" y="6529"/>
                      <a:pt x="1142" y="6529"/>
                    </a:cubicBezTo>
                    <a:cubicBezTo>
                      <a:pt x="1226" y="6501"/>
                      <a:pt x="807" y="5078"/>
                      <a:pt x="528" y="3265"/>
                    </a:cubicBezTo>
                    <a:cubicBezTo>
                      <a:pt x="277" y="1479"/>
                      <a:pt x="277" y="1"/>
                      <a:pt x="193" y="1"/>
                    </a:cubicBezTo>
                    <a:cubicBezTo>
                      <a:pt x="193" y="0"/>
                      <a:pt x="192" y="0"/>
                      <a:pt x="19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2"/>
              <p:cNvSpPr/>
              <p:nvPr/>
            </p:nvSpPr>
            <p:spPr>
              <a:xfrm>
                <a:off x="4766925" y="2799950"/>
                <a:ext cx="19550" cy="167425"/>
              </a:xfrm>
              <a:custGeom>
                <a:avLst/>
                <a:gdLst/>
                <a:ahLst/>
                <a:cxnLst/>
                <a:rect l="l" t="t" r="r" b="b"/>
                <a:pathLst>
                  <a:path w="782" h="6697" extrusionOk="0">
                    <a:moveTo>
                      <a:pt x="642" y="0"/>
                    </a:moveTo>
                    <a:cubicBezTo>
                      <a:pt x="530" y="0"/>
                      <a:pt x="503" y="1507"/>
                      <a:pt x="363" y="3348"/>
                    </a:cubicBezTo>
                    <a:cubicBezTo>
                      <a:pt x="196" y="5190"/>
                      <a:pt x="0" y="6696"/>
                      <a:pt x="56" y="6696"/>
                    </a:cubicBezTo>
                    <a:cubicBezTo>
                      <a:pt x="57" y="6696"/>
                      <a:pt x="58" y="6696"/>
                      <a:pt x="59" y="6696"/>
                    </a:cubicBezTo>
                    <a:cubicBezTo>
                      <a:pt x="146" y="6696"/>
                      <a:pt x="476" y="5228"/>
                      <a:pt x="642" y="3376"/>
                    </a:cubicBezTo>
                    <a:cubicBezTo>
                      <a:pt x="782" y="1507"/>
                      <a:pt x="698" y="0"/>
                      <a:pt x="642"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2"/>
              <p:cNvSpPr/>
              <p:nvPr/>
            </p:nvSpPr>
            <p:spPr>
              <a:xfrm>
                <a:off x="4044350" y="1453075"/>
                <a:ext cx="595175" cy="321900"/>
              </a:xfrm>
              <a:custGeom>
                <a:avLst/>
                <a:gdLst/>
                <a:ahLst/>
                <a:cxnLst/>
                <a:rect l="l" t="t" r="r" b="b"/>
                <a:pathLst>
                  <a:path w="23807" h="12876" extrusionOk="0">
                    <a:moveTo>
                      <a:pt x="8548" y="0"/>
                    </a:moveTo>
                    <a:cubicBezTo>
                      <a:pt x="7906" y="0"/>
                      <a:pt x="7298" y="165"/>
                      <a:pt x="6863" y="616"/>
                    </a:cubicBezTo>
                    <a:cubicBezTo>
                      <a:pt x="6333" y="1146"/>
                      <a:pt x="6166" y="1955"/>
                      <a:pt x="5552" y="2346"/>
                    </a:cubicBezTo>
                    <a:cubicBezTo>
                      <a:pt x="5245" y="2544"/>
                      <a:pt x="4906" y="2605"/>
                      <a:pt x="4552" y="2605"/>
                    </a:cubicBezTo>
                    <a:cubicBezTo>
                      <a:pt x="3985" y="2605"/>
                      <a:pt x="3378" y="2448"/>
                      <a:pt x="2798" y="2448"/>
                    </a:cubicBezTo>
                    <a:cubicBezTo>
                      <a:pt x="2721" y="2448"/>
                      <a:pt x="2643" y="2451"/>
                      <a:pt x="2567" y="2457"/>
                    </a:cubicBezTo>
                    <a:cubicBezTo>
                      <a:pt x="1562" y="2569"/>
                      <a:pt x="698" y="3238"/>
                      <a:pt x="363" y="4187"/>
                    </a:cubicBezTo>
                    <a:cubicBezTo>
                      <a:pt x="0" y="5136"/>
                      <a:pt x="140" y="6196"/>
                      <a:pt x="698" y="7033"/>
                    </a:cubicBezTo>
                    <a:cubicBezTo>
                      <a:pt x="1004" y="7507"/>
                      <a:pt x="1451" y="7926"/>
                      <a:pt x="1590" y="8456"/>
                    </a:cubicBezTo>
                    <a:cubicBezTo>
                      <a:pt x="1758" y="9209"/>
                      <a:pt x="1339" y="9906"/>
                      <a:pt x="1088" y="10604"/>
                    </a:cubicBezTo>
                    <a:cubicBezTo>
                      <a:pt x="809" y="11301"/>
                      <a:pt x="725" y="12194"/>
                      <a:pt x="1311" y="12668"/>
                    </a:cubicBezTo>
                    <a:cubicBezTo>
                      <a:pt x="1499" y="12811"/>
                      <a:pt x="1710" y="12875"/>
                      <a:pt x="1915" y="12875"/>
                    </a:cubicBezTo>
                    <a:cubicBezTo>
                      <a:pt x="2471" y="12875"/>
                      <a:pt x="2991" y="12407"/>
                      <a:pt x="2929" y="11776"/>
                    </a:cubicBezTo>
                    <a:lnTo>
                      <a:pt x="17549" y="10185"/>
                    </a:lnTo>
                    <a:cubicBezTo>
                      <a:pt x="17780" y="10235"/>
                      <a:pt x="17999" y="10258"/>
                      <a:pt x="18205" y="10258"/>
                    </a:cubicBezTo>
                    <a:cubicBezTo>
                      <a:pt x="19838" y="10258"/>
                      <a:pt x="20698" y="8836"/>
                      <a:pt x="21120" y="8316"/>
                    </a:cubicBezTo>
                    <a:cubicBezTo>
                      <a:pt x="23806" y="4970"/>
                      <a:pt x="21243" y="243"/>
                      <a:pt x="17299" y="243"/>
                    </a:cubicBezTo>
                    <a:cubicBezTo>
                      <a:pt x="16902" y="243"/>
                      <a:pt x="16491" y="291"/>
                      <a:pt x="16070" y="393"/>
                    </a:cubicBezTo>
                    <a:cubicBezTo>
                      <a:pt x="15149" y="616"/>
                      <a:pt x="14284" y="1090"/>
                      <a:pt x="13336" y="1146"/>
                    </a:cubicBezTo>
                    <a:cubicBezTo>
                      <a:pt x="13284" y="1149"/>
                      <a:pt x="13233" y="1150"/>
                      <a:pt x="13182" y="1150"/>
                    </a:cubicBezTo>
                    <a:cubicBezTo>
                      <a:pt x="12097" y="1150"/>
                      <a:pt x="11084" y="600"/>
                      <a:pt x="10072" y="253"/>
                    </a:cubicBezTo>
                    <a:cubicBezTo>
                      <a:pt x="9589" y="105"/>
                      <a:pt x="9058" y="0"/>
                      <a:pt x="854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2"/>
              <p:cNvSpPr/>
              <p:nvPr/>
            </p:nvSpPr>
            <p:spPr>
              <a:xfrm>
                <a:off x="4019925" y="1552150"/>
                <a:ext cx="488250" cy="734800"/>
              </a:xfrm>
              <a:custGeom>
                <a:avLst/>
                <a:gdLst/>
                <a:ahLst/>
                <a:cxnLst/>
                <a:rect l="l" t="t" r="r" b="b"/>
                <a:pathLst>
                  <a:path w="19530" h="29392" extrusionOk="0">
                    <a:moveTo>
                      <a:pt x="5078" y="1"/>
                    </a:moveTo>
                    <a:lnTo>
                      <a:pt x="4799" y="1480"/>
                    </a:lnTo>
                    <a:lnTo>
                      <a:pt x="503" y="23715"/>
                    </a:lnTo>
                    <a:cubicBezTo>
                      <a:pt x="1" y="26310"/>
                      <a:pt x="1814" y="28793"/>
                      <a:pt x="4576" y="29295"/>
                    </a:cubicBezTo>
                    <a:cubicBezTo>
                      <a:pt x="4920" y="29360"/>
                      <a:pt x="5263" y="29392"/>
                      <a:pt x="5600" y="29392"/>
                    </a:cubicBezTo>
                    <a:cubicBezTo>
                      <a:pt x="8001" y="29392"/>
                      <a:pt x="10141" y="27803"/>
                      <a:pt x="10630" y="25529"/>
                    </a:cubicBezTo>
                    <a:cubicBezTo>
                      <a:pt x="11216" y="22794"/>
                      <a:pt x="11858" y="19949"/>
                      <a:pt x="11858" y="19949"/>
                    </a:cubicBezTo>
                    <a:cubicBezTo>
                      <a:pt x="11858" y="19949"/>
                      <a:pt x="11870" y="19949"/>
                      <a:pt x="11895" y="19949"/>
                    </a:cubicBezTo>
                    <a:cubicBezTo>
                      <a:pt x="12283" y="19949"/>
                      <a:pt x="15611" y="19826"/>
                      <a:pt x="17186" y="15652"/>
                    </a:cubicBezTo>
                    <a:cubicBezTo>
                      <a:pt x="18023" y="13448"/>
                      <a:pt x="18693" y="9682"/>
                      <a:pt x="19139" y="6585"/>
                    </a:cubicBezTo>
                    <a:cubicBezTo>
                      <a:pt x="19530" y="3795"/>
                      <a:pt x="17521" y="1256"/>
                      <a:pt x="14731" y="977"/>
                    </a:cubicBezTo>
                    <a:lnTo>
                      <a:pt x="5078"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2"/>
              <p:cNvSpPr/>
              <p:nvPr/>
            </p:nvSpPr>
            <p:spPr>
              <a:xfrm>
                <a:off x="4415400" y="1754900"/>
                <a:ext cx="32100" cy="29050"/>
              </a:xfrm>
              <a:custGeom>
                <a:avLst/>
                <a:gdLst/>
                <a:ahLst/>
                <a:cxnLst/>
                <a:rect l="l" t="t" r="r" b="b"/>
                <a:pathLst>
                  <a:path w="1284" h="1162" extrusionOk="0">
                    <a:moveTo>
                      <a:pt x="630" y="1"/>
                    </a:moveTo>
                    <a:cubicBezTo>
                      <a:pt x="357" y="1"/>
                      <a:pt x="103" y="209"/>
                      <a:pt x="28" y="484"/>
                    </a:cubicBezTo>
                    <a:cubicBezTo>
                      <a:pt x="0" y="819"/>
                      <a:pt x="223" y="1098"/>
                      <a:pt x="530" y="1153"/>
                    </a:cubicBezTo>
                    <a:cubicBezTo>
                      <a:pt x="565" y="1159"/>
                      <a:pt x="600" y="1162"/>
                      <a:pt x="633" y="1162"/>
                    </a:cubicBezTo>
                    <a:cubicBezTo>
                      <a:pt x="926" y="1162"/>
                      <a:pt x="1178" y="954"/>
                      <a:pt x="1228" y="679"/>
                    </a:cubicBezTo>
                    <a:cubicBezTo>
                      <a:pt x="1284" y="344"/>
                      <a:pt x="1060" y="65"/>
                      <a:pt x="726" y="10"/>
                    </a:cubicBezTo>
                    <a:cubicBezTo>
                      <a:pt x="694" y="4"/>
                      <a:pt x="662" y="1"/>
                      <a:pt x="63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2"/>
              <p:cNvSpPr/>
              <p:nvPr/>
            </p:nvSpPr>
            <p:spPr>
              <a:xfrm>
                <a:off x="4409125" y="1738600"/>
                <a:ext cx="60000" cy="22400"/>
              </a:xfrm>
              <a:custGeom>
                <a:avLst/>
                <a:gdLst/>
                <a:ahLst/>
                <a:cxnLst/>
                <a:rect l="l" t="t" r="r" b="b"/>
                <a:pathLst>
                  <a:path w="2400" h="896" extrusionOk="0">
                    <a:moveTo>
                      <a:pt x="955" y="1"/>
                    </a:moveTo>
                    <a:cubicBezTo>
                      <a:pt x="740" y="1"/>
                      <a:pt x="527" y="44"/>
                      <a:pt x="335" y="131"/>
                    </a:cubicBezTo>
                    <a:cubicBezTo>
                      <a:pt x="112" y="243"/>
                      <a:pt x="0" y="355"/>
                      <a:pt x="28" y="410"/>
                    </a:cubicBezTo>
                    <a:cubicBezTo>
                      <a:pt x="37" y="424"/>
                      <a:pt x="60" y="430"/>
                      <a:pt x="94" y="430"/>
                    </a:cubicBezTo>
                    <a:cubicBezTo>
                      <a:pt x="213" y="430"/>
                      <a:pt x="472" y="363"/>
                      <a:pt x="801" y="363"/>
                    </a:cubicBezTo>
                    <a:cubicBezTo>
                      <a:pt x="942" y="363"/>
                      <a:pt x="1095" y="376"/>
                      <a:pt x="1256" y="410"/>
                    </a:cubicBezTo>
                    <a:cubicBezTo>
                      <a:pt x="1814" y="537"/>
                      <a:pt x="2188" y="896"/>
                      <a:pt x="2314" y="896"/>
                    </a:cubicBezTo>
                    <a:cubicBezTo>
                      <a:pt x="2326" y="896"/>
                      <a:pt x="2336" y="892"/>
                      <a:pt x="2344" y="885"/>
                    </a:cubicBezTo>
                    <a:cubicBezTo>
                      <a:pt x="2400" y="885"/>
                      <a:pt x="2344" y="717"/>
                      <a:pt x="2176" y="522"/>
                    </a:cubicBezTo>
                    <a:cubicBezTo>
                      <a:pt x="1953" y="271"/>
                      <a:pt x="1674" y="104"/>
                      <a:pt x="1339" y="48"/>
                    </a:cubicBezTo>
                    <a:cubicBezTo>
                      <a:pt x="1214" y="16"/>
                      <a:pt x="1084" y="1"/>
                      <a:pt x="9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2"/>
              <p:cNvSpPr/>
              <p:nvPr/>
            </p:nvSpPr>
            <p:spPr>
              <a:xfrm>
                <a:off x="4263350" y="1724225"/>
                <a:ext cx="32100" cy="29050"/>
              </a:xfrm>
              <a:custGeom>
                <a:avLst/>
                <a:gdLst/>
                <a:ahLst/>
                <a:cxnLst/>
                <a:rect l="l" t="t" r="r" b="b"/>
                <a:pathLst>
                  <a:path w="1284" h="1162" extrusionOk="0">
                    <a:moveTo>
                      <a:pt x="651" y="0"/>
                    </a:moveTo>
                    <a:cubicBezTo>
                      <a:pt x="358" y="0"/>
                      <a:pt x="106" y="208"/>
                      <a:pt x="56" y="483"/>
                    </a:cubicBezTo>
                    <a:cubicBezTo>
                      <a:pt x="0" y="818"/>
                      <a:pt x="224" y="1097"/>
                      <a:pt x="558" y="1153"/>
                    </a:cubicBezTo>
                    <a:cubicBezTo>
                      <a:pt x="590" y="1159"/>
                      <a:pt x="622" y="1161"/>
                      <a:pt x="654" y="1161"/>
                    </a:cubicBezTo>
                    <a:cubicBezTo>
                      <a:pt x="926" y="1161"/>
                      <a:pt x="1181" y="954"/>
                      <a:pt x="1256" y="679"/>
                    </a:cubicBezTo>
                    <a:cubicBezTo>
                      <a:pt x="1284" y="344"/>
                      <a:pt x="1060" y="65"/>
                      <a:pt x="754" y="9"/>
                    </a:cubicBezTo>
                    <a:cubicBezTo>
                      <a:pt x="719" y="3"/>
                      <a:pt x="684" y="0"/>
                      <a:pt x="65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2"/>
              <p:cNvSpPr/>
              <p:nvPr/>
            </p:nvSpPr>
            <p:spPr>
              <a:xfrm>
                <a:off x="4253575" y="1709300"/>
                <a:ext cx="59325" cy="22400"/>
              </a:xfrm>
              <a:custGeom>
                <a:avLst/>
                <a:gdLst/>
                <a:ahLst/>
                <a:cxnLst/>
                <a:rect l="l" t="t" r="r" b="b"/>
                <a:pathLst>
                  <a:path w="2373" h="896" extrusionOk="0">
                    <a:moveTo>
                      <a:pt x="937" y="1"/>
                    </a:moveTo>
                    <a:cubicBezTo>
                      <a:pt x="730" y="1"/>
                      <a:pt x="527" y="44"/>
                      <a:pt x="336" y="132"/>
                    </a:cubicBezTo>
                    <a:cubicBezTo>
                      <a:pt x="84" y="243"/>
                      <a:pt x="1" y="355"/>
                      <a:pt x="1" y="411"/>
                    </a:cubicBezTo>
                    <a:cubicBezTo>
                      <a:pt x="10" y="425"/>
                      <a:pt x="33" y="430"/>
                      <a:pt x="66" y="430"/>
                    </a:cubicBezTo>
                    <a:cubicBezTo>
                      <a:pt x="185" y="430"/>
                      <a:pt x="445" y="364"/>
                      <a:pt x="774" y="364"/>
                    </a:cubicBezTo>
                    <a:cubicBezTo>
                      <a:pt x="914" y="364"/>
                      <a:pt x="1068" y="376"/>
                      <a:pt x="1228" y="411"/>
                    </a:cubicBezTo>
                    <a:cubicBezTo>
                      <a:pt x="1812" y="538"/>
                      <a:pt x="2165" y="896"/>
                      <a:pt x="2308" y="896"/>
                    </a:cubicBezTo>
                    <a:cubicBezTo>
                      <a:pt x="2322" y="896"/>
                      <a:pt x="2334" y="892"/>
                      <a:pt x="2344" y="885"/>
                    </a:cubicBezTo>
                    <a:cubicBezTo>
                      <a:pt x="2372" y="857"/>
                      <a:pt x="2344" y="718"/>
                      <a:pt x="2177" y="522"/>
                    </a:cubicBezTo>
                    <a:cubicBezTo>
                      <a:pt x="1954" y="271"/>
                      <a:pt x="1647" y="104"/>
                      <a:pt x="1312" y="48"/>
                    </a:cubicBezTo>
                    <a:cubicBezTo>
                      <a:pt x="1186" y="17"/>
                      <a:pt x="1061" y="1"/>
                      <a:pt x="93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2"/>
              <p:cNvSpPr/>
              <p:nvPr/>
            </p:nvSpPr>
            <p:spPr>
              <a:xfrm>
                <a:off x="4344250" y="1727925"/>
                <a:ext cx="43975" cy="138825"/>
              </a:xfrm>
              <a:custGeom>
                <a:avLst/>
                <a:gdLst/>
                <a:ahLst/>
                <a:cxnLst/>
                <a:rect l="l" t="t" r="r" b="b"/>
                <a:pathLst>
                  <a:path w="1759" h="5553" extrusionOk="0">
                    <a:moveTo>
                      <a:pt x="839" y="0"/>
                    </a:moveTo>
                    <a:cubicBezTo>
                      <a:pt x="839" y="0"/>
                      <a:pt x="838" y="0"/>
                      <a:pt x="838" y="0"/>
                    </a:cubicBezTo>
                    <a:cubicBezTo>
                      <a:pt x="754" y="0"/>
                      <a:pt x="921" y="1535"/>
                      <a:pt x="1228" y="3432"/>
                    </a:cubicBezTo>
                    <a:cubicBezTo>
                      <a:pt x="1312" y="3906"/>
                      <a:pt x="1396" y="4353"/>
                      <a:pt x="1451" y="4771"/>
                    </a:cubicBezTo>
                    <a:cubicBezTo>
                      <a:pt x="1507" y="4911"/>
                      <a:pt x="1507" y="5106"/>
                      <a:pt x="1451" y="5273"/>
                    </a:cubicBezTo>
                    <a:cubicBezTo>
                      <a:pt x="1396" y="5357"/>
                      <a:pt x="1256" y="5357"/>
                      <a:pt x="1089" y="5357"/>
                    </a:cubicBezTo>
                    <a:cubicBezTo>
                      <a:pt x="876" y="5324"/>
                      <a:pt x="664" y="5311"/>
                      <a:pt x="451" y="5311"/>
                    </a:cubicBezTo>
                    <a:cubicBezTo>
                      <a:pt x="301" y="5311"/>
                      <a:pt x="151" y="5318"/>
                      <a:pt x="1" y="5329"/>
                    </a:cubicBezTo>
                    <a:cubicBezTo>
                      <a:pt x="363" y="5441"/>
                      <a:pt x="698" y="5524"/>
                      <a:pt x="1061" y="5552"/>
                    </a:cubicBezTo>
                    <a:lnTo>
                      <a:pt x="1340" y="5552"/>
                    </a:lnTo>
                    <a:cubicBezTo>
                      <a:pt x="1479" y="5552"/>
                      <a:pt x="1591" y="5469"/>
                      <a:pt x="1647" y="5385"/>
                    </a:cubicBezTo>
                    <a:cubicBezTo>
                      <a:pt x="1758" y="5162"/>
                      <a:pt x="1758" y="4939"/>
                      <a:pt x="1702" y="4715"/>
                    </a:cubicBezTo>
                    <a:cubicBezTo>
                      <a:pt x="1647" y="4297"/>
                      <a:pt x="1563" y="3851"/>
                      <a:pt x="1507" y="3404"/>
                    </a:cubicBezTo>
                    <a:cubicBezTo>
                      <a:pt x="1203" y="1524"/>
                      <a:pt x="899" y="0"/>
                      <a:pt x="8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2"/>
              <p:cNvSpPr/>
              <p:nvPr/>
            </p:nvSpPr>
            <p:spPr>
              <a:xfrm>
                <a:off x="4171275" y="1977625"/>
                <a:ext cx="145100" cy="99750"/>
              </a:xfrm>
              <a:custGeom>
                <a:avLst/>
                <a:gdLst/>
                <a:ahLst/>
                <a:cxnLst/>
                <a:rect l="l" t="t" r="r" b="b"/>
                <a:pathLst>
                  <a:path w="5804" h="3990" extrusionOk="0">
                    <a:moveTo>
                      <a:pt x="1" y="0"/>
                    </a:moveTo>
                    <a:cubicBezTo>
                      <a:pt x="1" y="1"/>
                      <a:pt x="838" y="3460"/>
                      <a:pt x="5525" y="3990"/>
                    </a:cubicBezTo>
                    <a:lnTo>
                      <a:pt x="5804" y="2930"/>
                    </a:lnTo>
                    <a:cubicBezTo>
                      <a:pt x="3655" y="2511"/>
                      <a:pt x="1647" y="1507"/>
                      <a:pt x="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2"/>
              <p:cNvSpPr/>
              <p:nvPr/>
            </p:nvSpPr>
            <p:spPr>
              <a:xfrm>
                <a:off x="4289850" y="1862450"/>
                <a:ext cx="48150" cy="53725"/>
              </a:xfrm>
              <a:custGeom>
                <a:avLst/>
                <a:gdLst/>
                <a:ahLst/>
                <a:cxnLst/>
                <a:rect l="l" t="t" r="r" b="b"/>
                <a:pathLst>
                  <a:path w="1926" h="2149" extrusionOk="0">
                    <a:moveTo>
                      <a:pt x="216" y="1"/>
                    </a:moveTo>
                    <a:cubicBezTo>
                      <a:pt x="180" y="1"/>
                      <a:pt x="82" y="164"/>
                      <a:pt x="56" y="422"/>
                    </a:cubicBezTo>
                    <a:cubicBezTo>
                      <a:pt x="0" y="813"/>
                      <a:pt x="140" y="1204"/>
                      <a:pt x="363" y="1511"/>
                    </a:cubicBezTo>
                    <a:cubicBezTo>
                      <a:pt x="642" y="1845"/>
                      <a:pt x="1005" y="2068"/>
                      <a:pt x="1395" y="2124"/>
                    </a:cubicBezTo>
                    <a:cubicBezTo>
                      <a:pt x="1491" y="2142"/>
                      <a:pt x="1575" y="2148"/>
                      <a:pt x="1646" y="2148"/>
                    </a:cubicBezTo>
                    <a:cubicBezTo>
                      <a:pt x="1805" y="2148"/>
                      <a:pt x="1898" y="2116"/>
                      <a:pt x="1898" y="2096"/>
                    </a:cubicBezTo>
                    <a:cubicBezTo>
                      <a:pt x="1926" y="2013"/>
                      <a:pt x="1172" y="1929"/>
                      <a:pt x="698" y="1315"/>
                    </a:cubicBezTo>
                    <a:cubicBezTo>
                      <a:pt x="196" y="701"/>
                      <a:pt x="335" y="4"/>
                      <a:pt x="224" y="4"/>
                    </a:cubicBezTo>
                    <a:cubicBezTo>
                      <a:pt x="222" y="2"/>
                      <a:pt x="219" y="1"/>
                      <a:pt x="21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2"/>
              <p:cNvSpPr/>
              <p:nvPr/>
            </p:nvSpPr>
            <p:spPr>
              <a:xfrm>
                <a:off x="4254275" y="1650625"/>
                <a:ext cx="75350" cy="21350"/>
              </a:xfrm>
              <a:custGeom>
                <a:avLst/>
                <a:gdLst/>
                <a:ahLst/>
                <a:cxnLst/>
                <a:rect l="l" t="t" r="r" b="b"/>
                <a:pathLst>
                  <a:path w="3014" h="854" extrusionOk="0">
                    <a:moveTo>
                      <a:pt x="1303" y="0"/>
                    </a:moveTo>
                    <a:cubicBezTo>
                      <a:pt x="1003" y="0"/>
                      <a:pt x="702" y="54"/>
                      <a:pt x="419" y="163"/>
                    </a:cubicBezTo>
                    <a:cubicBezTo>
                      <a:pt x="140" y="303"/>
                      <a:pt x="1" y="414"/>
                      <a:pt x="29" y="498"/>
                    </a:cubicBezTo>
                    <a:cubicBezTo>
                      <a:pt x="112" y="665"/>
                      <a:pt x="726" y="609"/>
                      <a:pt x="1507" y="665"/>
                    </a:cubicBezTo>
                    <a:cubicBezTo>
                      <a:pt x="2072" y="728"/>
                      <a:pt x="2559" y="854"/>
                      <a:pt x="2802" y="854"/>
                    </a:cubicBezTo>
                    <a:cubicBezTo>
                      <a:pt x="2883" y="854"/>
                      <a:pt x="2937" y="840"/>
                      <a:pt x="2958" y="805"/>
                    </a:cubicBezTo>
                    <a:cubicBezTo>
                      <a:pt x="3014" y="721"/>
                      <a:pt x="2902" y="554"/>
                      <a:pt x="2651" y="386"/>
                    </a:cubicBezTo>
                    <a:cubicBezTo>
                      <a:pt x="2243" y="131"/>
                      <a:pt x="1773" y="0"/>
                      <a:pt x="13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2"/>
              <p:cNvSpPr/>
              <p:nvPr/>
            </p:nvSpPr>
            <p:spPr>
              <a:xfrm>
                <a:off x="4417475" y="1691125"/>
                <a:ext cx="55825" cy="23625"/>
              </a:xfrm>
              <a:custGeom>
                <a:avLst/>
                <a:gdLst/>
                <a:ahLst/>
                <a:cxnLst/>
                <a:rect l="l" t="t" r="r" b="b"/>
                <a:pathLst>
                  <a:path w="2233" h="945" extrusionOk="0">
                    <a:moveTo>
                      <a:pt x="893" y="1"/>
                    </a:moveTo>
                    <a:cubicBezTo>
                      <a:pt x="707" y="1"/>
                      <a:pt x="522" y="38"/>
                      <a:pt x="336" y="105"/>
                    </a:cubicBezTo>
                    <a:cubicBezTo>
                      <a:pt x="113" y="189"/>
                      <a:pt x="1" y="329"/>
                      <a:pt x="57" y="412"/>
                    </a:cubicBezTo>
                    <a:cubicBezTo>
                      <a:pt x="113" y="580"/>
                      <a:pt x="559" y="552"/>
                      <a:pt x="1089" y="691"/>
                    </a:cubicBezTo>
                    <a:cubicBezTo>
                      <a:pt x="1518" y="782"/>
                      <a:pt x="1855" y="945"/>
                      <a:pt x="2043" y="945"/>
                    </a:cubicBezTo>
                    <a:cubicBezTo>
                      <a:pt x="2087" y="945"/>
                      <a:pt x="2123" y="936"/>
                      <a:pt x="2149" y="914"/>
                    </a:cubicBezTo>
                    <a:cubicBezTo>
                      <a:pt x="2233" y="859"/>
                      <a:pt x="2205" y="691"/>
                      <a:pt x="2038" y="496"/>
                    </a:cubicBezTo>
                    <a:cubicBezTo>
                      <a:pt x="1842" y="273"/>
                      <a:pt x="1563" y="105"/>
                      <a:pt x="1256" y="50"/>
                    </a:cubicBezTo>
                    <a:cubicBezTo>
                      <a:pt x="1135" y="17"/>
                      <a:pt x="1014" y="1"/>
                      <a:pt x="89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2"/>
              <p:cNvSpPr/>
              <p:nvPr/>
            </p:nvSpPr>
            <p:spPr>
              <a:xfrm>
                <a:off x="4084100" y="1531225"/>
                <a:ext cx="441525" cy="210025"/>
              </a:xfrm>
              <a:custGeom>
                <a:avLst/>
                <a:gdLst/>
                <a:ahLst/>
                <a:cxnLst/>
                <a:rect l="l" t="t" r="r" b="b"/>
                <a:pathLst>
                  <a:path w="17661" h="8401" extrusionOk="0">
                    <a:moveTo>
                      <a:pt x="1897" y="1"/>
                    </a:moveTo>
                    <a:cubicBezTo>
                      <a:pt x="1897" y="1"/>
                      <a:pt x="0" y="7952"/>
                      <a:pt x="1563" y="8371"/>
                    </a:cubicBezTo>
                    <a:cubicBezTo>
                      <a:pt x="1641" y="8391"/>
                      <a:pt x="1717" y="8401"/>
                      <a:pt x="1790" y="8401"/>
                    </a:cubicBezTo>
                    <a:cubicBezTo>
                      <a:pt x="3206" y="8401"/>
                      <a:pt x="3711" y="4744"/>
                      <a:pt x="3711" y="4744"/>
                    </a:cubicBezTo>
                    <a:cubicBezTo>
                      <a:pt x="5859" y="4493"/>
                      <a:pt x="6333" y="2400"/>
                      <a:pt x="6919" y="2065"/>
                    </a:cubicBezTo>
                    <a:cubicBezTo>
                      <a:pt x="6997" y="2025"/>
                      <a:pt x="7106" y="2005"/>
                      <a:pt x="7240" y="2005"/>
                    </a:cubicBezTo>
                    <a:cubicBezTo>
                      <a:pt x="8113" y="2005"/>
                      <a:pt x="10069" y="2837"/>
                      <a:pt x="11690" y="4046"/>
                    </a:cubicBezTo>
                    <a:cubicBezTo>
                      <a:pt x="13370" y="5282"/>
                      <a:pt x="14963" y="5535"/>
                      <a:pt x="15986" y="5535"/>
                    </a:cubicBezTo>
                    <a:cubicBezTo>
                      <a:pt x="16695" y="5535"/>
                      <a:pt x="17130" y="5413"/>
                      <a:pt x="17130" y="5413"/>
                    </a:cubicBezTo>
                    <a:lnTo>
                      <a:pt x="17660" y="3265"/>
                    </a:lnTo>
                    <a:lnTo>
                      <a:pt x="14703" y="1870"/>
                    </a:lnTo>
                    <a:lnTo>
                      <a:pt x="10769" y="615"/>
                    </a:lnTo>
                    <a:lnTo>
                      <a:pt x="6333" y="670"/>
                    </a:lnTo>
                    <a:lnTo>
                      <a:pt x="189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2"/>
              <p:cNvSpPr/>
              <p:nvPr/>
            </p:nvSpPr>
            <p:spPr>
              <a:xfrm>
                <a:off x="4135000" y="1500050"/>
                <a:ext cx="33525" cy="21450"/>
              </a:xfrm>
              <a:custGeom>
                <a:avLst/>
                <a:gdLst/>
                <a:ahLst/>
                <a:cxnLst/>
                <a:rect l="l" t="t" r="r" b="b"/>
                <a:pathLst>
                  <a:path w="1341" h="858" extrusionOk="0">
                    <a:moveTo>
                      <a:pt x="186" y="1"/>
                    </a:moveTo>
                    <a:cubicBezTo>
                      <a:pt x="72" y="1"/>
                      <a:pt x="1" y="24"/>
                      <a:pt x="1" y="48"/>
                    </a:cubicBezTo>
                    <a:cubicBezTo>
                      <a:pt x="1" y="132"/>
                      <a:pt x="336" y="188"/>
                      <a:pt x="670" y="383"/>
                    </a:cubicBezTo>
                    <a:cubicBezTo>
                      <a:pt x="1005" y="606"/>
                      <a:pt x="1201" y="857"/>
                      <a:pt x="1284" y="857"/>
                    </a:cubicBezTo>
                    <a:cubicBezTo>
                      <a:pt x="1340" y="829"/>
                      <a:pt x="1201" y="439"/>
                      <a:pt x="810" y="188"/>
                    </a:cubicBezTo>
                    <a:cubicBezTo>
                      <a:pt x="570" y="44"/>
                      <a:pt x="339" y="1"/>
                      <a:pt x="18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2"/>
              <p:cNvSpPr/>
              <p:nvPr/>
            </p:nvSpPr>
            <p:spPr>
              <a:xfrm>
                <a:off x="4165750" y="1474700"/>
                <a:ext cx="11125" cy="51700"/>
              </a:xfrm>
              <a:custGeom>
                <a:avLst/>
                <a:gdLst/>
                <a:ahLst/>
                <a:cxnLst/>
                <a:rect l="l" t="t" r="r" b="b"/>
                <a:pathLst>
                  <a:path w="445" h="2068" extrusionOk="0">
                    <a:moveTo>
                      <a:pt x="355" y="1"/>
                    </a:moveTo>
                    <a:cubicBezTo>
                      <a:pt x="291" y="1"/>
                      <a:pt x="81" y="413"/>
                      <a:pt x="54" y="1034"/>
                    </a:cubicBezTo>
                    <a:cubicBezTo>
                      <a:pt x="0" y="1656"/>
                      <a:pt x="260" y="2068"/>
                      <a:pt x="327" y="2068"/>
                    </a:cubicBezTo>
                    <a:cubicBezTo>
                      <a:pt x="330" y="2068"/>
                      <a:pt x="332" y="2067"/>
                      <a:pt x="333" y="2067"/>
                    </a:cubicBezTo>
                    <a:cubicBezTo>
                      <a:pt x="417" y="2039"/>
                      <a:pt x="250" y="1620"/>
                      <a:pt x="277" y="1062"/>
                    </a:cubicBezTo>
                    <a:cubicBezTo>
                      <a:pt x="333" y="476"/>
                      <a:pt x="445" y="30"/>
                      <a:pt x="361" y="2"/>
                    </a:cubicBezTo>
                    <a:cubicBezTo>
                      <a:pt x="359" y="1"/>
                      <a:pt x="357" y="1"/>
                      <a:pt x="3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2"/>
              <p:cNvSpPr/>
              <p:nvPr/>
            </p:nvSpPr>
            <p:spPr>
              <a:xfrm>
                <a:off x="4045725" y="1689350"/>
                <a:ext cx="88625" cy="106800"/>
              </a:xfrm>
              <a:custGeom>
                <a:avLst/>
                <a:gdLst/>
                <a:ahLst/>
                <a:cxnLst/>
                <a:rect l="l" t="t" r="r" b="b"/>
                <a:pathLst>
                  <a:path w="3545" h="4272" extrusionOk="0">
                    <a:moveTo>
                      <a:pt x="2142" y="0"/>
                    </a:moveTo>
                    <a:cubicBezTo>
                      <a:pt x="1484" y="0"/>
                      <a:pt x="784" y="341"/>
                      <a:pt x="503" y="1627"/>
                    </a:cubicBezTo>
                    <a:cubicBezTo>
                      <a:pt x="1" y="3923"/>
                      <a:pt x="1979" y="4271"/>
                      <a:pt x="2572" y="4271"/>
                    </a:cubicBezTo>
                    <a:cubicBezTo>
                      <a:pt x="2671" y="4271"/>
                      <a:pt x="2731" y="4262"/>
                      <a:pt x="2735" y="4250"/>
                    </a:cubicBezTo>
                    <a:cubicBezTo>
                      <a:pt x="2763" y="4166"/>
                      <a:pt x="3544" y="427"/>
                      <a:pt x="3544" y="427"/>
                    </a:cubicBezTo>
                    <a:cubicBezTo>
                      <a:pt x="3515" y="398"/>
                      <a:pt x="2853" y="0"/>
                      <a:pt x="214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2"/>
              <p:cNvSpPr/>
              <p:nvPr/>
            </p:nvSpPr>
            <p:spPr>
              <a:xfrm>
                <a:off x="4072250" y="1710400"/>
                <a:ext cx="32800" cy="58975"/>
              </a:xfrm>
              <a:custGeom>
                <a:avLst/>
                <a:gdLst/>
                <a:ahLst/>
                <a:cxnLst/>
                <a:rect l="l" t="t" r="r" b="b"/>
                <a:pathLst>
                  <a:path w="1312" h="2359" extrusionOk="0">
                    <a:moveTo>
                      <a:pt x="940" y="0"/>
                    </a:moveTo>
                    <a:cubicBezTo>
                      <a:pt x="716" y="0"/>
                      <a:pt x="521" y="132"/>
                      <a:pt x="418" y="311"/>
                    </a:cubicBezTo>
                    <a:cubicBezTo>
                      <a:pt x="251" y="506"/>
                      <a:pt x="140" y="729"/>
                      <a:pt x="84" y="1008"/>
                    </a:cubicBezTo>
                    <a:cubicBezTo>
                      <a:pt x="0" y="1538"/>
                      <a:pt x="167" y="2096"/>
                      <a:pt x="530" y="2292"/>
                    </a:cubicBezTo>
                    <a:cubicBezTo>
                      <a:pt x="607" y="2338"/>
                      <a:pt x="684" y="2358"/>
                      <a:pt x="765" y="2358"/>
                    </a:cubicBezTo>
                    <a:cubicBezTo>
                      <a:pt x="832" y="2358"/>
                      <a:pt x="901" y="2345"/>
                      <a:pt x="976" y="2320"/>
                    </a:cubicBezTo>
                    <a:cubicBezTo>
                      <a:pt x="1060" y="2292"/>
                      <a:pt x="1088" y="2236"/>
                      <a:pt x="1088" y="2236"/>
                    </a:cubicBezTo>
                    <a:lnTo>
                      <a:pt x="1088" y="2236"/>
                    </a:lnTo>
                    <a:cubicBezTo>
                      <a:pt x="1088" y="2236"/>
                      <a:pt x="1032" y="2236"/>
                      <a:pt x="949" y="2264"/>
                    </a:cubicBezTo>
                    <a:cubicBezTo>
                      <a:pt x="911" y="2271"/>
                      <a:pt x="876" y="2275"/>
                      <a:pt x="842" y="2275"/>
                    </a:cubicBezTo>
                    <a:cubicBezTo>
                      <a:pt x="749" y="2275"/>
                      <a:pt x="668" y="2249"/>
                      <a:pt x="586" y="2208"/>
                    </a:cubicBezTo>
                    <a:cubicBezTo>
                      <a:pt x="335" y="2041"/>
                      <a:pt x="195" y="1538"/>
                      <a:pt x="279" y="1036"/>
                    </a:cubicBezTo>
                    <a:cubicBezTo>
                      <a:pt x="335" y="813"/>
                      <a:pt x="418" y="590"/>
                      <a:pt x="558" y="422"/>
                    </a:cubicBezTo>
                    <a:cubicBezTo>
                      <a:pt x="642" y="255"/>
                      <a:pt x="809" y="143"/>
                      <a:pt x="976" y="116"/>
                    </a:cubicBezTo>
                    <a:cubicBezTo>
                      <a:pt x="1116" y="116"/>
                      <a:pt x="1200" y="199"/>
                      <a:pt x="1228" y="311"/>
                    </a:cubicBezTo>
                    <a:cubicBezTo>
                      <a:pt x="1255" y="395"/>
                      <a:pt x="1228" y="450"/>
                      <a:pt x="1228" y="450"/>
                    </a:cubicBezTo>
                    <a:cubicBezTo>
                      <a:pt x="1228" y="450"/>
                      <a:pt x="1311" y="422"/>
                      <a:pt x="1311" y="311"/>
                    </a:cubicBezTo>
                    <a:cubicBezTo>
                      <a:pt x="1311" y="227"/>
                      <a:pt x="1283" y="171"/>
                      <a:pt x="1228" y="116"/>
                    </a:cubicBezTo>
                    <a:cubicBezTo>
                      <a:pt x="1172" y="32"/>
                      <a:pt x="1088" y="4"/>
                      <a:pt x="1004" y="4"/>
                    </a:cubicBezTo>
                    <a:cubicBezTo>
                      <a:pt x="983" y="2"/>
                      <a:pt x="962" y="0"/>
                      <a:pt x="94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2"/>
              <p:cNvSpPr/>
              <p:nvPr/>
            </p:nvSpPr>
            <p:spPr>
              <a:xfrm>
                <a:off x="4209650" y="1665100"/>
                <a:ext cx="146475" cy="147250"/>
              </a:xfrm>
              <a:custGeom>
                <a:avLst/>
                <a:gdLst/>
                <a:ahLst/>
                <a:cxnLst/>
                <a:rect l="l" t="t" r="r" b="b"/>
                <a:pathLst>
                  <a:path w="5859" h="5890" extrusionOk="0">
                    <a:moveTo>
                      <a:pt x="2971" y="0"/>
                    </a:moveTo>
                    <a:cubicBezTo>
                      <a:pt x="2638" y="0"/>
                      <a:pt x="2303" y="56"/>
                      <a:pt x="1981" y="170"/>
                    </a:cubicBezTo>
                    <a:cubicBezTo>
                      <a:pt x="1423" y="365"/>
                      <a:pt x="949" y="728"/>
                      <a:pt x="586" y="1202"/>
                    </a:cubicBezTo>
                    <a:cubicBezTo>
                      <a:pt x="223" y="1704"/>
                      <a:pt x="0" y="2318"/>
                      <a:pt x="0" y="2932"/>
                    </a:cubicBezTo>
                    <a:cubicBezTo>
                      <a:pt x="0" y="3574"/>
                      <a:pt x="223" y="4187"/>
                      <a:pt x="586" y="4690"/>
                    </a:cubicBezTo>
                    <a:cubicBezTo>
                      <a:pt x="1161" y="5478"/>
                      <a:pt x="2055" y="5889"/>
                      <a:pt x="2960" y="5889"/>
                    </a:cubicBezTo>
                    <a:cubicBezTo>
                      <a:pt x="3593" y="5889"/>
                      <a:pt x="4232" y="5689"/>
                      <a:pt x="4771" y="5275"/>
                    </a:cubicBezTo>
                    <a:cubicBezTo>
                      <a:pt x="5301" y="4857"/>
                      <a:pt x="5664" y="4271"/>
                      <a:pt x="5803" y="3629"/>
                    </a:cubicBezTo>
                    <a:cubicBezTo>
                      <a:pt x="5831" y="3462"/>
                      <a:pt x="5859" y="3295"/>
                      <a:pt x="5859" y="3099"/>
                    </a:cubicBezTo>
                    <a:cubicBezTo>
                      <a:pt x="5859" y="3044"/>
                      <a:pt x="5859" y="2988"/>
                      <a:pt x="5831" y="2932"/>
                    </a:cubicBezTo>
                    <a:cubicBezTo>
                      <a:pt x="5803" y="2932"/>
                      <a:pt x="5803" y="3183"/>
                      <a:pt x="5691" y="3602"/>
                    </a:cubicBezTo>
                    <a:cubicBezTo>
                      <a:pt x="5524" y="4215"/>
                      <a:pt x="5161" y="4745"/>
                      <a:pt x="4631" y="5108"/>
                    </a:cubicBezTo>
                    <a:cubicBezTo>
                      <a:pt x="4131" y="5484"/>
                      <a:pt x="3571" y="5653"/>
                      <a:pt x="3024" y="5653"/>
                    </a:cubicBezTo>
                    <a:cubicBezTo>
                      <a:pt x="1622" y="5653"/>
                      <a:pt x="307" y="4538"/>
                      <a:pt x="307" y="2932"/>
                    </a:cubicBezTo>
                    <a:cubicBezTo>
                      <a:pt x="307" y="1326"/>
                      <a:pt x="1622" y="211"/>
                      <a:pt x="3024" y="211"/>
                    </a:cubicBezTo>
                    <a:cubicBezTo>
                      <a:pt x="3571" y="211"/>
                      <a:pt x="4131" y="380"/>
                      <a:pt x="4631" y="756"/>
                    </a:cubicBezTo>
                    <a:cubicBezTo>
                      <a:pt x="5134" y="1118"/>
                      <a:pt x="5524" y="1649"/>
                      <a:pt x="5691" y="2234"/>
                    </a:cubicBezTo>
                    <a:cubicBezTo>
                      <a:pt x="5803" y="2681"/>
                      <a:pt x="5803" y="2932"/>
                      <a:pt x="5831" y="2932"/>
                    </a:cubicBezTo>
                    <a:cubicBezTo>
                      <a:pt x="5859" y="2876"/>
                      <a:pt x="5859" y="2820"/>
                      <a:pt x="5859" y="2765"/>
                    </a:cubicBezTo>
                    <a:cubicBezTo>
                      <a:pt x="5859" y="2597"/>
                      <a:pt x="5831" y="2430"/>
                      <a:pt x="5803" y="2262"/>
                    </a:cubicBezTo>
                    <a:cubicBezTo>
                      <a:pt x="5664" y="1593"/>
                      <a:pt x="5301" y="1035"/>
                      <a:pt x="4771" y="616"/>
                    </a:cubicBezTo>
                    <a:cubicBezTo>
                      <a:pt x="4255" y="211"/>
                      <a:pt x="3618" y="0"/>
                      <a:pt x="297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2"/>
              <p:cNvSpPr/>
              <p:nvPr/>
            </p:nvSpPr>
            <p:spPr>
              <a:xfrm>
                <a:off x="4375650" y="1695150"/>
                <a:ext cx="151375" cy="147875"/>
              </a:xfrm>
              <a:custGeom>
                <a:avLst/>
                <a:gdLst/>
                <a:ahLst/>
                <a:cxnLst/>
                <a:rect l="l" t="t" r="r" b="b"/>
                <a:pathLst>
                  <a:path w="6055" h="5915" extrusionOk="0">
                    <a:moveTo>
                      <a:pt x="3214" y="237"/>
                    </a:moveTo>
                    <a:cubicBezTo>
                      <a:pt x="3764" y="237"/>
                      <a:pt x="4326" y="406"/>
                      <a:pt x="4827" y="781"/>
                    </a:cubicBezTo>
                    <a:cubicBezTo>
                      <a:pt x="5329" y="1144"/>
                      <a:pt x="5691" y="1674"/>
                      <a:pt x="5887" y="2288"/>
                    </a:cubicBezTo>
                    <a:cubicBezTo>
                      <a:pt x="5981" y="2664"/>
                      <a:pt x="5996" y="2901"/>
                      <a:pt x="6015" y="2967"/>
                    </a:cubicBezTo>
                    <a:lnTo>
                      <a:pt x="6015" y="2967"/>
                    </a:lnTo>
                    <a:cubicBezTo>
                      <a:pt x="5996" y="3022"/>
                      <a:pt x="5981" y="3275"/>
                      <a:pt x="5887" y="3627"/>
                    </a:cubicBezTo>
                    <a:cubicBezTo>
                      <a:pt x="5691" y="4241"/>
                      <a:pt x="5329" y="4771"/>
                      <a:pt x="4827" y="5134"/>
                    </a:cubicBezTo>
                    <a:cubicBezTo>
                      <a:pt x="4326" y="5509"/>
                      <a:pt x="3764" y="5678"/>
                      <a:pt x="3214" y="5678"/>
                    </a:cubicBezTo>
                    <a:cubicBezTo>
                      <a:pt x="1803" y="5678"/>
                      <a:pt x="474" y="4564"/>
                      <a:pt x="474" y="2957"/>
                    </a:cubicBezTo>
                    <a:cubicBezTo>
                      <a:pt x="474" y="1351"/>
                      <a:pt x="1803" y="237"/>
                      <a:pt x="3214" y="237"/>
                    </a:cubicBezTo>
                    <a:close/>
                    <a:moveTo>
                      <a:pt x="3156" y="0"/>
                    </a:moveTo>
                    <a:cubicBezTo>
                      <a:pt x="2250" y="0"/>
                      <a:pt x="1356" y="411"/>
                      <a:pt x="781" y="1200"/>
                    </a:cubicBezTo>
                    <a:cubicBezTo>
                      <a:pt x="0" y="2232"/>
                      <a:pt x="0" y="3683"/>
                      <a:pt x="781" y="4715"/>
                    </a:cubicBezTo>
                    <a:cubicBezTo>
                      <a:pt x="1356" y="5504"/>
                      <a:pt x="2250" y="5915"/>
                      <a:pt x="3156" y="5915"/>
                    </a:cubicBezTo>
                    <a:cubicBezTo>
                      <a:pt x="3788" y="5915"/>
                      <a:pt x="4427" y="5714"/>
                      <a:pt x="4966" y="5301"/>
                    </a:cubicBezTo>
                    <a:cubicBezTo>
                      <a:pt x="5468" y="4883"/>
                      <a:pt x="5831" y="4325"/>
                      <a:pt x="5970" y="3655"/>
                    </a:cubicBezTo>
                    <a:cubicBezTo>
                      <a:pt x="6026" y="3488"/>
                      <a:pt x="6026" y="3320"/>
                      <a:pt x="6026" y="3153"/>
                    </a:cubicBezTo>
                    <a:cubicBezTo>
                      <a:pt x="6026" y="3013"/>
                      <a:pt x="6054" y="2985"/>
                      <a:pt x="6026" y="2957"/>
                    </a:cubicBezTo>
                    <a:cubicBezTo>
                      <a:pt x="6026" y="2922"/>
                      <a:pt x="6026" y="2854"/>
                      <a:pt x="6026" y="2762"/>
                    </a:cubicBezTo>
                    <a:cubicBezTo>
                      <a:pt x="6026" y="2595"/>
                      <a:pt x="6026" y="2427"/>
                      <a:pt x="5970" y="2260"/>
                    </a:cubicBezTo>
                    <a:cubicBezTo>
                      <a:pt x="5831" y="1618"/>
                      <a:pt x="5468" y="1032"/>
                      <a:pt x="4966" y="614"/>
                    </a:cubicBezTo>
                    <a:cubicBezTo>
                      <a:pt x="4427" y="201"/>
                      <a:pt x="3788" y="0"/>
                      <a:pt x="3156"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2"/>
              <p:cNvSpPr/>
              <p:nvPr/>
            </p:nvSpPr>
            <p:spPr>
              <a:xfrm>
                <a:off x="4136400" y="1695850"/>
                <a:ext cx="85125" cy="7000"/>
              </a:xfrm>
              <a:custGeom>
                <a:avLst/>
                <a:gdLst/>
                <a:ahLst/>
                <a:cxnLst/>
                <a:rect l="l" t="t" r="r" b="b"/>
                <a:pathLst>
                  <a:path w="3405" h="280" extrusionOk="0">
                    <a:moveTo>
                      <a:pt x="1703" y="0"/>
                    </a:moveTo>
                    <a:cubicBezTo>
                      <a:pt x="754" y="0"/>
                      <a:pt x="1" y="84"/>
                      <a:pt x="1" y="167"/>
                    </a:cubicBezTo>
                    <a:cubicBezTo>
                      <a:pt x="1" y="223"/>
                      <a:pt x="754" y="279"/>
                      <a:pt x="1703" y="279"/>
                    </a:cubicBezTo>
                    <a:cubicBezTo>
                      <a:pt x="2651" y="279"/>
                      <a:pt x="3404" y="223"/>
                      <a:pt x="3404" y="140"/>
                    </a:cubicBezTo>
                    <a:cubicBezTo>
                      <a:pt x="3404" y="56"/>
                      <a:pt x="2651" y="0"/>
                      <a:pt x="1703"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2"/>
              <p:cNvSpPr/>
              <p:nvPr/>
            </p:nvSpPr>
            <p:spPr>
              <a:xfrm>
                <a:off x="4353325" y="1740675"/>
                <a:ext cx="31400" cy="15225"/>
              </a:xfrm>
              <a:custGeom>
                <a:avLst/>
                <a:gdLst/>
                <a:ahLst/>
                <a:cxnLst/>
                <a:rect l="l" t="t" r="r" b="b"/>
                <a:pathLst>
                  <a:path w="1256" h="609" extrusionOk="0">
                    <a:moveTo>
                      <a:pt x="541" y="0"/>
                    </a:moveTo>
                    <a:cubicBezTo>
                      <a:pt x="424" y="0"/>
                      <a:pt x="306" y="25"/>
                      <a:pt x="196" y="76"/>
                    </a:cubicBezTo>
                    <a:cubicBezTo>
                      <a:pt x="84" y="160"/>
                      <a:pt x="0" y="216"/>
                      <a:pt x="56" y="272"/>
                    </a:cubicBezTo>
                    <a:cubicBezTo>
                      <a:pt x="62" y="284"/>
                      <a:pt x="80" y="288"/>
                      <a:pt x="108" y="288"/>
                    </a:cubicBezTo>
                    <a:cubicBezTo>
                      <a:pt x="170" y="288"/>
                      <a:pt x="279" y="267"/>
                      <a:pt x="411" y="267"/>
                    </a:cubicBezTo>
                    <a:cubicBezTo>
                      <a:pt x="491" y="267"/>
                      <a:pt x="579" y="275"/>
                      <a:pt x="670" y="300"/>
                    </a:cubicBezTo>
                    <a:cubicBezTo>
                      <a:pt x="987" y="379"/>
                      <a:pt x="1154" y="609"/>
                      <a:pt x="1218" y="609"/>
                    </a:cubicBezTo>
                    <a:cubicBezTo>
                      <a:pt x="1222" y="609"/>
                      <a:pt x="1225" y="608"/>
                      <a:pt x="1228" y="606"/>
                    </a:cubicBezTo>
                    <a:cubicBezTo>
                      <a:pt x="1256" y="606"/>
                      <a:pt x="1256" y="495"/>
                      <a:pt x="1200" y="383"/>
                    </a:cubicBezTo>
                    <a:cubicBezTo>
                      <a:pt x="1064" y="131"/>
                      <a:pt x="807" y="0"/>
                      <a:pt x="54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2"/>
              <p:cNvSpPr/>
              <p:nvPr/>
            </p:nvSpPr>
            <p:spPr>
              <a:xfrm>
                <a:off x="4227075" y="2569775"/>
                <a:ext cx="1021125" cy="613800"/>
              </a:xfrm>
              <a:custGeom>
                <a:avLst/>
                <a:gdLst/>
                <a:ahLst/>
                <a:cxnLst/>
                <a:rect l="l" t="t" r="r" b="b"/>
                <a:pathLst>
                  <a:path w="40845" h="24552" extrusionOk="0">
                    <a:moveTo>
                      <a:pt x="39506" y="1"/>
                    </a:moveTo>
                    <a:lnTo>
                      <a:pt x="25082" y="23073"/>
                    </a:lnTo>
                    <a:lnTo>
                      <a:pt x="1" y="22571"/>
                    </a:lnTo>
                    <a:lnTo>
                      <a:pt x="1" y="24329"/>
                    </a:lnTo>
                    <a:lnTo>
                      <a:pt x="26058" y="24552"/>
                    </a:lnTo>
                    <a:lnTo>
                      <a:pt x="40845" y="949"/>
                    </a:lnTo>
                    <a:lnTo>
                      <a:pt x="3950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2"/>
              <p:cNvSpPr/>
              <p:nvPr/>
            </p:nvSpPr>
            <p:spPr>
              <a:xfrm>
                <a:off x="4482350" y="2956875"/>
                <a:ext cx="209975" cy="172475"/>
              </a:xfrm>
              <a:custGeom>
                <a:avLst/>
                <a:gdLst/>
                <a:ahLst/>
                <a:cxnLst/>
                <a:rect l="l" t="t" r="r" b="b"/>
                <a:pathLst>
                  <a:path w="8399" h="6899" extrusionOk="0">
                    <a:moveTo>
                      <a:pt x="1898" y="1"/>
                    </a:moveTo>
                    <a:lnTo>
                      <a:pt x="1" y="5441"/>
                    </a:lnTo>
                    <a:lnTo>
                      <a:pt x="4660" y="6613"/>
                    </a:lnTo>
                    <a:cubicBezTo>
                      <a:pt x="4770" y="6640"/>
                      <a:pt x="4880" y="6653"/>
                      <a:pt x="4988" y="6653"/>
                    </a:cubicBezTo>
                    <a:cubicBezTo>
                      <a:pt x="5538" y="6653"/>
                      <a:pt x="6040" y="6312"/>
                      <a:pt x="6250" y="5776"/>
                    </a:cubicBezTo>
                    <a:lnTo>
                      <a:pt x="6864" y="4185"/>
                    </a:lnTo>
                    <a:cubicBezTo>
                      <a:pt x="7003" y="4967"/>
                      <a:pt x="7226" y="5748"/>
                      <a:pt x="7478" y="6501"/>
                    </a:cubicBezTo>
                    <a:cubicBezTo>
                      <a:pt x="7632" y="6743"/>
                      <a:pt x="7890" y="6898"/>
                      <a:pt x="8170" y="6898"/>
                    </a:cubicBezTo>
                    <a:cubicBezTo>
                      <a:pt x="8245" y="6898"/>
                      <a:pt x="8322" y="6887"/>
                      <a:pt x="8398" y="6864"/>
                    </a:cubicBezTo>
                    <a:lnTo>
                      <a:pt x="8398" y="3014"/>
                    </a:lnTo>
                    <a:lnTo>
                      <a:pt x="7143" y="1144"/>
                    </a:lnTo>
                    <a:lnTo>
                      <a:pt x="1898"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2"/>
              <p:cNvSpPr/>
              <p:nvPr/>
            </p:nvSpPr>
            <p:spPr>
              <a:xfrm>
                <a:off x="3519150" y="2055050"/>
                <a:ext cx="816750" cy="1303600"/>
              </a:xfrm>
              <a:custGeom>
                <a:avLst/>
                <a:gdLst/>
                <a:ahLst/>
                <a:cxnLst/>
                <a:rect l="l" t="t" r="r" b="b"/>
                <a:pathLst>
                  <a:path w="32670" h="52144" extrusionOk="0">
                    <a:moveTo>
                      <a:pt x="19976" y="0"/>
                    </a:moveTo>
                    <a:cubicBezTo>
                      <a:pt x="19976" y="0"/>
                      <a:pt x="13057" y="1758"/>
                      <a:pt x="10964" y="4855"/>
                    </a:cubicBezTo>
                    <a:cubicBezTo>
                      <a:pt x="8872" y="7979"/>
                      <a:pt x="6501" y="13168"/>
                      <a:pt x="3962" y="23212"/>
                    </a:cubicBezTo>
                    <a:cubicBezTo>
                      <a:pt x="1730" y="32000"/>
                      <a:pt x="0" y="46006"/>
                      <a:pt x="2427" y="49298"/>
                    </a:cubicBezTo>
                    <a:cubicBezTo>
                      <a:pt x="4073" y="51558"/>
                      <a:pt x="5134" y="52143"/>
                      <a:pt x="5134" y="52143"/>
                    </a:cubicBezTo>
                    <a:lnTo>
                      <a:pt x="10490" y="50218"/>
                    </a:lnTo>
                    <a:cubicBezTo>
                      <a:pt x="15651" y="48377"/>
                      <a:pt x="20394" y="45504"/>
                      <a:pt x="24440" y="41821"/>
                    </a:cubicBezTo>
                    <a:lnTo>
                      <a:pt x="32670" y="34316"/>
                    </a:lnTo>
                    <a:lnTo>
                      <a:pt x="28318" y="30912"/>
                    </a:lnTo>
                    <a:cubicBezTo>
                      <a:pt x="28318" y="30912"/>
                      <a:pt x="31638" y="13029"/>
                      <a:pt x="30745" y="6780"/>
                    </a:cubicBezTo>
                    <a:cubicBezTo>
                      <a:pt x="29964" y="1311"/>
                      <a:pt x="19976" y="0"/>
                      <a:pt x="1997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2"/>
              <p:cNvSpPr/>
              <p:nvPr/>
            </p:nvSpPr>
            <p:spPr>
              <a:xfrm>
                <a:off x="3722100" y="1912500"/>
                <a:ext cx="609625" cy="330800"/>
              </a:xfrm>
              <a:custGeom>
                <a:avLst/>
                <a:gdLst/>
                <a:ahLst/>
                <a:cxnLst/>
                <a:rect l="l" t="t" r="r" b="b"/>
                <a:pathLst>
                  <a:path w="24385" h="13232" extrusionOk="0">
                    <a:moveTo>
                      <a:pt x="10889" y="0"/>
                    </a:moveTo>
                    <a:cubicBezTo>
                      <a:pt x="10270" y="0"/>
                      <a:pt x="9661" y="132"/>
                      <a:pt x="9124" y="429"/>
                    </a:cubicBezTo>
                    <a:cubicBezTo>
                      <a:pt x="8036" y="1015"/>
                      <a:pt x="7366" y="2382"/>
                      <a:pt x="7812" y="3498"/>
                    </a:cubicBezTo>
                    <a:cubicBezTo>
                      <a:pt x="7683" y="3487"/>
                      <a:pt x="7554" y="3482"/>
                      <a:pt x="7426" y="3482"/>
                    </a:cubicBezTo>
                    <a:cubicBezTo>
                      <a:pt x="5265" y="3482"/>
                      <a:pt x="3329" y="4999"/>
                      <a:pt x="2065" y="6790"/>
                    </a:cubicBezTo>
                    <a:cubicBezTo>
                      <a:pt x="810" y="8548"/>
                      <a:pt x="1" y="11198"/>
                      <a:pt x="2316" y="12621"/>
                    </a:cubicBezTo>
                    <a:cubicBezTo>
                      <a:pt x="2955" y="12976"/>
                      <a:pt x="3654" y="13170"/>
                      <a:pt x="4378" y="13170"/>
                    </a:cubicBezTo>
                    <a:cubicBezTo>
                      <a:pt x="4509" y="13170"/>
                      <a:pt x="4640" y="13164"/>
                      <a:pt x="4771" y="13151"/>
                    </a:cubicBezTo>
                    <a:cubicBezTo>
                      <a:pt x="8426" y="12844"/>
                      <a:pt x="10993" y="11756"/>
                      <a:pt x="13671" y="11087"/>
                    </a:cubicBezTo>
                    <a:cubicBezTo>
                      <a:pt x="14363" y="10919"/>
                      <a:pt x="15060" y="10838"/>
                      <a:pt x="15754" y="10838"/>
                    </a:cubicBezTo>
                    <a:cubicBezTo>
                      <a:pt x="17944" y="10838"/>
                      <a:pt x="20094" y="11641"/>
                      <a:pt x="21874" y="13040"/>
                    </a:cubicBezTo>
                    <a:lnTo>
                      <a:pt x="21957" y="13095"/>
                    </a:lnTo>
                    <a:cubicBezTo>
                      <a:pt x="22125" y="13198"/>
                      <a:pt x="22357" y="13232"/>
                      <a:pt x="22593" y="13232"/>
                    </a:cubicBezTo>
                    <a:cubicBezTo>
                      <a:pt x="23064" y="13232"/>
                      <a:pt x="23547" y="13095"/>
                      <a:pt x="23547" y="13095"/>
                    </a:cubicBezTo>
                    <a:cubicBezTo>
                      <a:pt x="24384" y="12370"/>
                      <a:pt x="22487" y="8520"/>
                      <a:pt x="21985" y="7543"/>
                    </a:cubicBezTo>
                    <a:cubicBezTo>
                      <a:pt x="21483" y="6567"/>
                      <a:pt x="20562" y="5870"/>
                      <a:pt x="19697" y="5228"/>
                    </a:cubicBezTo>
                    <a:lnTo>
                      <a:pt x="15764" y="2243"/>
                    </a:lnTo>
                    <a:cubicBezTo>
                      <a:pt x="14843" y="1461"/>
                      <a:pt x="13783" y="820"/>
                      <a:pt x="12667" y="345"/>
                    </a:cubicBezTo>
                    <a:cubicBezTo>
                      <a:pt x="12103" y="125"/>
                      <a:pt x="11491" y="0"/>
                      <a:pt x="1088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2"/>
              <p:cNvSpPr/>
              <p:nvPr/>
            </p:nvSpPr>
            <p:spPr>
              <a:xfrm>
                <a:off x="3830225" y="2271250"/>
                <a:ext cx="703075" cy="852350"/>
              </a:xfrm>
              <a:custGeom>
                <a:avLst/>
                <a:gdLst/>
                <a:ahLst/>
                <a:cxnLst/>
                <a:rect l="l" t="t" r="r" b="b"/>
                <a:pathLst>
                  <a:path w="28123" h="34094" extrusionOk="0">
                    <a:moveTo>
                      <a:pt x="5385" y="1"/>
                    </a:moveTo>
                    <a:lnTo>
                      <a:pt x="809" y="21455"/>
                    </a:lnTo>
                    <a:cubicBezTo>
                      <a:pt x="0" y="25194"/>
                      <a:pt x="2092" y="28960"/>
                      <a:pt x="5691" y="30271"/>
                    </a:cubicBezTo>
                    <a:lnTo>
                      <a:pt x="25639" y="34094"/>
                    </a:lnTo>
                    <a:lnTo>
                      <a:pt x="28122" y="26672"/>
                    </a:lnTo>
                    <a:lnTo>
                      <a:pt x="11941" y="21623"/>
                    </a:lnTo>
                    <a:lnTo>
                      <a:pt x="16684" y="894"/>
                    </a:lnTo>
                    <a:lnTo>
                      <a:pt x="538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2"/>
              <p:cNvSpPr/>
              <p:nvPr/>
            </p:nvSpPr>
            <p:spPr>
              <a:xfrm>
                <a:off x="3846250" y="2144300"/>
                <a:ext cx="691225" cy="982775"/>
              </a:xfrm>
              <a:custGeom>
                <a:avLst/>
                <a:gdLst/>
                <a:ahLst/>
                <a:cxnLst/>
                <a:rect l="l" t="t" r="r" b="b"/>
                <a:pathLst>
                  <a:path w="27649" h="39311" extrusionOk="0">
                    <a:moveTo>
                      <a:pt x="10334" y="0"/>
                    </a:moveTo>
                    <a:cubicBezTo>
                      <a:pt x="10303" y="0"/>
                      <a:pt x="10271" y="1"/>
                      <a:pt x="10240" y="1"/>
                    </a:cubicBezTo>
                    <a:cubicBezTo>
                      <a:pt x="8649" y="113"/>
                      <a:pt x="7171" y="866"/>
                      <a:pt x="6166" y="2094"/>
                    </a:cubicBezTo>
                    <a:cubicBezTo>
                      <a:pt x="5218" y="3210"/>
                      <a:pt x="4520" y="4521"/>
                      <a:pt x="4102" y="5916"/>
                    </a:cubicBezTo>
                    <a:cubicBezTo>
                      <a:pt x="3711" y="7199"/>
                      <a:pt x="3432" y="8483"/>
                      <a:pt x="3209" y="9794"/>
                    </a:cubicBezTo>
                    <a:cubicBezTo>
                      <a:pt x="2261" y="14788"/>
                      <a:pt x="1479" y="18833"/>
                      <a:pt x="949" y="21623"/>
                    </a:cubicBezTo>
                    <a:cubicBezTo>
                      <a:pt x="698" y="22990"/>
                      <a:pt x="503" y="24078"/>
                      <a:pt x="363" y="24831"/>
                    </a:cubicBezTo>
                    <a:lnTo>
                      <a:pt x="224" y="25668"/>
                    </a:lnTo>
                    <a:cubicBezTo>
                      <a:pt x="168" y="25864"/>
                      <a:pt x="168" y="25947"/>
                      <a:pt x="168" y="25947"/>
                    </a:cubicBezTo>
                    <a:cubicBezTo>
                      <a:pt x="168" y="25947"/>
                      <a:pt x="196" y="25864"/>
                      <a:pt x="252" y="25668"/>
                    </a:cubicBezTo>
                    <a:cubicBezTo>
                      <a:pt x="280" y="25473"/>
                      <a:pt x="336" y="25194"/>
                      <a:pt x="419" y="24831"/>
                    </a:cubicBezTo>
                    <a:lnTo>
                      <a:pt x="1061" y="21651"/>
                    </a:lnTo>
                    <a:cubicBezTo>
                      <a:pt x="1619" y="18833"/>
                      <a:pt x="2400" y="14816"/>
                      <a:pt x="3377" y="9850"/>
                    </a:cubicBezTo>
                    <a:cubicBezTo>
                      <a:pt x="3628" y="8538"/>
                      <a:pt x="3935" y="7255"/>
                      <a:pt x="4297" y="5972"/>
                    </a:cubicBezTo>
                    <a:cubicBezTo>
                      <a:pt x="4716" y="4605"/>
                      <a:pt x="5413" y="3349"/>
                      <a:pt x="6334" y="2261"/>
                    </a:cubicBezTo>
                    <a:cubicBezTo>
                      <a:pt x="7310" y="1089"/>
                      <a:pt x="8733" y="364"/>
                      <a:pt x="10268" y="280"/>
                    </a:cubicBezTo>
                    <a:cubicBezTo>
                      <a:pt x="10328" y="278"/>
                      <a:pt x="10388" y="277"/>
                      <a:pt x="10448" y="277"/>
                    </a:cubicBezTo>
                    <a:cubicBezTo>
                      <a:pt x="11999" y="277"/>
                      <a:pt x="13460" y="968"/>
                      <a:pt x="14480" y="2149"/>
                    </a:cubicBezTo>
                    <a:cubicBezTo>
                      <a:pt x="15010" y="2791"/>
                      <a:pt x="15401" y="3544"/>
                      <a:pt x="15596" y="4353"/>
                    </a:cubicBezTo>
                    <a:cubicBezTo>
                      <a:pt x="15680" y="4772"/>
                      <a:pt x="15736" y="5190"/>
                      <a:pt x="15736" y="5609"/>
                    </a:cubicBezTo>
                    <a:cubicBezTo>
                      <a:pt x="15680" y="6027"/>
                      <a:pt x="15708" y="6474"/>
                      <a:pt x="15624" y="6892"/>
                    </a:cubicBezTo>
                    <a:cubicBezTo>
                      <a:pt x="15373" y="8622"/>
                      <a:pt x="15010" y="10380"/>
                      <a:pt x="14648" y="12165"/>
                    </a:cubicBezTo>
                    <a:cubicBezTo>
                      <a:pt x="13867" y="15736"/>
                      <a:pt x="13002" y="19419"/>
                      <a:pt x="12053" y="23157"/>
                    </a:cubicBezTo>
                    <a:cubicBezTo>
                      <a:pt x="11746" y="24357"/>
                      <a:pt x="11439" y="25557"/>
                      <a:pt x="11160" y="26645"/>
                    </a:cubicBezTo>
                    <a:lnTo>
                      <a:pt x="11132" y="26784"/>
                    </a:lnTo>
                    <a:lnTo>
                      <a:pt x="11272" y="26812"/>
                    </a:lnTo>
                    <a:lnTo>
                      <a:pt x="27325" y="31822"/>
                    </a:lnTo>
                    <a:lnTo>
                      <a:pt x="27325" y="31822"/>
                    </a:lnTo>
                    <a:cubicBezTo>
                      <a:pt x="26434" y="34333"/>
                      <a:pt x="25596" y="36739"/>
                      <a:pt x="24810" y="39041"/>
                    </a:cubicBezTo>
                    <a:lnTo>
                      <a:pt x="24810" y="39041"/>
                    </a:lnTo>
                    <a:lnTo>
                      <a:pt x="5162" y="35433"/>
                    </a:lnTo>
                    <a:cubicBezTo>
                      <a:pt x="4130" y="35182"/>
                      <a:pt x="3125" y="34763"/>
                      <a:pt x="2233" y="34178"/>
                    </a:cubicBezTo>
                    <a:cubicBezTo>
                      <a:pt x="1591" y="33731"/>
                      <a:pt x="1033" y="33145"/>
                      <a:pt x="615" y="32476"/>
                    </a:cubicBezTo>
                    <a:lnTo>
                      <a:pt x="419" y="32057"/>
                    </a:lnTo>
                    <a:lnTo>
                      <a:pt x="280" y="31695"/>
                    </a:lnTo>
                    <a:lnTo>
                      <a:pt x="168" y="31388"/>
                    </a:lnTo>
                    <a:lnTo>
                      <a:pt x="112" y="31109"/>
                    </a:lnTo>
                    <a:cubicBezTo>
                      <a:pt x="57" y="30941"/>
                      <a:pt x="57" y="30830"/>
                      <a:pt x="29" y="30718"/>
                    </a:cubicBezTo>
                    <a:cubicBezTo>
                      <a:pt x="29" y="30690"/>
                      <a:pt x="1" y="30634"/>
                      <a:pt x="1" y="30606"/>
                    </a:cubicBezTo>
                    <a:cubicBezTo>
                      <a:pt x="1" y="30606"/>
                      <a:pt x="1" y="30662"/>
                      <a:pt x="1" y="30774"/>
                    </a:cubicBezTo>
                    <a:cubicBezTo>
                      <a:pt x="29" y="30858"/>
                      <a:pt x="29" y="30997"/>
                      <a:pt x="57" y="31137"/>
                    </a:cubicBezTo>
                    <a:lnTo>
                      <a:pt x="112" y="31416"/>
                    </a:lnTo>
                    <a:cubicBezTo>
                      <a:pt x="140" y="31527"/>
                      <a:pt x="168" y="31639"/>
                      <a:pt x="224" y="31750"/>
                    </a:cubicBezTo>
                    <a:cubicBezTo>
                      <a:pt x="252" y="31862"/>
                      <a:pt x="308" y="32001"/>
                      <a:pt x="336" y="32141"/>
                    </a:cubicBezTo>
                    <a:lnTo>
                      <a:pt x="559" y="32532"/>
                    </a:lnTo>
                    <a:cubicBezTo>
                      <a:pt x="977" y="33229"/>
                      <a:pt x="1507" y="33843"/>
                      <a:pt x="2177" y="34289"/>
                    </a:cubicBezTo>
                    <a:cubicBezTo>
                      <a:pt x="3070" y="34903"/>
                      <a:pt x="4074" y="35349"/>
                      <a:pt x="5134" y="35600"/>
                    </a:cubicBezTo>
                    <a:cubicBezTo>
                      <a:pt x="9905" y="36521"/>
                      <a:pt x="16684" y="37804"/>
                      <a:pt x="24859" y="39311"/>
                    </a:cubicBezTo>
                    <a:lnTo>
                      <a:pt x="24942" y="39311"/>
                    </a:lnTo>
                    <a:lnTo>
                      <a:pt x="24970" y="39227"/>
                    </a:lnTo>
                    <a:lnTo>
                      <a:pt x="27593" y="31806"/>
                    </a:lnTo>
                    <a:lnTo>
                      <a:pt x="27649" y="31667"/>
                    </a:lnTo>
                    <a:lnTo>
                      <a:pt x="27509" y="31639"/>
                    </a:lnTo>
                    <a:lnTo>
                      <a:pt x="11448" y="26599"/>
                    </a:lnTo>
                    <a:lnTo>
                      <a:pt x="11448" y="26599"/>
                    </a:lnTo>
                    <a:cubicBezTo>
                      <a:pt x="11740" y="25545"/>
                      <a:pt x="12009" y="24393"/>
                      <a:pt x="12304" y="23241"/>
                    </a:cubicBezTo>
                    <a:cubicBezTo>
                      <a:pt x="13253" y="19503"/>
                      <a:pt x="14146" y="15820"/>
                      <a:pt x="14899" y="12249"/>
                    </a:cubicBezTo>
                    <a:cubicBezTo>
                      <a:pt x="15289" y="10463"/>
                      <a:pt x="15624" y="8678"/>
                      <a:pt x="15875" y="6948"/>
                    </a:cubicBezTo>
                    <a:cubicBezTo>
                      <a:pt x="15959" y="6502"/>
                      <a:pt x="15959" y="6055"/>
                      <a:pt x="15987" y="5637"/>
                    </a:cubicBezTo>
                    <a:cubicBezTo>
                      <a:pt x="15987" y="5190"/>
                      <a:pt x="15931" y="4744"/>
                      <a:pt x="15847" y="4326"/>
                    </a:cubicBezTo>
                    <a:cubicBezTo>
                      <a:pt x="15652" y="3461"/>
                      <a:pt x="15234" y="2652"/>
                      <a:pt x="14676" y="1982"/>
                    </a:cubicBezTo>
                    <a:cubicBezTo>
                      <a:pt x="13580" y="722"/>
                      <a:pt x="12001" y="0"/>
                      <a:pt x="103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2"/>
              <p:cNvSpPr/>
              <p:nvPr/>
            </p:nvSpPr>
            <p:spPr>
              <a:xfrm>
                <a:off x="4057600" y="2812100"/>
                <a:ext cx="72550" cy="69475"/>
              </a:xfrm>
              <a:custGeom>
                <a:avLst/>
                <a:gdLst/>
                <a:ahLst/>
                <a:cxnLst/>
                <a:rect l="l" t="t" r="r" b="b"/>
                <a:pathLst>
                  <a:path w="2902" h="2779" extrusionOk="0">
                    <a:moveTo>
                      <a:pt x="2649" y="0"/>
                    </a:moveTo>
                    <a:cubicBezTo>
                      <a:pt x="2545" y="0"/>
                      <a:pt x="2413" y="12"/>
                      <a:pt x="2260" y="44"/>
                    </a:cubicBezTo>
                    <a:cubicBezTo>
                      <a:pt x="1228" y="323"/>
                      <a:pt x="391" y="1105"/>
                      <a:pt x="112" y="2137"/>
                    </a:cubicBezTo>
                    <a:cubicBezTo>
                      <a:pt x="0" y="2527"/>
                      <a:pt x="28" y="2779"/>
                      <a:pt x="56" y="2779"/>
                    </a:cubicBezTo>
                    <a:cubicBezTo>
                      <a:pt x="112" y="2779"/>
                      <a:pt x="140" y="2555"/>
                      <a:pt x="279" y="2221"/>
                    </a:cubicBezTo>
                    <a:cubicBezTo>
                      <a:pt x="642" y="1300"/>
                      <a:pt x="1395" y="574"/>
                      <a:pt x="2316" y="268"/>
                    </a:cubicBezTo>
                    <a:cubicBezTo>
                      <a:pt x="2678" y="128"/>
                      <a:pt x="2902" y="100"/>
                      <a:pt x="2902" y="44"/>
                    </a:cubicBezTo>
                    <a:cubicBezTo>
                      <a:pt x="2902" y="27"/>
                      <a:pt x="2809" y="0"/>
                      <a:pt x="26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2"/>
              <p:cNvSpPr/>
              <p:nvPr/>
            </p:nvSpPr>
            <p:spPr>
              <a:xfrm>
                <a:off x="3799525" y="2264275"/>
                <a:ext cx="366900" cy="842100"/>
              </a:xfrm>
              <a:custGeom>
                <a:avLst/>
                <a:gdLst/>
                <a:ahLst/>
                <a:cxnLst/>
                <a:rect l="l" t="t" r="r" b="b"/>
                <a:pathLst>
                  <a:path w="14676" h="33684" extrusionOk="0">
                    <a:moveTo>
                      <a:pt x="6166" y="1"/>
                    </a:moveTo>
                    <a:cubicBezTo>
                      <a:pt x="3767" y="7422"/>
                      <a:pt x="2316" y="15150"/>
                      <a:pt x="1340" y="22906"/>
                    </a:cubicBezTo>
                    <a:cubicBezTo>
                      <a:pt x="1144" y="24692"/>
                      <a:pt x="949" y="26505"/>
                      <a:pt x="1256" y="28291"/>
                    </a:cubicBezTo>
                    <a:cubicBezTo>
                      <a:pt x="1563" y="30076"/>
                      <a:pt x="2428" y="31806"/>
                      <a:pt x="3934" y="32810"/>
                    </a:cubicBezTo>
                    <a:cubicBezTo>
                      <a:pt x="4915" y="33426"/>
                      <a:pt x="6082" y="33683"/>
                      <a:pt x="7251" y="33683"/>
                    </a:cubicBezTo>
                    <a:cubicBezTo>
                      <a:pt x="7778" y="33683"/>
                      <a:pt x="8305" y="33631"/>
                      <a:pt x="8817" y="33536"/>
                    </a:cubicBezTo>
                    <a:cubicBezTo>
                      <a:pt x="10491" y="33229"/>
                      <a:pt x="13141" y="32866"/>
                      <a:pt x="14675" y="32141"/>
                    </a:cubicBezTo>
                    <a:lnTo>
                      <a:pt x="5748" y="30299"/>
                    </a:lnTo>
                    <a:cubicBezTo>
                      <a:pt x="5748" y="30299"/>
                      <a:pt x="1" y="29964"/>
                      <a:pt x="2484" y="18944"/>
                    </a:cubicBezTo>
                    <a:cubicBezTo>
                      <a:pt x="4938" y="7925"/>
                      <a:pt x="6166" y="2"/>
                      <a:pt x="61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2"/>
              <p:cNvSpPr/>
              <p:nvPr/>
            </p:nvSpPr>
            <p:spPr>
              <a:xfrm>
                <a:off x="3762550" y="2098275"/>
                <a:ext cx="308325" cy="181150"/>
              </a:xfrm>
              <a:custGeom>
                <a:avLst/>
                <a:gdLst/>
                <a:ahLst/>
                <a:cxnLst/>
                <a:rect l="l" t="t" r="r" b="b"/>
                <a:pathLst>
                  <a:path w="12333" h="7246" extrusionOk="0">
                    <a:moveTo>
                      <a:pt x="12332" y="1"/>
                    </a:moveTo>
                    <a:lnTo>
                      <a:pt x="12332" y="1"/>
                    </a:lnTo>
                    <a:cubicBezTo>
                      <a:pt x="7813" y="308"/>
                      <a:pt x="3488" y="2037"/>
                      <a:pt x="29" y="4967"/>
                    </a:cubicBezTo>
                    <a:lnTo>
                      <a:pt x="29" y="4799"/>
                    </a:lnTo>
                    <a:lnTo>
                      <a:pt x="29" y="4799"/>
                    </a:lnTo>
                    <a:cubicBezTo>
                      <a:pt x="1" y="5692"/>
                      <a:pt x="85" y="6780"/>
                      <a:pt x="866" y="7143"/>
                    </a:cubicBezTo>
                    <a:cubicBezTo>
                      <a:pt x="1024" y="7214"/>
                      <a:pt x="1187" y="7246"/>
                      <a:pt x="1351" y="7246"/>
                    </a:cubicBezTo>
                    <a:cubicBezTo>
                      <a:pt x="2026" y="7246"/>
                      <a:pt x="2727" y="6716"/>
                      <a:pt x="3265" y="6222"/>
                    </a:cubicBezTo>
                    <a:cubicBezTo>
                      <a:pt x="5971" y="3711"/>
                      <a:pt x="9012" y="1619"/>
                      <a:pt x="123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2"/>
              <p:cNvSpPr/>
              <p:nvPr/>
            </p:nvSpPr>
            <p:spPr>
              <a:xfrm>
                <a:off x="3758375" y="2093850"/>
                <a:ext cx="442225" cy="119550"/>
              </a:xfrm>
              <a:custGeom>
                <a:avLst/>
                <a:gdLst/>
                <a:ahLst/>
                <a:cxnLst/>
                <a:rect l="l" t="t" r="r" b="b"/>
                <a:pathLst>
                  <a:path w="17689" h="4782" extrusionOk="0">
                    <a:moveTo>
                      <a:pt x="11453" y="1"/>
                    </a:moveTo>
                    <a:cubicBezTo>
                      <a:pt x="10475" y="1"/>
                      <a:pt x="9495" y="148"/>
                      <a:pt x="8565" y="429"/>
                    </a:cubicBezTo>
                    <a:cubicBezTo>
                      <a:pt x="7366" y="820"/>
                      <a:pt x="6222" y="1322"/>
                      <a:pt x="5134" y="1963"/>
                    </a:cubicBezTo>
                    <a:lnTo>
                      <a:pt x="2483" y="3470"/>
                    </a:lnTo>
                    <a:cubicBezTo>
                      <a:pt x="1730" y="3916"/>
                      <a:pt x="1116" y="4223"/>
                      <a:pt x="670" y="4446"/>
                    </a:cubicBezTo>
                    <a:cubicBezTo>
                      <a:pt x="447" y="4530"/>
                      <a:pt x="224" y="4642"/>
                      <a:pt x="0" y="4781"/>
                    </a:cubicBezTo>
                    <a:cubicBezTo>
                      <a:pt x="252" y="4725"/>
                      <a:pt x="503" y="4642"/>
                      <a:pt x="726" y="4530"/>
                    </a:cubicBezTo>
                    <a:cubicBezTo>
                      <a:pt x="1368" y="4279"/>
                      <a:pt x="1981" y="3972"/>
                      <a:pt x="2595" y="3665"/>
                    </a:cubicBezTo>
                    <a:cubicBezTo>
                      <a:pt x="3348" y="3247"/>
                      <a:pt x="4241" y="2745"/>
                      <a:pt x="5245" y="2187"/>
                    </a:cubicBezTo>
                    <a:cubicBezTo>
                      <a:pt x="6334" y="1573"/>
                      <a:pt x="7477" y="1099"/>
                      <a:pt x="8649" y="708"/>
                    </a:cubicBezTo>
                    <a:cubicBezTo>
                      <a:pt x="9557" y="427"/>
                      <a:pt x="10499" y="280"/>
                      <a:pt x="11448" y="280"/>
                    </a:cubicBezTo>
                    <a:cubicBezTo>
                      <a:pt x="11724" y="280"/>
                      <a:pt x="12000" y="292"/>
                      <a:pt x="12276" y="317"/>
                    </a:cubicBezTo>
                    <a:cubicBezTo>
                      <a:pt x="13280" y="401"/>
                      <a:pt x="14257" y="624"/>
                      <a:pt x="15205" y="987"/>
                    </a:cubicBezTo>
                    <a:cubicBezTo>
                      <a:pt x="16767" y="1579"/>
                      <a:pt x="17575" y="2301"/>
                      <a:pt x="17655" y="2301"/>
                    </a:cubicBezTo>
                    <a:cubicBezTo>
                      <a:pt x="17658" y="2301"/>
                      <a:pt x="17660" y="2300"/>
                      <a:pt x="17661" y="2298"/>
                    </a:cubicBezTo>
                    <a:cubicBezTo>
                      <a:pt x="17688" y="2270"/>
                      <a:pt x="17633" y="2242"/>
                      <a:pt x="17521" y="2131"/>
                    </a:cubicBezTo>
                    <a:cubicBezTo>
                      <a:pt x="17382" y="2019"/>
                      <a:pt x="17242" y="1908"/>
                      <a:pt x="17075" y="1796"/>
                    </a:cubicBezTo>
                    <a:cubicBezTo>
                      <a:pt x="16517" y="1378"/>
                      <a:pt x="15931" y="1043"/>
                      <a:pt x="15289" y="792"/>
                    </a:cubicBezTo>
                    <a:cubicBezTo>
                      <a:pt x="14341" y="401"/>
                      <a:pt x="13336" y="150"/>
                      <a:pt x="12304" y="38"/>
                    </a:cubicBezTo>
                    <a:cubicBezTo>
                      <a:pt x="12021" y="13"/>
                      <a:pt x="11737" y="1"/>
                      <a:pt x="1145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2"/>
              <p:cNvSpPr/>
              <p:nvPr/>
            </p:nvSpPr>
            <p:spPr>
              <a:xfrm>
                <a:off x="3920200" y="2004825"/>
                <a:ext cx="349450" cy="174425"/>
              </a:xfrm>
              <a:custGeom>
                <a:avLst/>
                <a:gdLst/>
                <a:ahLst/>
                <a:cxnLst/>
                <a:rect l="l" t="t" r="r" b="b"/>
                <a:pathLst>
                  <a:path w="13978" h="6977" extrusionOk="0">
                    <a:moveTo>
                      <a:pt x="28" y="0"/>
                    </a:moveTo>
                    <a:cubicBezTo>
                      <a:pt x="0" y="56"/>
                      <a:pt x="893" y="168"/>
                      <a:pt x="2288" y="530"/>
                    </a:cubicBezTo>
                    <a:cubicBezTo>
                      <a:pt x="5915" y="1423"/>
                      <a:pt x="9290" y="3125"/>
                      <a:pt x="12220" y="5469"/>
                    </a:cubicBezTo>
                    <a:cubicBezTo>
                      <a:pt x="13285" y="6343"/>
                      <a:pt x="13922" y="6976"/>
                      <a:pt x="13975" y="6976"/>
                    </a:cubicBezTo>
                    <a:cubicBezTo>
                      <a:pt x="13976" y="6976"/>
                      <a:pt x="13977" y="6976"/>
                      <a:pt x="13977" y="6975"/>
                    </a:cubicBezTo>
                    <a:cubicBezTo>
                      <a:pt x="13866" y="6780"/>
                      <a:pt x="13726" y="6640"/>
                      <a:pt x="13587" y="6501"/>
                    </a:cubicBezTo>
                    <a:cubicBezTo>
                      <a:pt x="13168" y="6082"/>
                      <a:pt x="12750" y="5692"/>
                      <a:pt x="12331" y="5329"/>
                    </a:cubicBezTo>
                    <a:cubicBezTo>
                      <a:pt x="9458" y="2846"/>
                      <a:pt x="6026" y="1144"/>
                      <a:pt x="2316" y="335"/>
                    </a:cubicBezTo>
                    <a:cubicBezTo>
                      <a:pt x="1758" y="196"/>
                      <a:pt x="1200" y="112"/>
                      <a:pt x="642" y="56"/>
                    </a:cubicBezTo>
                    <a:cubicBezTo>
                      <a:pt x="419" y="0"/>
                      <a:pt x="223" y="0"/>
                      <a:pt x="2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2"/>
              <p:cNvSpPr/>
              <p:nvPr/>
            </p:nvSpPr>
            <p:spPr>
              <a:xfrm>
                <a:off x="4294025" y="2230800"/>
                <a:ext cx="47450" cy="382250"/>
              </a:xfrm>
              <a:custGeom>
                <a:avLst/>
                <a:gdLst/>
                <a:ahLst/>
                <a:cxnLst/>
                <a:rect l="l" t="t" r="r" b="b"/>
                <a:pathLst>
                  <a:path w="1898" h="15290" extrusionOk="0">
                    <a:moveTo>
                      <a:pt x="1154" y="10932"/>
                    </a:moveTo>
                    <a:cubicBezTo>
                      <a:pt x="1298" y="10932"/>
                      <a:pt x="1435" y="11011"/>
                      <a:pt x="1507" y="11132"/>
                    </a:cubicBezTo>
                    <a:cubicBezTo>
                      <a:pt x="1612" y="11237"/>
                      <a:pt x="1619" y="11414"/>
                      <a:pt x="1528" y="11528"/>
                    </a:cubicBezTo>
                    <a:lnTo>
                      <a:pt x="1528" y="11528"/>
                    </a:lnTo>
                    <a:cubicBezTo>
                      <a:pt x="1521" y="11528"/>
                      <a:pt x="1514" y="11528"/>
                      <a:pt x="1507" y="11528"/>
                    </a:cubicBezTo>
                    <a:cubicBezTo>
                      <a:pt x="1325" y="11528"/>
                      <a:pt x="1183" y="11449"/>
                      <a:pt x="1061" y="11328"/>
                    </a:cubicBezTo>
                    <a:cubicBezTo>
                      <a:pt x="988" y="11225"/>
                      <a:pt x="922" y="11122"/>
                      <a:pt x="872" y="11015"/>
                    </a:cubicBezTo>
                    <a:lnTo>
                      <a:pt x="872" y="11015"/>
                    </a:lnTo>
                    <a:cubicBezTo>
                      <a:pt x="940" y="10981"/>
                      <a:pt x="1012" y="10955"/>
                      <a:pt x="1089" y="10937"/>
                    </a:cubicBezTo>
                    <a:cubicBezTo>
                      <a:pt x="1111" y="10934"/>
                      <a:pt x="1132" y="10932"/>
                      <a:pt x="1154" y="10932"/>
                    </a:cubicBezTo>
                    <a:close/>
                    <a:moveTo>
                      <a:pt x="85" y="1"/>
                    </a:moveTo>
                    <a:cubicBezTo>
                      <a:pt x="57" y="252"/>
                      <a:pt x="57" y="475"/>
                      <a:pt x="85" y="726"/>
                    </a:cubicBezTo>
                    <a:cubicBezTo>
                      <a:pt x="85" y="1256"/>
                      <a:pt x="112" y="1898"/>
                      <a:pt x="140" y="2679"/>
                    </a:cubicBezTo>
                    <a:cubicBezTo>
                      <a:pt x="196" y="4353"/>
                      <a:pt x="308" y="6641"/>
                      <a:pt x="419" y="9179"/>
                    </a:cubicBezTo>
                    <a:cubicBezTo>
                      <a:pt x="475" y="9710"/>
                      <a:pt x="475" y="10212"/>
                      <a:pt x="531" y="10742"/>
                    </a:cubicBezTo>
                    <a:cubicBezTo>
                      <a:pt x="538" y="10810"/>
                      <a:pt x="549" y="10876"/>
                      <a:pt x="566" y="10941"/>
                    </a:cubicBezTo>
                    <a:lnTo>
                      <a:pt x="566" y="10941"/>
                    </a:lnTo>
                    <a:cubicBezTo>
                      <a:pt x="366" y="11106"/>
                      <a:pt x="218" y="11341"/>
                      <a:pt x="168" y="11607"/>
                    </a:cubicBezTo>
                    <a:cubicBezTo>
                      <a:pt x="57" y="12248"/>
                      <a:pt x="1" y="12918"/>
                      <a:pt x="85" y="13560"/>
                    </a:cubicBezTo>
                    <a:cubicBezTo>
                      <a:pt x="140" y="14118"/>
                      <a:pt x="196" y="14536"/>
                      <a:pt x="252" y="14843"/>
                    </a:cubicBezTo>
                    <a:cubicBezTo>
                      <a:pt x="280" y="14982"/>
                      <a:pt x="308" y="15122"/>
                      <a:pt x="364" y="15289"/>
                    </a:cubicBezTo>
                    <a:cubicBezTo>
                      <a:pt x="391" y="15289"/>
                      <a:pt x="308" y="14648"/>
                      <a:pt x="252" y="13532"/>
                    </a:cubicBezTo>
                    <a:cubicBezTo>
                      <a:pt x="196" y="12918"/>
                      <a:pt x="252" y="12276"/>
                      <a:pt x="391" y="11635"/>
                    </a:cubicBezTo>
                    <a:cubicBezTo>
                      <a:pt x="421" y="11456"/>
                      <a:pt x="514" y="11294"/>
                      <a:pt x="649" y="11169"/>
                    </a:cubicBezTo>
                    <a:lnTo>
                      <a:pt x="649" y="11169"/>
                    </a:lnTo>
                    <a:cubicBezTo>
                      <a:pt x="703" y="11283"/>
                      <a:pt x="776" y="11392"/>
                      <a:pt x="866" y="11495"/>
                    </a:cubicBezTo>
                    <a:cubicBezTo>
                      <a:pt x="1004" y="11680"/>
                      <a:pt x="1220" y="11788"/>
                      <a:pt x="1464" y="11788"/>
                    </a:cubicBezTo>
                    <a:cubicBezTo>
                      <a:pt x="1515" y="11788"/>
                      <a:pt x="1566" y="11784"/>
                      <a:pt x="1619" y="11774"/>
                    </a:cubicBezTo>
                    <a:lnTo>
                      <a:pt x="1675" y="11774"/>
                    </a:lnTo>
                    <a:cubicBezTo>
                      <a:pt x="1870" y="11551"/>
                      <a:pt x="1898" y="11216"/>
                      <a:pt x="1731" y="10993"/>
                    </a:cubicBezTo>
                    <a:cubicBezTo>
                      <a:pt x="1592" y="10808"/>
                      <a:pt x="1396" y="10700"/>
                      <a:pt x="1174" y="10700"/>
                    </a:cubicBezTo>
                    <a:cubicBezTo>
                      <a:pt x="1128" y="10700"/>
                      <a:pt x="1081" y="10704"/>
                      <a:pt x="1033" y="10714"/>
                    </a:cubicBezTo>
                    <a:cubicBezTo>
                      <a:pt x="951" y="10730"/>
                      <a:pt x="872" y="10757"/>
                      <a:pt x="796" y="10794"/>
                    </a:cubicBezTo>
                    <a:lnTo>
                      <a:pt x="796" y="10794"/>
                    </a:lnTo>
                    <a:cubicBezTo>
                      <a:pt x="790" y="10767"/>
                      <a:pt x="785" y="10741"/>
                      <a:pt x="782" y="10714"/>
                    </a:cubicBezTo>
                    <a:cubicBezTo>
                      <a:pt x="726" y="10240"/>
                      <a:pt x="726" y="9682"/>
                      <a:pt x="698" y="9152"/>
                    </a:cubicBezTo>
                    <a:cubicBezTo>
                      <a:pt x="559" y="6641"/>
                      <a:pt x="419" y="4325"/>
                      <a:pt x="308" y="2679"/>
                    </a:cubicBezTo>
                    <a:cubicBezTo>
                      <a:pt x="252" y="1898"/>
                      <a:pt x="196" y="1228"/>
                      <a:pt x="168" y="726"/>
                    </a:cubicBezTo>
                    <a:cubicBezTo>
                      <a:pt x="168" y="475"/>
                      <a:pt x="140" y="224"/>
                      <a:pt x="8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2"/>
              <p:cNvSpPr/>
              <p:nvPr/>
            </p:nvSpPr>
            <p:spPr>
              <a:xfrm>
                <a:off x="3603525" y="3048950"/>
                <a:ext cx="482675" cy="282500"/>
              </a:xfrm>
              <a:custGeom>
                <a:avLst/>
                <a:gdLst/>
                <a:ahLst/>
                <a:cxnLst/>
                <a:rect l="l" t="t" r="r" b="b"/>
                <a:pathLst>
                  <a:path w="19307" h="11300" extrusionOk="0">
                    <a:moveTo>
                      <a:pt x="19307" y="0"/>
                    </a:moveTo>
                    <a:lnTo>
                      <a:pt x="19307" y="0"/>
                    </a:lnTo>
                    <a:cubicBezTo>
                      <a:pt x="19056" y="168"/>
                      <a:pt x="18833" y="363"/>
                      <a:pt x="18610" y="558"/>
                    </a:cubicBezTo>
                    <a:cubicBezTo>
                      <a:pt x="18163" y="893"/>
                      <a:pt x="17494" y="1395"/>
                      <a:pt x="16684" y="2009"/>
                    </a:cubicBezTo>
                    <a:cubicBezTo>
                      <a:pt x="14592" y="3599"/>
                      <a:pt x="12388" y="5078"/>
                      <a:pt x="10100" y="6417"/>
                    </a:cubicBezTo>
                    <a:cubicBezTo>
                      <a:pt x="7813" y="7756"/>
                      <a:pt x="5469" y="8956"/>
                      <a:pt x="3042" y="10016"/>
                    </a:cubicBezTo>
                    <a:cubicBezTo>
                      <a:pt x="2093" y="10435"/>
                      <a:pt x="1340" y="10741"/>
                      <a:pt x="810" y="10965"/>
                    </a:cubicBezTo>
                    <a:cubicBezTo>
                      <a:pt x="531" y="11048"/>
                      <a:pt x="252" y="11160"/>
                      <a:pt x="1" y="11299"/>
                    </a:cubicBezTo>
                    <a:cubicBezTo>
                      <a:pt x="280" y="11244"/>
                      <a:pt x="587" y="11160"/>
                      <a:pt x="838" y="11048"/>
                    </a:cubicBezTo>
                    <a:cubicBezTo>
                      <a:pt x="1396" y="10853"/>
                      <a:pt x="2177" y="10574"/>
                      <a:pt x="3098" y="10183"/>
                    </a:cubicBezTo>
                    <a:cubicBezTo>
                      <a:pt x="5581" y="9179"/>
                      <a:pt x="7952" y="8007"/>
                      <a:pt x="10240" y="6668"/>
                    </a:cubicBezTo>
                    <a:cubicBezTo>
                      <a:pt x="12528" y="5301"/>
                      <a:pt x="14732" y="3795"/>
                      <a:pt x="16824" y="2176"/>
                    </a:cubicBezTo>
                    <a:cubicBezTo>
                      <a:pt x="17633" y="1535"/>
                      <a:pt x="18247" y="1005"/>
                      <a:pt x="18665" y="614"/>
                    </a:cubicBezTo>
                    <a:cubicBezTo>
                      <a:pt x="18916" y="447"/>
                      <a:pt x="19112" y="223"/>
                      <a:pt x="193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2"/>
              <p:cNvSpPr/>
              <p:nvPr/>
            </p:nvSpPr>
            <p:spPr>
              <a:xfrm>
                <a:off x="3653050" y="3309750"/>
                <a:ext cx="32800" cy="39875"/>
              </a:xfrm>
              <a:custGeom>
                <a:avLst/>
                <a:gdLst/>
                <a:ahLst/>
                <a:cxnLst/>
                <a:rect l="l" t="t" r="r" b="b"/>
                <a:pathLst>
                  <a:path w="1312" h="1595" extrusionOk="0">
                    <a:moveTo>
                      <a:pt x="65" y="1"/>
                    </a:moveTo>
                    <a:cubicBezTo>
                      <a:pt x="62" y="1"/>
                      <a:pt x="59" y="1"/>
                      <a:pt x="57" y="3"/>
                    </a:cubicBezTo>
                    <a:cubicBezTo>
                      <a:pt x="1" y="58"/>
                      <a:pt x="224" y="449"/>
                      <a:pt x="559" y="895"/>
                    </a:cubicBezTo>
                    <a:cubicBezTo>
                      <a:pt x="853" y="1296"/>
                      <a:pt x="1147" y="1595"/>
                      <a:pt x="1244" y="1595"/>
                    </a:cubicBezTo>
                    <a:cubicBezTo>
                      <a:pt x="1249" y="1595"/>
                      <a:pt x="1253" y="1594"/>
                      <a:pt x="1256" y="1593"/>
                    </a:cubicBezTo>
                    <a:cubicBezTo>
                      <a:pt x="1312" y="1537"/>
                      <a:pt x="1089" y="1146"/>
                      <a:pt x="754" y="700"/>
                    </a:cubicBezTo>
                    <a:cubicBezTo>
                      <a:pt x="460" y="299"/>
                      <a:pt x="141" y="1"/>
                      <a:pt x="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2"/>
              <p:cNvSpPr/>
              <p:nvPr/>
            </p:nvSpPr>
            <p:spPr>
              <a:xfrm>
                <a:off x="3726300" y="3276275"/>
                <a:ext cx="39075" cy="40025"/>
              </a:xfrm>
              <a:custGeom>
                <a:avLst/>
                <a:gdLst/>
                <a:ahLst/>
                <a:cxnLst/>
                <a:rect l="l" t="t" r="r" b="b"/>
                <a:pathLst>
                  <a:path w="1563" h="1601" extrusionOk="0">
                    <a:moveTo>
                      <a:pt x="91" y="1"/>
                    </a:moveTo>
                    <a:cubicBezTo>
                      <a:pt x="88" y="1"/>
                      <a:pt x="86" y="1"/>
                      <a:pt x="84" y="2"/>
                    </a:cubicBezTo>
                    <a:cubicBezTo>
                      <a:pt x="0" y="30"/>
                      <a:pt x="223" y="477"/>
                      <a:pt x="614" y="951"/>
                    </a:cubicBezTo>
                    <a:cubicBezTo>
                      <a:pt x="994" y="1356"/>
                      <a:pt x="1396" y="1600"/>
                      <a:pt x="1489" y="1600"/>
                    </a:cubicBezTo>
                    <a:cubicBezTo>
                      <a:pt x="1498" y="1600"/>
                      <a:pt x="1504" y="1598"/>
                      <a:pt x="1507" y="1593"/>
                    </a:cubicBezTo>
                    <a:cubicBezTo>
                      <a:pt x="1562" y="1509"/>
                      <a:pt x="1228" y="1174"/>
                      <a:pt x="837" y="756"/>
                    </a:cubicBezTo>
                    <a:cubicBezTo>
                      <a:pt x="434" y="352"/>
                      <a:pt x="160" y="1"/>
                      <a:pt x="9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2"/>
              <p:cNvSpPr/>
              <p:nvPr/>
            </p:nvSpPr>
            <p:spPr>
              <a:xfrm>
                <a:off x="3818350" y="3232250"/>
                <a:ext cx="47450" cy="50500"/>
              </a:xfrm>
              <a:custGeom>
                <a:avLst/>
                <a:gdLst/>
                <a:ahLst/>
                <a:cxnLst/>
                <a:rect l="l" t="t" r="r" b="b"/>
                <a:pathLst>
                  <a:path w="1898" h="2020" extrusionOk="0">
                    <a:moveTo>
                      <a:pt x="71" y="1"/>
                    </a:moveTo>
                    <a:cubicBezTo>
                      <a:pt x="65" y="1"/>
                      <a:pt x="60" y="2"/>
                      <a:pt x="57" y="6"/>
                    </a:cubicBezTo>
                    <a:cubicBezTo>
                      <a:pt x="1" y="62"/>
                      <a:pt x="363" y="536"/>
                      <a:pt x="838" y="1094"/>
                    </a:cubicBezTo>
                    <a:cubicBezTo>
                      <a:pt x="1308" y="1642"/>
                      <a:pt x="1729" y="2020"/>
                      <a:pt x="1827" y="2020"/>
                    </a:cubicBezTo>
                    <a:cubicBezTo>
                      <a:pt x="1833" y="2020"/>
                      <a:pt x="1839" y="2018"/>
                      <a:pt x="1842" y="2014"/>
                    </a:cubicBezTo>
                    <a:cubicBezTo>
                      <a:pt x="1898" y="1959"/>
                      <a:pt x="1535" y="1484"/>
                      <a:pt x="1061" y="926"/>
                    </a:cubicBezTo>
                    <a:cubicBezTo>
                      <a:pt x="589" y="402"/>
                      <a:pt x="166" y="1"/>
                      <a:pt x="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2"/>
              <p:cNvSpPr/>
              <p:nvPr/>
            </p:nvSpPr>
            <p:spPr>
              <a:xfrm>
                <a:off x="3922975" y="3168800"/>
                <a:ext cx="50250" cy="56750"/>
              </a:xfrm>
              <a:custGeom>
                <a:avLst/>
                <a:gdLst/>
                <a:ahLst/>
                <a:cxnLst/>
                <a:rect l="l" t="t" r="r" b="b"/>
                <a:pathLst>
                  <a:path w="2010" h="2270" extrusionOk="0">
                    <a:moveTo>
                      <a:pt x="69" y="0"/>
                    </a:moveTo>
                    <a:cubicBezTo>
                      <a:pt x="64" y="0"/>
                      <a:pt x="59" y="2"/>
                      <a:pt x="56" y="5"/>
                    </a:cubicBezTo>
                    <a:cubicBezTo>
                      <a:pt x="1" y="33"/>
                      <a:pt x="391" y="619"/>
                      <a:pt x="921" y="1233"/>
                    </a:cubicBezTo>
                    <a:cubicBezTo>
                      <a:pt x="1397" y="1813"/>
                      <a:pt x="1847" y="2269"/>
                      <a:pt x="1941" y="2269"/>
                    </a:cubicBezTo>
                    <a:cubicBezTo>
                      <a:pt x="1946" y="2269"/>
                      <a:pt x="1951" y="2268"/>
                      <a:pt x="1954" y="2265"/>
                    </a:cubicBezTo>
                    <a:cubicBezTo>
                      <a:pt x="2009" y="2237"/>
                      <a:pt x="1619" y="1651"/>
                      <a:pt x="1117" y="1037"/>
                    </a:cubicBezTo>
                    <a:cubicBezTo>
                      <a:pt x="615" y="456"/>
                      <a:pt x="163" y="0"/>
                      <a:pt x="6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2"/>
              <p:cNvSpPr/>
              <p:nvPr/>
            </p:nvSpPr>
            <p:spPr>
              <a:xfrm>
                <a:off x="4018525" y="3103900"/>
                <a:ext cx="54425" cy="47050"/>
              </a:xfrm>
              <a:custGeom>
                <a:avLst/>
                <a:gdLst/>
                <a:ahLst/>
                <a:cxnLst/>
                <a:rect l="l" t="t" r="r" b="b"/>
                <a:pathLst>
                  <a:path w="2177" h="1882" extrusionOk="0">
                    <a:moveTo>
                      <a:pt x="69" y="1"/>
                    </a:moveTo>
                    <a:cubicBezTo>
                      <a:pt x="63" y="1"/>
                      <a:pt x="58" y="3"/>
                      <a:pt x="57" y="6"/>
                    </a:cubicBezTo>
                    <a:cubicBezTo>
                      <a:pt x="1" y="62"/>
                      <a:pt x="419" y="536"/>
                      <a:pt x="977" y="1039"/>
                    </a:cubicBezTo>
                    <a:cubicBezTo>
                      <a:pt x="1523" y="1533"/>
                      <a:pt x="1997" y="1881"/>
                      <a:pt x="2104" y="1881"/>
                    </a:cubicBezTo>
                    <a:cubicBezTo>
                      <a:pt x="2111" y="1881"/>
                      <a:pt x="2117" y="1879"/>
                      <a:pt x="2121" y="1876"/>
                    </a:cubicBezTo>
                    <a:cubicBezTo>
                      <a:pt x="2177" y="1820"/>
                      <a:pt x="1731" y="1345"/>
                      <a:pt x="1173" y="843"/>
                    </a:cubicBezTo>
                    <a:cubicBezTo>
                      <a:pt x="627" y="349"/>
                      <a:pt x="153" y="1"/>
                      <a:pt x="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2"/>
              <p:cNvSpPr/>
              <p:nvPr/>
            </p:nvSpPr>
            <p:spPr>
              <a:xfrm>
                <a:off x="4964300" y="2049225"/>
                <a:ext cx="67675" cy="61175"/>
              </a:xfrm>
              <a:custGeom>
                <a:avLst/>
                <a:gdLst/>
                <a:ahLst/>
                <a:cxnLst/>
                <a:rect l="l" t="t" r="r" b="b"/>
                <a:pathLst>
                  <a:path w="2707" h="2447" extrusionOk="0">
                    <a:moveTo>
                      <a:pt x="1348" y="1"/>
                    </a:moveTo>
                    <a:cubicBezTo>
                      <a:pt x="789" y="1"/>
                      <a:pt x="287" y="385"/>
                      <a:pt x="168" y="931"/>
                    </a:cubicBezTo>
                    <a:cubicBezTo>
                      <a:pt x="1" y="1600"/>
                      <a:pt x="419" y="2270"/>
                      <a:pt x="1061" y="2409"/>
                    </a:cubicBezTo>
                    <a:cubicBezTo>
                      <a:pt x="1161" y="2434"/>
                      <a:pt x="1262" y="2446"/>
                      <a:pt x="1360" y="2446"/>
                    </a:cubicBezTo>
                    <a:cubicBezTo>
                      <a:pt x="1919" y="2446"/>
                      <a:pt x="2421" y="2062"/>
                      <a:pt x="2540" y="1516"/>
                    </a:cubicBezTo>
                    <a:cubicBezTo>
                      <a:pt x="2707" y="847"/>
                      <a:pt x="2288" y="177"/>
                      <a:pt x="1647" y="38"/>
                    </a:cubicBezTo>
                    <a:cubicBezTo>
                      <a:pt x="1547" y="13"/>
                      <a:pt x="1446" y="1"/>
                      <a:pt x="134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2"/>
              <p:cNvSpPr/>
              <p:nvPr/>
            </p:nvSpPr>
            <p:spPr>
              <a:xfrm>
                <a:off x="4900875" y="1978925"/>
                <a:ext cx="195825" cy="66725"/>
              </a:xfrm>
              <a:custGeom>
                <a:avLst/>
                <a:gdLst/>
                <a:ahLst/>
                <a:cxnLst/>
                <a:rect l="l" t="t" r="r" b="b"/>
                <a:pathLst>
                  <a:path w="7833" h="2669" extrusionOk="0">
                    <a:moveTo>
                      <a:pt x="3935" y="0"/>
                    </a:moveTo>
                    <a:cubicBezTo>
                      <a:pt x="2676" y="0"/>
                      <a:pt x="1418" y="496"/>
                      <a:pt x="473" y="1483"/>
                    </a:cubicBezTo>
                    <a:cubicBezTo>
                      <a:pt x="1" y="1977"/>
                      <a:pt x="454" y="2669"/>
                      <a:pt x="980" y="2669"/>
                    </a:cubicBezTo>
                    <a:cubicBezTo>
                      <a:pt x="1138" y="2669"/>
                      <a:pt x="1302" y="2607"/>
                      <a:pt x="1450" y="2459"/>
                    </a:cubicBezTo>
                    <a:cubicBezTo>
                      <a:pt x="2115" y="1737"/>
                      <a:pt x="3017" y="1374"/>
                      <a:pt x="3924" y="1374"/>
                    </a:cubicBezTo>
                    <a:cubicBezTo>
                      <a:pt x="4803" y="1374"/>
                      <a:pt x="5687" y="1716"/>
                      <a:pt x="6360" y="2403"/>
                    </a:cubicBezTo>
                    <a:cubicBezTo>
                      <a:pt x="6499" y="2549"/>
                      <a:pt x="6658" y="2610"/>
                      <a:pt x="6814" y="2610"/>
                    </a:cubicBezTo>
                    <a:cubicBezTo>
                      <a:pt x="7345" y="2610"/>
                      <a:pt x="7833" y="1902"/>
                      <a:pt x="7336" y="1427"/>
                    </a:cubicBezTo>
                    <a:cubicBezTo>
                      <a:pt x="6398" y="475"/>
                      <a:pt x="5166" y="0"/>
                      <a:pt x="393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2"/>
              <p:cNvSpPr/>
              <p:nvPr/>
            </p:nvSpPr>
            <p:spPr>
              <a:xfrm>
                <a:off x="4795600" y="1797650"/>
                <a:ext cx="406525" cy="104925"/>
              </a:xfrm>
              <a:custGeom>
                <a:avLst/>
                <a:gdLst/>
                <a:ahLst/>
                <a:cxnLst/>
                <a:rect l="l" t="t" r="r" b="b"/>
                <a:pathLst>
                  <a:path w="16261" h="4197" extrusionOk="0">
                    <a:moveTo>
                      <a:pt x="8195" y="1"/>
                    </a:moveTo>
                    <a:cubicBezTo>
                      <a:pt x="8159" y="1"/>
                      <a:pt x="8124" y="1"/>
                      <a:pt x="8088" y="1"/>
                    </a:cubicBezTo>
                    <a:cubicBezTo>
                      <a:pt x="5214" y="1"/>
                      <a:pt x="2676" y="1173"/>
                      <a:pt x="527" y="3042"/>
                    </a:cubicBezTo>
                    <a:cubicBezTo>
                      <a:pt x="1" y="3481"/>
                      <a:pt x="492" y="4196"/>
                      <a:pt x="1052" y="4196"/>
                    </a:cubicBezTo>
                    <a:cubicBezTo>
                      <a:pt x="1204" y="4196"/>
                      <a:pt x="1361" y="4144"/>
                      <a:pt x="1504" y="4019"/>
                    </a:cubicBezTo>
                    <a:cubicBezTo>
                      <a:pt x="3345" y="2401"/>
                      <a:pt x="5577" y="1396"/>
                      <a:pt x="8060" y="1368"/>
                    </a:cubicBezTo>
                    <a:cubicBezTo>
                      <a:pt x="8097" y="1368"/>
                      <a:pt x="8133" y="1368"/>
                      <a:pt x="8170" y="1368"/>
                    </a:cubicBezTo>
                    <a:cubicBezTo>
                      <a:pt x="10614" y="1368"/>
                      <a:pt x="12969" y="2286"/>
                      <a:pt x="14784" y="3963"/>
                    </a:cubicBezTo>
                    <a:cubicBezTo>
                      <a:pt x="14925" y="4092"/>
                      <a:pt x="15083" y="4147"/>
                      <a:pt x="15236" y="4147"/>
                    </a:cubicBezTo>
                    <a:cubicBezTo>
                      <a:pt x="15777" y="4147"/>
                      <a:pt x="16260" y="3465"/>
                      <a:pt x="15760" y="2987"/>
                    </a:cubicBezTo>
                    <a:cubicBezTo>
                      <a:pt x="13694" y="1086"/>
                      <a:pt x="11002" y="1"/>
                      <a:pt x="819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2"/>
              <p:cNvSpPr/>
              <p:nvPr/>
            </p:nvSpPr>
            <p:spPr>
              <a:xfrm>
                <a:off x="4838150" y="1886400"/>
                <a:ext cx="320025" cy="96075"/>
              </a:xfrm>
              <a:custGeom>
                <a:avLst/>
                <a:gdLst/>
                <a:ahLst/>
                <a:cxnLst/>
                <a:rect l="l" t="t" r="r" b="b"/>
                <a:pathLst>
                  <a:path w="12801" h="3843" extrusionOk="0">
                    <a:moveTo>
                      <a:pt x="6463" y="1"/>
                    </a:moveTo>
                    <a:cubicBezTo>
                      <a:pt x="4266" y="1"/>
                      <a:pt x="2073" y="887"/>
                      <a:pt x="471" y="2645"/>
                    </a:cubicBezTo>
                    <a:cubicBezTo>
                      <a:pt x="1" y="3137"/>
                      <a:pt x="465" y="3843"/>
                      <a:pt x="984" y="3843"/>
                    </a:cubicBezTo>
                    <a:cubicBezTo>
                      <a:pt x="1142" y="3843"/>
                      <a:pt x="1305" y="3777"/>
                      <a:pt x="1448" y="3621"/>
                    </a:cubicBezTo>
                    <a:cubicBezTo>
                      <a:pt x="2781" y="2132"/>
                      <a:pt x="4620" y="1385"/>
                      <a:pt x="6460" y="1385"/>
                    </a:cubicBezTo>
                    <a:cubicBezTo>
                      <a:pt x="8240" y="1385"/>
                      <a:pt x="10022" y="2083"/>
                      <a:pt x="11352" y="3482"/>
                    </a:cubicBezTo>
                    <a:cubicBezTo>
                      <a:pt x="11493" y="3630"/>
                      <a:pt x="11654" y="3692"/>
                      <a:pt x="11810" y="3692"/>
                    </a:cubicBezTo>
                    <a:cubicBezTo>
                      <a:pt x="12331" y="3692"/>
                      <a:pt x="12801" y="2999"/>
                      <a:pt x="12328" y="2505"/>
                    </a:cubicBezTo>
                    <a:cubicBezTo>
                      <a:pt x="10723" y="831"/>
                      <a:pt x="8591" y="1"/>
                      <a:pt x="6463"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56" name="Google Shape;2756;p42"/>
          <p:cNvSpPr txBox="1">
            <a:spLocks noGrp="1"/>
          </p:cNvSpPr>
          <p:nvPr>
            <p:ph type="title"/>
          </p:nvPr>
        </p:nvSpPr>
        <p:spPr>
          <a:xfrm>
            <a:off x="3739450" y="295000"/>
            <a:ext cx="4774200" cy="65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Second Life in education systems:</a:t>
            </a:r>
            <a:endParaRPr dirty="0"/>
          </a:p>
        </p:txBody>
      </p:sp>
      <p:sp>
        <p:nvSpPr>
          <p:cNvPr id="2757" name="Google Shape;2757;p42"/>
          <p:cNvSpPr txBox="1">
            <a:spLocks noGrp="1"/>
          </p:cNvSpPr>
          <p:nvPr>
            <p:ph type="body" idx="1"/>
          </p:nvPr>
        </p:nvSpPr>
        <p:spPr>
          <a:xfrm>
            <a:off x="683825" y="1805723"/>
            <a:ext cx="5482800" cy="2212800"/>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r>
              <a:rPr lang="en-US" sz="2000" b="0" i="0" u="none" strike="noStrike" baseline="0" dirty="0">
                <a:solidFill>
                  <a:schemeClr val="bg1"/>
                </a:solidFill>
                <a:latin typeface="Nanum Gothic Coding" panose="020B0604020202020204" charset="-127"/>
                <a:ea typeface="Nanum Gothic Coding" panose="020B0604020202020204" charset="-127"/>
              </a:rPr>
              <a:t>Second Life is used as a platform for education by many institutions, such as colleges, universities, libraries and government entities </a:t>
            </a:r>
            <a:endParaRPr sz="1600" dirty="0">
              <a:solidFill>
                <a:schemeClr val="bg1"/>
              </a:solidFill>
              <a:latin typeface="Nanum Gothic Coding" panose="020B0604020202020204" charset="-127"/>
              <a:ea typeface="Nanum Gothic Coding" panose="020B0604020202020204" charset="-127"/>
            </a:endParaRPr>
          </a:p>
        </p:txBody>
      </p:sp>
      <p:grpSp>
        <p:nvGrpSpPr>
          <p:cNvPr id="2758" name="Google Shape;2758;p42"/>
          <p:cNvGrpSpPr/>
          <p:nvPr/>
        </p:nvGrpSpPr>
        <p:grpSpPr>
          <a:xfrm>
            <a:off x="1177850" y="765550"/>
            <a:ext cx="895440" cy="807540"/>
            <a:chOff x="1177850" y="765550"/>
            <a:chExt cx="895440" cy="807540"/>
          </a:xfrm>
        </p:grpSpPr>
        <p:sp>
          <p:nvSpPr>
            <p:cNvPr id="2759" name="Google Shape;2759;p42"/>
            <p:cNvSpPr/>
            <p:nvPr/>
          </p:nvSpPr>
          <p:spPr>
            <a:xfrm>
              <a:off x="1589807" y="1168909"/>
              <a:ext cx="4348" cy="404181"/>
            </a:xfrm>
            <a:custGeom>
              <a:avLst/>
              <a:gdLst/>
              <a:ahLst/>
              <a:cxnLst/>
              <a:rect l="l" t="t" r="r" b="b"/>
              <a:pathLst>
                <a:path w="280" h="26030" extrusionOk="0">
                  <a:moveTo>
                    <a:pt x="140" y="0"/>
                  </a:moveTo>
                  <a:cubicBezTo>
                    <a:pt x="84" y="0"/>
                    <a:pt x="1" y="5831"/>
                    <a:pt x="1" y="13029"/>
                  </a:cubicBezTo>
                  <a:cubicBezTo>
                    <a:pt x="1" y="20199"/>
                    <a:pt x="84" y="26030"/>
                    <a:pt x="140" y="26030"/>
                  </a:cubicBezTo>
                  <a:cubicBezTo>
                    <a:pt x="224" y="26030"/>
                    <a:pt x="280" y="20199"/>
                    <a:pt x="280" y="13029"/>
                  </a:cubicBezTo>
                  <a:cubicBezTo>
                    <a:pt x="280" y="5831"/>
                    <a:pt x="224" y="0"/>
                    <a:pt x="1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0" name="Google Shape;2760;p42"/>
            <p:cNvGrpSpPr/>
            <p:nvPr/>
          </p:nvGrpSpPr>
          <p:grpSpPr>
            <a:xfrm>
              <a:off x="1177850" y="765550"/>
              <a:ext cx="895440" cy="453201"/>
              <a:chOff x="1177850" y="765550"/>
              <a:chExt cx="895440" cy="453201"/>
            </a:xfrm>
          </p:grpSpPr>
          <p:sp>
            <p:nvSpPr>
              <p:cNvPr id="2761" name="Google Shape;2761;p42"/>
              <p:cNvSpPr/>
              <p:nvPr/>
            </p:nvSpPr>
            <p:spPr>
              <a:xfrm>
                <a:off x="1177850" y="765550"/>
                <a:ext cx="895440" cy="453201"/>
              </a:xfrm>
              <a:custGeom>
                <a:avLst/>
                <a:gdLst/>
                <a:ahLst/>
                <a:cxnLst/>
                <a:rect l="l" t="t" r="r" b="b"/>
                <a:pathLst>
                  <a:path w="57668" h="29187" extrusionOk="0">
                    <a:moveTo>
                      <a:pt x="25742" y="0"/>
                    </a:moveTo>
                    <a:cubicBezTo>
                      <a:pt x="23058" y="0"/>
                      <a:pt x="20387" y="724"/>
                      <a:pt x="18023" y="2152"/>
                    </a:cubicBezTo>
                    <a:cubicBezTo>
                      <a:pt x="13894" y="4747"/>
                      <a:pt x="11300" y="9155"/>
                      <a:pt x="11049" y="14009"/>
                    </a:cubicBezTo>
                    <a:cubicBezTo>
                      <a:pt x="4102" y="15153"/>
                      <a:pt x="1" y="22435"/>
                      <a:pt x="2623" y="28963"/>
                    </a:cubicBezTo>
                    <a:lnTo>
                      <a:pt x="55771" y="29186"/>
                    </a:lnTo>
                    <a:cubicBezTo>
                      <a:pt x="57668" y="24723"/>
                      <a:pt x="56524" y="20063"/>
                      <a:pt x="53371" y="16381"/>
                    </a:cubicBezTo>
                    <a:cubicBezTo>
                      <a:pt x="50789" y="13401"/>
                      <a:pt x="47070" y="11765"/>
                      <a:pt x="43240" y="11765"/>
                    </a:cubicBezTo>
                    <a:cubicBezTo>
                      <a:pt x="42229" y="11765"/>
                      <a:pt x="41211" y="11879"/>
                      <a:pt x="40203" y="12112"/>
                    </a:cubicBezTo>
                    <a:cubicBezTo>
                      <a:pt x="39310" y="7341"/>
                      <a:pt x="36158" y="3296"/>
                      <a:pt x="31750" y="1259"/>
                    </a:cubicBezTo>
                    <a:cubicBezTo>
                      <a:pt x="29824" y="417"/>
                      <a:pt x="27779" y="0"/>
                      <a:pt x="2574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2"/>
              <p:cNvSpPr/>
              <p:nvPr/>
            </p:nvSpPr>
            <p:spPr>
              <a:xfrm>
                <a:off x="1507500" y="976561"/>
                <a:ext cx="175461" cy="240009"/>
              </a:xfrm>
              <a:custGeom>
                <a:avLst/>
                <a:gdLst/>
                <a:ahLst/>
                <a:cxnLst/>
                <a:rect l="l" t="t" r="r" b="b"/>
                <a:pathLst>
                  <a:path w="11300" h="15457" extrusionOk="0">
                    <a:moveTo>
                      <a:pt x="5664" y="1"/>
                    </a:moveTo>
                    <a:lnTo>
                      <a:pt x="1" y="7980"/>
                    </a:lnTo>
                    <a:lnTo>
                      <a:pt x="3767" y="7980"/>
                    </a:lnTo>
                    <a:lnTo>
                      <a:pt x="3767" y="15457"/>
                    </a:lnTo>
                    <a:lnTo>
                      <a:pt x="7617" y="15457"/>
                    </a:lnTo>
                    <a:lnTo>
                      <a:pt x="7617" y="7924"/>
                    </a:lnTo>
                    <a:lnTo>
                      <a:pt x="11300" y="7924"/>
                    </a:lnTo>
                    <a:lnTo>
                      <a:pt x="56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797815015"/>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20533F-026F-4C83-90DA-E8FE9CBDC387}"/>
              </a:ext>
            </a:extLst>
          </p:cNvPr>
          <p:cNvSpPr>
            <a:spLocks noGrp="1"/>
          </p:cNvSpPr>
          <p:nvPr>
            <p:ph type="title"/>
          </p:nvPr>
        </p:nvSpPr>
        <p:spPr>
          <a:xfrm>
            <a:off x="3761842" y="156769"/>
            <a:ext cx="4177800" cy="650100"/>
          </a:xfrm>
        </p:spPr>
        <p:txBody>
          <a:bodyPr/>
          <a:lstStyle/>
          <a:p>
            <a:r>
              <a:rPr lang="fr-FR" dirty="0"/>
              <a:t>Chemistry : </a:t>
            </a:r>
          </a:p>
        </p:txBody>
      </p:sp>
      <p:pic>
        <p:nvPicPr>
          <p:cNvPr id="10" name="Image 9">
            <a:extLst>
              <a:ext uri="{FF2B5EF4-FFF2-40B4-BE49-F238E27FC236}">
                <a16:creationId xmlns:a16="http://schemas.microsoft.com/office/drawing/2014/main" id="{C0653923-B147-4D03-909F-7A9B02D5E0E3}"/>
              </a:ext>
            </a:extLst>
          </p:cNvPr>
          <p:cNvPicPr>
            <a:picLocks noChangeAspect="1"/>
          </p:cNvPicPr>
          <p:nvPr/>
        </p:nvPicPr>
        <p:blipFill>
          <a:blip r:embed="rId2"/>
          <a:stretch>
            <a:fillRect/>
          </a:stretch>
        </p:blipFill>
        <p:spPr>
          <a:xfrm>
            <a:off x="4121740" y="2018572"/>
            <a:ext cx="4580246" cy="2702345"/>
          </a:xfrm>
          <a:prstGeom prst="rect">
            <a:avLst/>
          </a:prstGeom>
        </p:spPr>
      </p:pic>
      <p:pic>
        <p:nvPicPr>
          <p:cNvPr id="12" name="Image 11">
            <a:extLst>
              <a:ext uri="{FF2B5EF4-FFF2-40B4-BE49-F238E27FC236}">
                <a16:creationId xmlns:a16="http://schemas.microsoft.com/office/drawing/2014/main" id="{B499E6AD-1C74-4971-9DAC-6EB6E5740064}"/>
              </a:ext>
            </a:extLst>
          </p:cNvPr>
          <p:cNvPicPr>
            <a:picLocks noChangeAspect="1"/>
          </p:cNvPicPr>
          <p:nvPr/>
        </p:nvPicPr>
        <p:blipFill>
          <a:blip r:embed="rId3"/>
          <a:stretch>
            <a:fillRect/>
          </a:stretch>
        </p:blipFill>
        <p:spPr>
          <a:xfrm>
            <a:off x="714858" y="296036"/>
            <a:ext cx="3715226" cy="2383369"/>
          </a:xfrm>
          <a:prstGeom prst="rect">
            <a:avLst/>
          </a:prstGeom>
        </p:spPr>
      </p:pic>
    </p:spTree>
    <p:extLst>
      <p:ext uri="{BB962C8B-B14F-4D97-AF65-F5344CB8AC3E}">
        <p14:creationId xmlns:p14="http://schemas.microsoft.com/office/powerpoint/2010/main" val="2113384352"/>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20533F-026F-4C83-90DA-E8FE9CBDC387}"/>
              </a:ext>
            </a:extLst>
          </p:cNvPr>
          <p:cNvSpPr>
            <a:spLocks noGrp="1"/>
          </p:cNvSpPr>
          <p:nvPr>
            <p:ph type="title"/>
          </p:nvPr>
        </p:nvSpPr>
        <p:spPr>
          <a:xfrm>
            <a:off x="3761842" y="156769"/>
            <a:ext cx="4177800" cy="650100"/>
          </a:xfrm>
        </p:spPr>
        <p:txBody>
          <a:bodyPr/>
          <a:lstStyle/>
          <a:p>
            <a:r>
              <a:rPr lang="fr-FR" dirty="0" err="1"/>
              <a:t>Medicine</a:t>
            </a:r>
            <a:r>
              <a:rPr lang="fr-FR" dirty="0"/>
              <a:t> : </a:t>
            </a:r>
          </a:p>
        </p:txBody>
      </p:sp>
      <p:pic>
        <p:nvPicPr>
          <p:cNvPr id="4" name="Image 3">
            <a:extLst>
              <a:ext uri="{FF2B5EF4-FFF2-40B4-BE49-F238E27FC236}">
                <a16:creationId xmlns:a16="http://schemas.microsoft.com/office/drawing/2014/main" id="{8B87948C-B02B-4CF0-BADF-A47D05EFB13F}"/>
              </a:ext>
            </a:extLst>
          </p:cNvPr>
          <p:cNvPicPr>
            <a:picLocks noChangeAspect="1"/>
          </p:cNvPicPr>
          <p:nvPr/>
        </p:nvPicPr>
        <p:blipFill>
          <a:blip r:embed="rId2"/>
          <a:stretch>
            <a:fillRect/>
          </a:stretch>
        </p:blipFill>
        <p:spPr>
          <a:xfrm>
            <a:off x="219739" y="156769"/>
            <a:ext cx="3077683" cy="30776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Image 5">
            <a:extLst>
              <a:ext uri="{FF2B5EF4-FFF2-40B4-BE49-F238E27FC236}">
                <a16:creationId xmlns:a16="http://schemas.microsoft.com/office/drawing/2014/main" id="{C0B4C9D6-7B57-4E93-A8AE-AFA1F524E468}"/>
              </a:ext>
            </a:extLst>
          </p:cNvPr>
          <p:cNvPicPr>
            <a:picLocks noChangeAspect="1"/>
          </p:cNvPicPr>
          <p:nvPr/>
        </p:nvPicPr>
        <p:blipFill>
          <a:blip r:embed="rId3"/>
          <a:stretch>
            <a:fillRect/>
          </a:stretch>
        </p:blipFill>
        <p:spPr>
          <a:xfrm>
            <a:off x="4572000" y="1265274"/>
            <a:ext cx="4283606" cy="33705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606422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26"/>
          <p:cNvSpPr txBox="1">
            <a:spLocks noGrp="1"/>
          </p:cNvSpPr>
          <p:nvPr>
            <p:ph type="title" idx="15"/>
          </p:nvPr>
        </p:nvSpPr>
        <p:spPr>
          <a:xfrm>
            <a:off x="4336000" y="294993"/>
            <a:ext cx="4177800" cy="65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TABLE OF CONTENTS</a:t>
            </a:r>
            <a:endParaRPr dirty="0"/>
          </a:p>
        </p:txBody>
      </p:sp>
      <p:sp>
        <p:nvSpPr>
          <p:cNvPr id="419" name="Google Shape;419;p26"/>
          <p:cNvSpPr/>
          <p:nvPr/>
        </p:nvSpPr>
        <p:spPr>
          <a:xfrm>
            <a:off x="1509112" y="3147282"/>
            <a:ext cx="747196" cy="747236"/>
          </a:xfrm>
          <a:custGeom>
            <a:avLst/>
            <a:gdLst/>
            <a:ahLst/>
            <a:cxnLst/>
            <a:rect l="l" t="t" r="r" b="b"/>
            <a:pathLst>
              <a:path w="19009" h="19010" extrusionOk="0">
                <a:moveTo>
                  <a:pt x="0" y="1"/>
                </a:moveTo>
                <a:lnTo>
                  <a:pt x="0" y="19009"/>
                </a:lnTo>
                <a:lnTo>
                  <a:pt x="19009" y="19009"/>
                </a:lnTo>
                <a:lnTo>
                  <a:pt x="19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a:off x="5079053" y="3147282"/>
            <a:ext cx="747196" cy="747236"/>
          </a:xfrm>
          <a:custGeom>
            <a:avLst/>
            <a:gdLst/>
            <a:ahLst/>
            <a:cxnLst/>
            <a:rect l="l" t="t" r="r" b="b"/>
            <a:pathLst>
              <a:path w="19009" h="19010" extrusionOk="0">
                <a:moveTo>
                  <a:pt x="0" y="1"/>
                </a:moveTo>
                <a:lnTo>
                  <a:pt x="0" y="19009"/>
                </a:lnTo>
                <a:lnTo>
                  <a:pt x="19009" y="19009"/>
                </a:lnTo>
                <a:lnTo>
                  <a:pt x="19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858605" y="1548609"/>
            <a:ext cx="747196" cy="747236"/>
          </a:xfrm>
          <a:custGeom>
            <a:avLst/>
            <a:gdLst/>
            <a:ahLst/>
            <a:cxnLst/>
            <a:rect l="l" t="t" r="r" b="b"/>
            <a:pathLst>
              <a:path w="19009" h="19010" extrusionOk="0">
                <a:moveTo>
                  <a:pt x="0" y="1"/>
                </a:moveTo>
                <a:lnTo>
                  <a:pt x="0" y="19009"/>
                </a:lnTo>
                <a:lnTo>
                  <a:pt x="19009" y="19009"/>
                </a:lnTo>
                <a:lnTo>
                  <a:pt x="19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txBox="1">
            <a:spLocks noGrp="1"/>
          </p:cNvSpPr>
          <p:nvPr>
            <p:ph type="ctrTitle" idx="3"/>
          </p:nvPr>
        </p:nvSpPr>
        <p:spPr>
          <a:xfrm>
            <a:off x="5200068" y="179164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Definitions</a:t>
            </a:r>
            <a:endParaRPr dirty="0"/>
          </a:p>
        </p:txBody>
      </p:sp>
      <p:sp>
        <p:nvSpPr>
          <p:cNvPr id="423" name="Google Shape;423;p26"/>
          <p:cNvSpPr txBox="1">
            <a:spLocks noGrp="1"/>
          </p:cNvSpPr>
          <p:nvPr>
            <p:ph type="ctrTitle"/>
          </p:nvPr>
        </p:nvSpPr>
        <p:spPr>
          <a:xfrm>
            <a:off x="1650771" y="178981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424" name="Google Shape;424;p26"/>
          <p:cNvSpPr txBox="1">
            <a:spLocks noGrp="1"/>
          </p:cNvSpPr>
          <p:nvPr>
            <p:ph type="subTitle" idx="1"/>
          </p:nvPr>
        </p:nvSpPr>
        <p:spPr>
          <a:xfrm>
            <a:off x="1650782" y="2189270"/>
            <a:ext cx="23340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a:t>
            </a:r>
            <a:r>
              <a:rPr lang="en" dirty="0"/>
              <a:t>n introduction to virual worlds</a:t>
            </a:r>
            <a:endParaRPr dirty="0"/>
          </a:p>
        </p:txBody>
      </p:sp>
      <p:sp>
        <p:nvSpPr>
          <p:cNvPr id="425" name="Google Shape;425;p26"/>
          <p:cNvSpPr txBox="1">
            <a:spLocks noGrp="1"/>
          </p:cNvSpPr>
          <p:nvPr>
            <p:ph type="subTitle" idx="4"/>
          </p:nvPr>
        </p:nvSpPr>
        <p:spPr>
          <a:xfrm>
            <a:off x="5200052" y="2189270"/>
            <a:ext cx="23820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Second Life?</a:t>
            </a:r>
            <a:endParaRPr dirty="0"/>
          </a:p>
        </p:txBody>
      </p:sp>
      <p:sp>
        <p:nvSpPr>
          <p:cNvPr id="426" name="Google Shape;426;p26"/>
          <p:cNvSpPr txBox="1">
            <a:spLocks noGrp="1"/>
          </p:cNvSpPr>
          <p:nvPr>
            <p:ph type="ctrTitle" idx="6"/>
          </p:nvPr>
        </p:nvSpPr>
        <p:spPr>
          <a:xfrm>
            <a:off x="2256308" y="3978049"/>
            <a:ext cx="2652600" cy="577800"/>
          </a:xfrm>
          <a:prstGeom prst="rect">
            <a:avLst/>
          </a:prstGeom>
        </p:spPr>
        <p:txBody>
          <a:bodyPr spcFirstLastPara="1" wrap="square" lIns="91425" tIns="91425" rIns="91425" bIns="91425" anchor="b" anchorCtr="0">
            <a:noAutofit/>
          </a:bodyPr>
          <a:lstStyle/>
          <a:p>
            <a:r>
              <a:rPr lang="fr-FR" dirty="0" err="1"/>
              <a:t>Diffrerence</a:t>
            </a:r>
            <a:r>
              <a:rPr lang="fr-FR" dirty="0"/>
              <a:t> </a:t>
            </a:r>
            <a:r>
              <a:rPr lang="fr-FR" dirty="0" err="1"/>
              <a:t>between</a:t>
            </a:r>
            <a:r>
              <a:rPr lang="fr-FR" dirty="0"/>
              <a:t> SL and VR</a:t>
            </a:r>
            <a:br>
              <a:rPr lang="fr-FR" dirty="0"/>
            </a:br>
            <a:endParaRPr dirty="0"/>
          </a:p>
        </p:txBody>
      </p:sp>
      <p:sp>
        <p:nvSpPr>
          <p:cNvPr id="427" name="Google Shape;427;p26"/>
          <p:cNvSpPr txBox="1">
            <a:spLocks noGrp="1"/>
          </p:cNvSpPr>
          <p:nvPr>
            <p:ph type="subTitle" idx="7"/>
          </p:nvPr>
        </p:nvSpPr>
        <p:spPr>
          <a:xfrm>
            <a:off x="2311806" y="3795208"/>
            <a:ext cx="2430900" cy="572400"/>
          </a:xfrm>
          <a:prstGeom prst="rect">
            <a:avLst/>
          </a:prstGeom>
        </p:spPr>
        <p:txBody>
          <a:bodyPr spcFirstLastPara="1" wrap="square" lIns="91425" tIns="91425" rIns="91425" bIns="91425" anchor="t" anchorCtr="0">
            <a:noAutofit/>
          </a:bodyPr>
          <a:lstStyle/>
          <a:p>
            <a:pPr marL="0" indent="0">
              <a:buClr>
                <a:schemeClr val="dk1"/>
              </a:buClr>
              <a:buSzPts val="1100"/>
            </a:pPr>
            <a:r>
              <a:rPr lang="fr-FR" dirty="0"/>
              <a:t>Some </a:t>
            </a:r>
            <a:r>
              <a:rPr lang="fr-FR" dirty="0" err="1"/>
              <a:t>difference</a:t>
            </a:r>
            <a:r>
              <a:rPr lang="fr-FR" dirty="0"/>
              <a:t> </a:t>
            </a:r>
            <a:r>
              <a:rPr lang="fr-FR" dirty="0" err="1"/>
              <a:t>between</a:t>
            </a:r>
            <a:r>
              <a:rPr lang="fr-FR" dirty="0"/>
              <a:t> </a:t>
            </a:r>
            <a:r>
              <a:rPr lang="fr-FR" dirty="0" err="1"/>
              <a:t>two</a:t>
            </a:r>
            <a:r>
              <a:rPr lang="fr-FR" dirty="0"/>
              <a:t> </a:t>
            </a:r>
            <a:r>
              <a:rPr lang="fr-FR" dirty="0" err="1"/>
              <a:t>overlappin</a:t>
            </a:r>
            <a:r>
              <a:rPr lang="fr-FR" dirty="0"/>
              <a:t> </a:t>
            </a:r>
            <a:r>
              <a:rPr lang="fr-FR" dirty="0" err="1"/>
              <a:t>domains</a:t>
            </a:r>
            <a:endParaRPr lang="fr-FR" dirty="0"/>
          </a:p>
          <a:p>
            <a:pPr marL="0" lvl="0" indent="0" algn="l" rtl="0">
              <a:spcBef>
                <a:spcPts val="0"/>
              </a:spcBef>
              <a:spcAft>
                <a:spcPts val="0"/>
              </a:spcAft>
              <a:buClr>
                <a:schemeClr val="dk1"/>
              </a:buClr>
              <a:buSzPts val="1100"/>
              <a:buFont typeface="Arial"/>
              <a:buNone/>
            </a:pPr>
            <a:endParaRPr dirty="0"/>
          </a:p>
        </p:txBody>
      </p:sp>
      <p:sp>
        <p:nvSpPr>
          <p:cNvPr id="428" name="Google Shape;428;p26"/>
          <p:cNvSpPr txBox="1">
            <a:spLocks noGrp="1"/>
          </p:cNvSpPr>
          <p:nvPr>
            <p:ph type="title" idx="8"/>
          </p:nvPr>
        </p:nvSpPr>
        <p:spPr>
          <a:xfrm>
            <a:off x="1495410" y="3230813"/>
            <a:ext cx="774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29" name="Google Shape;429;p26"/>
          <p:cNvSpPr txBox="1">
            <a:spLocks noGrp="1"/>
          </p:cNvSpPr>
          <p:nvPr>
            <p:ph type="ctrTitle" idx="9"/>
          </p:nvPr>
        </p:nvSpPr>
        <p:spPr>
          <a:xfrm>
            <a:off x="5826249" y="399123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Second life APIs and Languages</a:t>
            </a:r>
            <a:br>
              <a:rPr lang="en-US" dirty="0"/>
            </a:br>
            <a:endParaRPr dirty="0"/>
          </a:p>
        </p:txBody>
      </p:sp>
      <p:sp>
        <p:nvSpPr>
          <p:cNvPr id="430" name="Google Shape;430;p26"/>
          <p:cNvSpPr txBox="1">
            <a:spLocks noGrp="1"/>
          </p:cNvSpPr>
          <p:nvPr>
            <p:ph type="subTitle" idx="13"/>
          </p:nvPr>
        </p:nvSpPr>
        <p:spPr>
          <a:xfrm>
            <a:off x="5880103" y="3809133"/>
            <a:ext cx="2430900" cy="572400"/>
          </a:xfrm>
          <a:prstGeom prst="rect">
            <a:avLst/>
          </a:prstGeom>
        </p:spPr>
        <p:txBody>
          <a:bodyPr spcFirstLastPara="1" wrap="square" lIns="91425" tIns="91425" rIns="91425" bIns="91425" anchor="t" anchorCtr="0">
            <a:noAutofit/>
          </a:bodyPr>
          <a:lstStyle/>
          <a:p>
            <a:pPr marL="0" indent="0">
              <a:buClr>
                <a:schemeClr val="dk1"/>
              </a:buClr>
              <a:buSzPts val="1100"/>
            </a:pPr>
            <a:r>
              <a:rPr lang="en-US" dirty="0"/>
              <a:t>The technologies used in second life</a:t>
            </a:r>
          </a:p>
          <a:p>
            <a:pPr marL="0" lvl="0" indent="0" algn="l" rtl="0">
              <a:spcBef>
                <a:spcPts val="0"/>
              </a:spcBef>
              <a:spcAft>
                <a:spcPts val="0"/>
              </a:spcAft>
              <a:buClr>
                <a:schemeClr val="dk1"/>
              </a:buClr>
              <a:buSzPts val="1100"/>
              <a:buFont typeface="Arial"/>
              <a:buNone/>
            </a:pPr>
            <a:endParaRPr dirty="0"/>
          </a:p>
        </p:txBody>
      </p:sp>
      <p:sp>
        <p:nvSpPr>
          <p:cNvPr id="431" name="Google Shape;431;p26"/>
          <p:cNvSpPr txBox="1">
            <a:spLocks noGrp="1"/>
          </p:cNvSpPr>
          <p:nvPr>
            <p:ph type="title" idx="14"/>
          </p:nvPr>
        </p:nvSpPr>
        <p:spPr>
          <a:xfrm>
            <a:off x="5021251" y="3233181"/>
            <a:ext cx="862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32" name="Google Shape;432;p26"/>
          <p:cNvSpPr txBox="1">
            <a:spLocks noGrp="1"/>
          </p:cNvSpPr>
          <p:nvPr>
            <p:ph type="title" idx="2"/>
          </p:nvPr>
        </p:nvSpPr>
        <p:spPr>
          <a:xfrm>
            <a:off x="800808" y="1624564"/>
            <a:ext cx="862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33" name="Google Shape;433;p26"/>
          <p:cNvSpPr/>
          <p:nvPr/>
        </p:nvSpPr>
        <p:spPr>
          <a:xfrm>
            <a:off x="4400680" y="1548609"/>
            <a:ext cx="747196" cy="747236"/>
          </a:xfrm>
          <a:custGeom>
            <a:avLst/>
            <a:gdLst/>
            <a:ahLst/>
            <a:cxnLst/>
            <a:rect l="l" t="t" r="r" b="b"/>
            <a:pathLst>
              <a:path w="19009" h="19010" extrusionOk="0">
                <a:moveTo>
                  <a:pt x="0" y="1"/>
                </a:moveTo>
                <a:lnTo>
                  <a:pt x="0" y="19009"/>
                </a:lnTo>
                <a:lnTo>
                  <a:pt x="19009" y="19009"/>
                </a:lnTo>
                <a:lnTo>
                  <a:pt x="19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txBox="1">
            <a:spLocks noGrp="1"/>
          </p:cNvSpPr>
          <p:nvPr>
            <p:ph type="title" idx="5"/>
          </p:nvPr>
        </p:nvSpPr>
        <p:spPr>
          <a:xfrm>
            <a:off x="4278816" y="1624559"/>
            <a:ext cx="990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96628660-B13E-464F-8FAD-D9F33CFEF69F}"/>
              </a:ext>
            </a:extLst>
          </p:cNvPr>
          <p:cNvSpPr>
            <a:spLocks noGrp="1"/>
          </p:cNvSpPr>
          <p:nvPr>
            <p:ph type="body" idx="1"/>
          </p:nvPr>
        </p:nvSpPr>
        <p:spPr>
          <a:xfrm>
            <a:off x="683825" y="1914950"/>
            <a:ext cx="5653180" cy="1964400"/>
          </a:xfrm>
        </p:spPr>
        <p:txBody>
          <a:bodyPr/>
          <a:lstStyle/>
          <a:p>
            <a:r>
              <a:rPr lang="en-US" sz="2000" b="0" i="0" u="none" strike="noStrike" baseline="0" dirty="0" err="1">
                <a:solidFill>
                  <a:schemeClr val="bg1"/>
                </a:solidFill>
                <a:latin typeface="Nanum Gothic Coding" panose="020B0604020202020204" charset="-127"/>
                <a:ea typeface="Nanum Gothic Coding" panose="020B0604020202020204" charset="-127"/>
              </a:rPr>
              <a:t>Sloodle</a:t>
            </a:r>
            <a:r>
              <a:rPr lang="en-US" sz="2000" b="0" i="0" u="none" strike="noStrike" baseline="0" dirty="0">
                <a:solidFill>
                  <a:schemeClr val="bg1"/>
                </a:solidFill>
                <a:latin typeface="Nanum Gothic Coding" panose="020B0604020202020204" charset="-127"/>
                <a:ea typeface="Nanum Gothic Coding" panose="020B0604020202020204" charset="-127"/>
              </a:rPr>
              <a:t> is a combination of Moodle (Learning Management System) and Second Life (virtual world) to create a virtual classroom. Surprisingly, this brilliant tool didn't make it. </a:t>
            </a:r>
            <a:endParaRPr lang="fr-FR" sz="1600" dirty="0">
              <a:solidFill>
                <a:schemeClr val="bg1"/>
              </a:solidFill>
              <a:latin typeface="Nanum Gothic Coding" panose="020B0604020202020204" charset="-127"/>
              <a:ea typeface="Nanum Gothic Coding" panose="020B0604020202020204" charset="-127"/>
            </a:endParaRPr>
          </a:p>
        </p:txBody>
      </p:sp>
      <p:sp>
        <p:nvSpPr>
          <p:cNvPr id="2" name="Titre 1">
            <a:extLst>
              <a:ext uri="{FF2B5EF4-FFF2-40B4-BE49-F238E27FC236}">
                <a16:creationId xmlns:a16="http://schemas.microsoft.com/office/drawing/2014/main" id="{C620533F-026F-4C83-90DA-E8FE9CBDC387}"/>
              </a:ext>
            </a:extLst>
          </p:cNvPr>
          <p:cNvSpPr>
            <a:spLocks noGrp="1"/>
          </p:cNvSpPr>
          <p:nvPr>
            <p:ph type="title"/>
          </p:nvPr>
        </p:nvSpPr>
        <p:spPr/>
        <p:txBody>
          <a:bodyPr/>
          <a:lstStyle/>
          <a:p>
            <a:r>
              <a:rPr lang="fr-FR" dirty="0" err="1"/>
              <a:t>Sloodle</a:t>
            </a:r>
            <a:r>
              <a:rPr lang="fr-FR" dirty="0"/>
              <a:t> : </a:t>
            </a:r>
          </a:p>
        </p:txBody>
      </p:sp>
    </p:spTree>
    <p:extLst>
      <p:ext uri="{BB962C8B-B14F-4D97-AF65-F5344CB8AC3E}">
        <p14:creationId xmlns:p14="http://schemas.microsoft.com/office/powerpoint/2010/main" val="100011102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20533F-026F-4C83-90DA-E8FE9CBDC387}"/>
              </a:ext>
            </a:extLst>
          </p:cNvPr>
          <p:cNvSpPr>
            <a:spLocks noGrp="1"/>
          </p:cNvSpPr>
          <p:nvPr>
            <p:ph type="title"/>
          </p:nvPr>
        </p:nvSpPr>
        <p:spPr>
          <a:xfrm>
            <a:off x="3761842" y="156769"/>
            <a:ext cx="4177800" cy="650100"/>
          </a:xfrm>
        </p:spPr>
        <p:txBody>
          <a:bodyPr/>
          <a:lstStyle/>
          <a:p>
            <a:r>
              <a:rPr lang="fr-FR" dirty="0" err="1"/>
              <a:t>Sloodle</a:t>
            </a:r>
            <a:r>
              <a:rPr lang="fr-FR" dirty="0"/>
              <a:t> : </a:t>
            </a:r>
          </a:p>
        </p:txBody>
      </p:sp>
      <p:pic>
        <p:nvPicPr>
          <p:cNvPr id="505" name="Image 504">
            <a:extLst>
              <a:ext uri="{FF2B5EF4-FFF2-40B4-BE49-F238E27FC236}">
                <a16:creationId xmlns:a16="http://schemas.microsoft.com/office/drawing/2014/main" id="{6C636D8E-E717-423E-8072-148FAF912A0B}"/>
              </a:ext>
            </a:extLst>
          </p:cNvPr>
          <p:cNvPicPr>
            <a:picLocks noChangeAspect="1"/>
          </p:cNvPicPr>
          <p:nvPr/>
        </p:nvPicPr>
        <p:blipFill>
          <a:blip r:embed="rId2"/>
          <a:stretch>
            <a:fillRect/>
          </a:stretch>
        </p:blipFill>
        <p:spPr>
          <a:xfrm>
            <a:off x="1785826" y="314325"/>
            <a:ext cx="4572443" cy="4711604"/>
          </a:xfrm>
          <a:prstGeom prst="rect">
            <a:avLst/>
          </a:prstGeom>
        </p:spPr>
      </p:pic>
    </p:spTree>
    <p:extLst>
      <p:ext uri="{BB962C8B-B14F-4D97-AF65-F5344CB8AC3E}">
        <p14:creationId xmlns:p14="http://schemas.microsoft.com/office/powerpoint/2010/main" val="380548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643C79BF-31DD-4C31-9B41-DA59FB54D295}"/>
              </a:ext>
            </a:extLst>
          </p:cNvPr>
          <p:cNvSpPr>
            <a:spLocks noGrp="1"/>
          </p:cNvSpPr>
          <p:nvPr>
            <p:ph type="body" idx="1"/>
          </p:nvPr>
        </p:nvSpPr>
        <p:spPr>
          <a:xfrm>
            <a:off x="683825" y="1914949"/>
            <a:ext cx="5482800" cy="2178585"/>
          </a:xfrm>
        </p:spPr>
        <p:txBody>
          <a:bodyPr/>
          <a:lstStyle/>
          <a:p>
            <a:pPr algn="l"/>
            <a:endParaRPr lang="fr-FR" sz="1500" b="0" i="0" u="none" strike="noStrike" baseline="0" dirty="0">
              <a:solidFill>
                <a:schemeClr val="bg1"/>
              </a:solidFill>
              <a:latin typeface="Nanum Gothic Coding" panose="020B0604020202020204" charset="-127"/>
              <a:ea typeface="Nanum Gothic Coding" panose="020B0604020202020204" charset="-127"/>
            </a:endParaRPr>
          </a:p>
          <a:p>
            <a:r>
              <a:rPr lang="fr-FR" sz="1500" b="0" i="0" u="none" strike="noStrike" baseline="0" dirty="0" err="1">
                <a:solidFill>
                  <a:schemeClr val="bg1"/>
                </a:solidFill>
                <a:latin typeface="Nanum Gothic Coding" panose="020B0604020202020204" charset="-127"/>
                <a:ea typeface="Nanum Gothic Coding" panose="020B0604020202020204" charset="-127"/>
              </a:rPr>
              <a:t>Assignment</a:t>
            </a:r>
            <a:r>
              <a:rPr lang="fr-FR" sz="1500" b="0" i="0" u="none" strike="noStrike" baseline="0" dirty="0">
                <a:solidFill>
                  <a:schemeClr val="bg1"/>
                </a:solidFill>
                <a:latin typeface="Nanum Gothic Coding" panose="020B0604020202020204" charset="-127"/>
                <a:ea typeface="Nanum Gothic Coding" panose="020B0604020202020204" charset="-127"/>
              </a:rPr>
              <a:t> </a:t>
            </a:r>
            <a:r>
              <a:rPr lang="fr-FR" sz="1500" b="0" i="0" u="none" strike="noStrike" baseline="0" dirty="0" err="1">
                <a:solidFill>
                  <a:schemeClr val="bg1"/>
                </a:solidFill>
                <a:latin typeface="Nanum Gothic Coding" panose="020B0604020202020204" charset="-127"/>
                <a:ea typeface="Nanum Gothic Coding" panose="020B0604020202020204" charset="-127"/>
              </a:rPr>
              <a:t>Drop-Box</a:t>
            </a:r>
            <a:r>
              <a:rPr lang="fr-FR" sz="1500" b="0" i="0" u="none" strike="noStrike" baseline="0" dirty="0">
                <a:solidFill>
                  <a:schemeClr val="bg1"/>
                </a:solidFill>
                <a:latin typeface="Nanum Gothic Coding" panose="020B0604020202020204" charset="-127"/>
                <a:ea typeface="Nanum Gothic Coding" panose="020B0604020202020204" charset="-127"/>
              </a:rPr>
              <a:t>. </a:t>
            </a:r>
          </a:p>
          <a:p>
            <a:r>
              <a:rPr lang="en-US" sz="1500" b="0" i="0" u="none" strike="noStrike" baseline="0" dirty="0">
                <a:solidFill>
                  <a:schemeClr val="bg1"/>
                </a:solidFill>
                <a:latin typeface="Nanum Gothic Coding" panose="020B0604020202020204" charset="-127"/>
                <a:ea typeface="Nanum Gothic Coding" panose="020B0604020202020204" charset="-127"/>
              </a:rPr>
              <a:t>Review grades quickly and easily in the standard Moodle gradebook. </a:t>
            </a:r>
            <a:endParaRPr lang="fr-FR" sz="1500" b="0" i="0" u="none" strike="noStrike" baseline="0" dirty="0">
              <a:solidFill>
                <a:schemeClr val="bg1"/>
              </a:solidFill>
              <a:latin typeface="Nanum Gothic Coding" panose="020B0604020202020204" charset="-127"/>
              <a:ea typeface="Nanum Gothic Coding" panose="020B0604020202020204" charset="-127"/>
            </a:endParaRPr>
          </a:p>
          <a:p>
            <a:r>
              <a:rPr lang="en-US" sz="1500" b="0" i="0" u="none" strike="noStrike" baseline="0" dirty="0">
                <a:solidFill>
                  <a:schemeClr val="bg1"/>
                </a:solidFill>
                <a:latin typeface="Nanum Gothic Coding" panose="020B0604020202020204" charset="-127"/>
                <a:ea typeface="Nanum Gothic Coding" panose="020B0604020202020204" charset="-127"/>
              </a:rPr>
              <a:t>Take quizzes in-world with the in-world Quiz Chair, integrated with the Moodle gradebook. </a:t>
            </a:r>
          </a:p>
          <a:p>
            <a:r>
              <a:rPr lang="en-US" sz="1500" b="0" i="0" u="none" strike="noStrike" baseline="0" dirty="0">
                <a:solidFill>
                  <a:schemeClr val="bg1"/>
                </a:solidFill>
                <a:latin typeface="Nanum Gothic Coding" panose="020B0604020202020204" charset="-127"/>
                <a:ea typeface="Nanum Gothic Coding" panose="020B0604020202020204" charset="-127"/>
              </a:rPr>
              <a:t>Track points in in-world quizzes and games with the Scoreboard. </a:t>
            </a:r>
          </a:p>
          <a:p>
            <a:r>
              <a:rPr lang="en-US" sz="1500" b="0" i="0" u="none" strike="noStrike" baseline="0" dirty="0">
                <a:solidFill>
                  <a:schemeClr val="bg1"/>
                </a:solidFill>
                <a:latin typeface="Nanum Gothic Coding" panose="020B0604020202020204" charset="-127"/>
                <a:ea typeface="Nanum Gothic Coding" panose="020B0604020202020204" charset="-127"/>
              </a:rPr>
              <a:t>Manage scenes of different objects with the </a:t>
            </a:r>
            <a:r>
              <a:rPr lang="en-US" sz="1500" b="0" i="0" u="none" strike="noStrike" baseline="0" dirty="0" err="1">
                <a:solidFill>
                  <a:schemeClr val="bg1"/>
                </a:solidFill>
                <a:latin typeface="Nanum Gothic Coding" panose="020B0604020202020204" charset="-127"/>
                <a:ea typeface="Nanum Gothic Coding" panose="020B0604020202020204" charset="-127"/>
              </a:rPr>
              <a:t>Rezzer</a:t>
            </a:r>
            <a:r>
              <a:rPr lang="en-US" sz="1500" b="0" i="0" u="none" strike="noStrike" baseline="0" dirty="0">
                <a:solidFill>
                  <a:schemeClr val="bg1"/>
                </a:solidFill>
                <a:latin typeface="Nanum Gothic Coding" panose="020B0604020202020204" charset="-127"/>
                <a:ea typeface="Nanum Gothic Coding" panose="020B0604020202020204" charset="-127"/>
              </a:rPr>
              <a:t> </a:t>
            </a:r>
          </a:p>
          <a:p>
            <a:endParaRPr lang="en-US" sz="1500" b="0" i="0" u="none" strike="noStrike" baseline="0" dirty="0">
              <a:solidFill>
                <a:schemeClr val="bg1"/>
              </a:solidFill>
              <a:latin typeface="Nanum Gothic Coding" panose="020B0604020202020204" charset="-127"/>
              <a:ea typeface="Nanum Gothic Coding" panose="020B0604020202020204" charset="-127"/>
            </a:endParaRPr>
          </a:p>
          <a:p>
            <a:endParaRPr lang="fr-FR" sz="1500" dirty="0">
              <a:solidFill>
                <a:schemeClr val="bg1"/>
              </a:solidFill>
              <a:latin typeface="Nanum Gothic Coding" panose="020B0604020202020204" charset="-127"/>
              <a:ea typeface="Nanum Gothic Coding" panose="020B0604020202020204" charset="-127"/>
            </a:endParaRPr>
          </a:p>
        </p:txBody>
      </p:sp>
      <p:sp>
        <p:nvSpPr>
          <p:cNvPr id="2" name="Titre 1">
            <a:extLst>
              <a:ext uri="{FF2B5EF4-FFF2-40B4-BE49-F238E27FC236}">
                <a16:creationId xmlns:a16="http://schemas.microsoft.com/office/drawing/2014/main" id="{C620533F-026F-4C83-90DA-E8FE9CBDC387}"/>
              </a:ext>
            </a:extLst>
          </p:cNvPr>
          <p:cNvSpPr>
            <a:spLocks noGrp="1"/>
          </p:cNvSpPr>
          <p:nvPr>
            <p:ph type="title"/>
          </p:nvPr>
        </p:nvSpPr>
        <p:spPr/>
        <p:txBody>
          <a:bodyPr/>
          <a:lstStyle/>
          <a:p>
            <a:r>
              <a:rPr lang="fr-FR" dirty="0" err="1"/>
              <a:t>Sloodle</a:t>
            </a:r>
            <a:r>
              <a:rPr lang="fr-FR" dirty="0"/>
              <a:t> : </a:t>
            </a:r>
          </a:p>
        </p:txBody>
      </p:sp>
      <p:sp>
        <p:nvSpPr>
          <p:cNvPr id="4" name="ZoneTexte 3">
            <a:extLst>
              <a:ext uri="{FF2B5EF4-FFF2-40B4-BE49-F238E27FC236}">
                <a16:creationId xmlns:a16="http://schemas.microsoft.com/office/drawing/2014/main" id="{61329C3B-509D-46F9-94F6-740321FC564A}"/>
              </a:ext>
            </a:extLst>
          </p:cNvPr>
          <p:cNvSpPr txBox="1"/>
          <p:nvPr/>
        </p:nvSpPr>
        <p:spPr>
          <a:xfrm>
            <a:off x="287079" y="1029911"/>
            <a:ext cx="3689498" cy="400110"/>
          </a:xfrm>
          <a:prstGeom prst="rect">
            <a:avLst/>
          </a:prstGeom>
          <a:noFill/>
        </p:spPr>
        <p:txBody>
          <a:bodyPr wrap="square" rtlCol="0">
            <a:spAutoFit/>
          </a:bodyPr>
          <a:lstStyle/>
          <a:p>
            <a:r>
              <a:rPr lang="fr-FR" sz="2000" b="0" i="0" u="none" strike="noStrike" baseline="0" dirty="0" err="1">
                <a:solidFill>
                  <a:schemeClr val="tx1"/>
                </a:solidFill>
                <a:latin typeface="Nanum Gothic Coding" panose="020B0604020202020204" charset="-127"/>
                <a:ea typeface="Nanum Gothic Coding" panose="020B0604020202020204" charset="-127"/>
              </a:rPr>
              <a:t>Other</a:t>
            </a:r>
            <a:r>
              <a:rPr lang="fr-FR" sz="2000" b="0" i="0" u="none" strike="noStrike" baseline="0" dirty="0">
                <a:solidFill>
                  <a:schemeClr val="tx1"/>
                </a:solidFill>
                <a:latin typeface="Nanum Gothic Coding" panose="020B0604020202020204" charset="-127"/>
                <a:ea typeface="Nanum Gothic Coding" panose="020B0604020202020204" charset="-127"/>
              </a:rPr>
              <a:t> </a:t>
            </a:r>
            <a:r>
              <a:rPr lang="fr-FR" sz="2000" b="0" i="0" u="none" strike="noStrike" baseline="0" dirty="0" err="1">
                <a:solidFill>
                  <a:schemeClr val="tx1"/>
                </a:solidFill>
                <a:latin typeface="Nanum Gothic Coding" panose="020B0604020202020204" charset="-127"/>
                <a:ea typeface="Nanum Gothic Coding" panose="020B0604020202020204" charset="-127"/>
              </a:rPr>
              <a:t>features</a:t>
            </a:r>
            <a:r>
              <a:rPr lang="fr-FR" sz="2000" b="0" i="0" u="none" strike="noStrike" baseline="0" dirty="0">
                <a:solidFill>
                  <a:schemeClr val="tx1"/>
                </a:solidFill>
                <a:latin typeface="Nanum Gothic Coding" panose="020B0604020202020204" charset="-127"/>
                <a:ea typeface="Nanum Gothic Coding" panose="020B0604020202020204" charset="-127"/>
              </a:rPr>
              <a:t> </a:t>
            </a:r>
            <a:r>
              <a:rPr lang="fr-FR" sz="2000" b="0" i="0" u="none" strike="noStrike" baseline="0" dirty="0" err="1">
                <a:solidFill>
                  <a:schemeClr val="tx1"/>
                </a:solidFill>
                <a:latin typeface="Nanum Gothic Coding" panose="020B0604020202020204" charset="-127"/>
                <a:ea typeface="Nanum Gothic Coding" panose="020B0604020202020204" charset="-127"/>
              </a:rPr>
              <a:t>include</a:t>
            </a:r>
            <a:r>
              <a:rPr lang="fr-FR" sz="2000" b="0" i="0" u="none" strike="noStrike" baseline="0" dirty="0">
                <a:solidFill>
                  <a:schemeClr val="tx1"/>
                </a:solidFill>
                <a:latin typeface="Nanum Gothic Coding" panose="020B0604020202020204" charset="-127"/>
                <a:ea typeface="Nanum Gothic Coding" panose="020B0604020202020204" charset="-127"/>
              </a:rPr>
              <a:t>: </a:t>
            </a:r>
            <a:endParaRPr lang="fr-FR" sz="1600" dirty="0">
              <a:solidFill>
                <a:schemeClr val="tx1"/>
              </a:solidFill>
              <a:latin typeface="Nanum Gothic Coding" panose="020B0604020202020204" charset="-127"/>
              <a:ea typeface="Nanum Gothic Coding" panose="020B0604020202020204" charset="-127"/>
            </a:endParaRPr>
          </a:p>
        </p:txBody>
      </p:sp>
    </p:spTree>
    <p:extLst>
      <p:ext uri="{BB962C8B-B14F-4D97-AF65-F5344CB8AC3E}">
        <p14:creationId xmlns:p14="http://schemas.microsoft.com/office/powerpoint/2010/main" val="29368260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cxnSp>
        <p:nvCxnSpPr>
          <p:cNvPr id="1105" name="Google Shape;1105;p32"/>
          <p:cNvCxnSpPr>
            <a:stCxn id="1106" idx="1"/>
          </p:cNvCxnSpPr>
          <p:nvPr/>
        </p:nvCxnSpPr>
        <p:spPr>
          <a:xfrm rot="10800000" flipH="1">
            <a:off x="7011200" y="2645913"/>
            <a:ext cx="467700" cy="948000"/>
          </a:xfrm>
          <a:prstGeom prst="bentConnector4">
            <a:avLst>
              <a:gd name="adj1" fmla="val -1074"/>
              <a:gd name="adj2" fmla="val 65237"/>
            </a:avLst>
          </a:prstGeom>
          <a:noFill/>
          <a:ln w="9525" cap="flat" cmpd="sng">
            <a:solidFill>
              <a:schemeClr val="dk1"/>
            </a:solidFill>
            <a:prstDash val="solid"/>
            <a:round/>
            <a:headEnd type="none" w="med" len="med"/>
            <a:tailEnd type="none" w="med" len="med"/>
          </a:ln>
        </p:spPr>
      </p:cxnSp>
      <p:sp>
        <p:nvSpPr>
          <p:cNvPr id="1107" name="Google Shape;1107;p32"/>
          <p:cNvSpPr/>
          <p:nvPr/>
        </p:nvSpPr>
        <p:spPr>
          <a:xfrm>
            <a:off x="3382379" y="990694"/>
            <a:ext cx="1254095" cy="1236787"/>
          </a:xfrm>
          <a:custGeom>
            <a:avLst/>
            <a:gdLst/>
            <a:ahLst/>
            <a:cxnLst/>
            <a:rect l="l" t="t" r="r" b="b"/>
            <a:pathLst>
              <a:path w="18512" h="18512" extrusionOk="0">
                <a:moveTo>
                  <a:pt x="1" y="1"/>
                </a:moveTo>
                <a:lnTo>
                  <a:pt x="1" y="18512"/>
                </a:lnTo>
                <a:lnTo>
                  <a:pt x="18512" y="18512"/>
                </a:lnTo>
                <a:lnTo>
                  <a:pt x="18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2"/>
          <p:cNvSpPr txBox="1">
            <a:spLocks noGrp="1"/>
          </p:cNvSpPr>
          <p:nvPr>
            <p:ph type="ctrTitle"/>
          </p:nvPr>
        </p:nvSpPr>
        <p:spPr>
          <a:xfrm>
            <a:off x="4650987" y="1037286"/>
            <a:ext cx="3667728" cy="114360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Second life in real life</a:t>
            </a:r>
            <a:endParaRPr sz="4800" dirty="0"/>
          </a:p>
        </p:txBody>
      </p:sp>
      <p:sp>
        <p:nvSpPr>
          <p:cNvPr id="1110" name="Google Shape;1110;p32"/>
          <p:cNvSpPr txBox="1">
            <a:spLocks noGrp="1"/>
          </p:cNvSpPr>
          <p:nvPr>
            <p:ph type="title" idx="2"/>
          </p:nvPr>
        </p:nvSpPr>
        <p:spPr>
          <a:xfrm>
            <a:off x="3316276" y="1287568"/>
            <a:ext cx="1386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cxnSp>
        <p:nvCxnSpPr>
          <p:cNvPr id="1111" name="Google Shape;1111;p32"/>
          <p:cNvCxnSpPr>
            <a:endCxn id="1106" idx="1"/>
          </p:cNvCxnSpPr>
          <p:nvPr/>
        </p:nvCxnSpPr>
        <p:spPr>
          <a:xfrm rot="10800000" flipH="1">
            <a:off x="2201300" y="3593913"/>
            <a:ext cx="4809900" cy="547800"/>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1106" name="Google Shape;1106;p32"/>
          <p:cNvSpPr/>
          <p:nvPr/>
        </p:nvSpPr>
        <p:spPr>
          <a:xfrm>
            <a:off x="7011200" y="3305013"/>
            <a:ext cx="577800" cy="57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32"/>
          <p:cNvGrpSpPr/>
          <p:nvPr/>
        </p:nvGrpSpPr>
        <p:grpSpPr>
          <a:xfrm>
            <a:off x="684469" y="3217003"/>
            <a:ext cx="1890783" cy="1387534"/>
            <a:chOff x="229350" y="2821025"/>
            <a:chExt cx="1202100" cy="882150"/>
          </a:xfrm>
        </p:grpSpPr>
        <p:sp>
          <p:nvSpPr>
            <p:cNvPr id="1113" name="Google Shape;1113;p32"/>
            <p:cNvSpPr/>
            <p:nvPr/>
          </p:nvSpPr>
          <p:spPr>
            <a:xfrm>
              <a:off x="650775" y="3239050"/>
              <a:ext cx="343150" cy="145800"/>
            </a:xfrm>
            <a:custGeom>
              <a:avLst/>
              <a:gdLst/>
              <a:ahLst/>
              <a:cxnLst/>
              <a:rect l="l" t="t" r="r" b="b"/>
              <a:pathLst>
                <a:path w="13726" h="5832" extrusionOk="0">
                  <a:moveTo>
                    <a:pt x="554" y="1"/>
                  </a:moveTo>
                  <a:lnTo>
                    <a:pt x="0" y="5653"/>
                  </a:lnTo>
                  <a:cubicBezTo>
                    <a:pt x="0" y="5653"/>
                    <a:pt x="2160" y="5831"/>
                    <a:pt x="4699" y="5831"/>
                  </a:cubicBezTo>
                  <a:cubicBezTo>
                    <a:pt x="8025" y="5831"/>
                    <a:pt x="12000" y="5526"/>
                    <a:pt x="12629" y="4116"/>
                  </a:cubicBezTo>
                  <a:cubicBezTo>
                    <a:pt x="13725" y="1629"/>
                    <a:pt x="656" y="68"/>
                    <a:pt x="55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2"/>
            <p:cNvSpPr/>
            <p:nvPr/>
          </p:nvSpPr>
          <p:spPr>
            <a:xfrm>
              <a:off x="650775" y="3239050"/>
              <a:ext cx="343150" cy="145800"/>
            </a:xfrm>
            <a:custGeom>
              <a:avLst/>
              <a:gdLst/>
              <a:ahLst/>
              <a:cxnLst/>
              <a:rect l="l" t="t" r="r" b="b"/>
              <a:pathLst>
                <a:path w="13726" h="5832" extrusionOk="0">
                  <a:moveTo>
                    <a:pt x="554" y="1"/>
                  </a:moveTo>
                  <a:lnTo>
                    <a:pt x="0" y="5653"/>
                  </a:lnTo>
                  <a:cubicBezTo>
                    <a:pt x="0" y="5653"/>
                    <a:pt x="2160" y="5831"/>
                    <a:pt x="4699" y="5831"/>
                  </a:cubicBezTo>
                  <a:cubicBezTo>
                    <a:pt x="8025" y="5831"/>
                    <a:pt x="12000" y="5526"/>
                    <a:pt x="12629" y="4116"/>
                  </a:cubicBezTo>
                  <a:cubicBezTo>
                    <a:pt x="13725" y="1629"/>
                    <a:pt x="656" y="68"/>
                    <a:pt x="5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2"/>
            <p:cNvSpPr/>
            <p:nvPr/>
          </p:nvSpPr>
          <p:spPr>
            <a:xfrm>
              <a:off x="665175" y="3310550"/>
              <a:ext cx="659150" cy="185725"/>
            </a:xfrm>
            <a:custGeom>
              <a:avLst/>
              <a:gdLst/>
              <a:ahLst/>
              <a:cxnLst/>
              <a:rect l="l" t="t" r="r" b="b"/>
              <a:pathLst>
                <a:path w="26366" h="7429" extrusionOk="0">
                  <a:moveTo>
                    <a:pt x="1" y="1"/>
                  </a:moveTo>
                  <a:lnTo>
                    <a:pt x="1" y="7429"/>
                  </a:lnTo>
                  <a:lnTo>
                    <a:pt x="26366" y="7429"/>
                  </a:lnTo>
                  <a:lnTo>
                    <a:pt x="26366"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2"/>
            <p:cNvSpPr/>
            <p:nvPr/>
          </p:nvSpPr>
          <p:spPr>
            <a:xfrm>
              <a:off x="683550" y="3334025"/>
              <a:ext cx="37050" cy="141900"/>
            </a:xfrm>
            <a:custGeom>
              <a:avLst/>
              <a:gdLst/>
              <a:ahLst/>
              <a:cxnLst/>
              <a:rect l="l" t="t" r="r" b="b"/>
              <a:pathLst>
                <a:path w="1482" h="5676" extrusionOk="0">
                  <a:moveTo>
                    <a:pt x="1" y="0"/>
                  </a:moveTo>
                  <a:lnTo>
                    <a:pt x="1" y="5676"/>
                  </a:lnTo>
                  <a:lnTo>
                    <a:pt x="1482" y="5676"/>
                  </a:lnTo>
                  <a:lnTo>
                    <a:pt x="148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2"/>
            <p:cNvSpPr/>
            <p:nvPr/>
          </p:nvSpPr>
          <p:spPr>
            <a:xfrm>
              <a:off x="736700" y="3352100"/>
              <a:ext cx="27425" cy="23500"/>
            </a:xfrm>
            <a:custGeom>
              <a:avLst/>
              <a:gdLst/>
              <a:ahLst/>
              <a:cxnLst/>
              <a:rect l="l" t="t" r="r" b="b"/>
              <a:pathLst>
                <a:path w="1097" h="940" extrusionOk="0">
                  <a:moveTo>
                    <a:pt x="622" y="1"/>
                  </a:moveTo>
                  <a:cubicBezTo>
                    <a:pt x="204" y="1"/>
                    <a:pt x="0" y="510"/>
                    <a:pt x="294" y="803"/>
                  </a:cubicBezTo>
                  <a:cubicBezTo>
                    <a:pt x="388" y="897"/>
                    <a:pt x="504" y="939"/>
                    <a:pt x="618" y="939"/>
                  </a:cubicBezTo>
                  <a:cubicBezTo>
                    <a:pt x="861" y="939"/>
                    <a:pt x="1097" y="749"/>
                    <a:pt x="1097" y="464"/>
                  </a:cubicBezTo>
                  <a:cubicBezTo>
                    <a:pt x="1097" y="204"/>
                    <a:pt x="882" y="1"/>
                    <a:pt x="6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2"/>
            <p:cNvSpPr/>
            <p:nvPr/>
          </p:nvSpPr>
          <p:spPr>
            <a:xfrm>
              <a:off x="736700" y="3402125"/>
              <a:ext cx="27425" cy="23575"/>
            </a:xfrm>
            <a:custGeom>
              <a:avLst/>
              <a:gdLst/>
              <a:ahLst/>
              <a:cxnLst/>
              <a:rect l="l" t="t" r="r" b="b"/>
              <a:pathLst>
                <a:path w="1097" h="943" extrusionOk="0">
                  <a:moveTo>
                    <a:pt x="622" y="1"/>
                  </a:moveTo>
                  <a:cubicBezTo>
                    <a:pt x="204" y="1"/>
                    <a:pt x="0" y="510"/>
                    <a:pt x="294" y="804"/>
                  </a:cubicBezTo>
                  <a:cubicBezTo>
                    <a:pt x="390" y="899"/>
                    <a:pt x="508" y="942"/>
                    <a:pt x="625" y="942"/>
                  </a:cubicBezTo>
                  <a:cubicBezTo>
                    <a:pt x="865" y="942"/>
                    <a:pt x="1097" y="758"/>
                    <a:pt x="1097" y="476"/>
                  </a:cubicBezTo>
                  <a:cubicBezTo>
                    <a:pt x="1097" y="216"/>
                    <a:pt x="882" y="1"/>
                    <a:pt x="6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2"/>
            <p:cNvSpPr/>
            <p:nvPr/>
          </p:nvSpPr>
          <p:spPr>
            <a:xfrm>
              <a:off x="811025"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2"/>
            <p:cNvSpPr/>
            <p:nvPr/>
          </p:nvSpPr>
          <p:spPr>
            <a:xfrm>
              <a:off x="863325" y="3352100"/>
              <a:ext cx="36200" cy="109125"/>
            </a:xfrm>
            <a:custGeom>
              <a:avLst/>
              <a:gdLst/>
              <a:ahLst/>
              <a:cxnLst/>
              <a:rect l="l" t="t" r="r" b="b"/>
              <a:pathLst>
                <a:path w="1448" h="4365" extrusionOk="0">
                  <a:moveTo>
                    <a:pt x="0" y="1"/>
                  </a:moveTo>
                  <a:lnTo>
                    <a:pt x="0" y="4365"/>
                  </a:lnTo>
                  <a:lnTo>
                    <a:pt x="1447" y="4365"/>
                  </a:lnTo>
                  <a:lnTo>
                    <a:pt x="14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2"/>
            <p:cNvSpPr/>
            <p:nvPr/>
          </p:nvSpPr>
          <p:spPr>
            <a:xfrm>
              <a:off x="915600"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2"/>
            <p:cNvSpPr/>
            <p:nvPr/>
          </p:nvSpPr>
          <p:spPr>
            <a:xfrm>
              <a:off x="968175"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2"/>
            <p:cNvSpPr/>
            <p:nvPr/>
          </p:nvSpPr>
          <p:spPr>
            <a:xfrm>
              <a:off x="1020475" y="3352100"/>
              <a:ext cx="36200" cy="109125"/>
            </a:xfrm>
            <a:custGeom>
              <a:avLst/>
              <a:gdLst/>
              <a:ahLst/>
              <a:cxnLst/>
              <a:rect l="l" t="t" r="r" b="b"/>
              <a:pathLst>
                <a:path w="1448" h="4365" extrusionOk="0">
                  <a:moveTo>
                    <a:pt x="0" y="1"/>
                  </a:moveTo>
                  <a:lnTo>
                    <a:pt x="0" y="4365"/>
                  </a:lnTo>
                  <a:lnTo>
                    <a:pt x="1447" y="4365"/>
                  </a:lnTo>
                  <a:lnTo>
                    <a:pt x="14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2"/>
            <p:cNvSpPr/>
            <p:nvPr/>
          </p:nvSpPr>
          <p:spPr>
            <a:xfrm>
              <a:off x="1072750"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2"/>
            <p:cNvSpPr/>
            <p:nvPr/>
          </p:nvSpPr>
          <p:spPr>
            <a:xfrm>
              <a:off x="1125325"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2"/>
            <p:cNvSpPr/>
            <p:nvPr/>
          </p:nvSpPr>
          <p:spPr>
            <a:xfrm>
              <a:off x="1177600" y="3352100"/>
              <a:ext cx="36225" cy="109125"/>
            </a:xfrm>
            <a:custGeom>
              <a:avLst/>
              <a:gdLst/>
              <a:ahLst/>
              <a:cxnLst/>
              <a:rect l="l" t="t" r="r" b="b"/>
              <a:pathLst>
                <a:path w="1449"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2"/>
            <p:cNvSpPr/>
            <p:nvPr/>
          </p:nvSpPr>
          <p:spPr>
            <a:xfrm>
              <a:off x="1229900"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2"/>
            <p:cNvSpPr/>
            <p:nvPr/>
          </p:nvSpPr>
          <p:spPr>
            <a:xfrm>
              <a:off x="1282200" y="3352100"/>
              <a:ext cx="36475" cy="109125"/>
            </a:xfrm>
            <a:custGeom>
              <a:avLst/>
              <a:gdLst/>
              <a:ahLst/>
              <a:cxnLst/>
              <a:rect l="l" t="t" r="r" b="b"/>
              <a:pathLst>
                <a:path w="1459" h="4365" extrusionOk="0">
                  <a:moveTo>
                    <a:pt x="0" y="1"/>
                  </a:moveTo>
                  <a:lnTo>
                    <a:pt x="0" y="4365"/>
                  </a:lnTo>
                  <a:lnTo>
                    <a:pt x="1458" y="4365"/>
                  </a:lnTo>
                  <a:lnTo>
                    <a:pt x="145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2"/>
            <p:cNvSpPr/>
            <p:nvPr/>
          </p:nvSpPr>
          <p:spPr>
            <a:xfrm>
              <a:off x="1324300" y="3310550"/>
              <a:ext cx="107150" cy="185725"/>
            </a:xfrm>
            <a:custGeom>
              <a:avLst/>
              <a:gdLst/>
              <a:ahLst/>
              <a:cxnLst/>
              <a:rect l="l" t="t" r="r" b="b"/>
              <a:pathLst>
                <a:path w="4286" h="7429" extrusionOk="0">
                  <a:moveTo>
                    <a:pt x="1" y="1"/>
                  </a:moveTo>
                  <a:lnTo>
                    <a:pt x="1" y="7429"/>
                  </a:lnTo>
                  <a:lnTo>
                    <a:pt x="4285" y="7429"/>
                  </a:lnTo>
                  <a:lnTo>
                    <a:pt x="428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2"/>
            <p:cNvSpPr/>
            <p:nvPr/>
          </p:nvSpPr>
          <p:spPr>
            <a:xfrm>
              <a:off x="229350" y="3173775"/>
              <a:ext cx="448850" cy="529400"/>
            </a:xfrm>
            <a:custGeom>
              <a:avLst/>
              <a:gdLst/>
              <a:ahLst/>
              <a:cxnLst/>
              <a:rect l="l" t="t" r="r" b="b"/>
              <a:pathLst>
                <a:path w="17954" h="21176" extrusionOk="0">
                  <a:moveTo>
                    <a:pt x="9517" y="1"/>
                  </a:moveTo>
                  <a:cubicBezTo>
                    <a:pt x="5132" y="1"/>
                    <a:pt x="1383" y="1992"/>
                    <a:pt x="713" y="3290"/>
                  </a:cubicBezTo>
                  <a:cubicBezTo>
                    <a:pt x="1" y="4658"/>
                    <a:pt x="1877" y="21175"/>
                    <a:pt x="9678" y="21175"/>
                  </a:cubicBezTo>
                  <a:cubicBezTo>
                    <a:pt x="9681" y="21175"/>
                    <a:pt x="9683" y="21175"/>
                    <a:pt x="9685" y="21175"/>
                  </a:cubicBezTo>
                  <a:cubicBezTo>
                    <a:pt x="17412" y="21175"/>
                    <a:pt x="17954" y="3041"/>
                    <a:pt x="17830" y="2939"/>
                  </a:cubicBezTo>
                  <a:cubicBezTo>
                    <a:pt x="15202" y="767"/>
                    <a:pt x="12237" y="1"/>
                    <a:pt x="951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2"/>
            <p:cNvSpPr/>
            <p:nvPr/>
          </p:nvSpPr>
          <p:spPr>
            <a:xfrm>
              <a:off x="238125" y="3250350"/>
              <a:ext cx="440925" cy="46675"/>
            </a:xfrm>
            <a:custGeom>
              <a:avLst/>
              <a:gdLst/>
              <a:ahLst/>
              <a:cxnLst/>
              <a:rect l="l" t="t" r="r" b="b"/>
              <a:pathLst>
                <a:path w="17637" h="1867" extrusionOk="0">
                  <a:moveTo>
                    <a:pt x="0" y="1"/>
                  </a:moveTo>
                  <a:lnTo>
                    <a:pt x="0" y="1"/>
                  </a:lnTo>
                  <a:cubicBezTo>
                    <a:pt x="57" y="35"/>
                    <a:pt x="113" y="69"/>
                    <a:pt x="170" y="91"/>
                  </a:cubicBezTo>
                  <a:lnTo>
                    <a:pt x="656" y="295"/>
                  </a:lnTo>
                  <a:cubicBezTo>
                    <a:pt x="871" y="385"/>
                    <a:pt x="1119" y="487"/>
                    <a:pt x="1436" y="600"/>
                  </a:cubicBezTo>
                  <a:cubicBezTo>
                    <a:pt x="1741" y="702"/>
                    <a:pt x="2092" y="826"/>
                    <a:pt x="2487" y="939"/>
                  </a:cubicBezTo>
                  <a:cubicBezTo>
                    <a:pt x="2883" y="1064"/>
                    <a:pt x="3313" y="1165"/>
                    <a:pt x="3787" y="1290"/>
                  </a:cubicBezTo>
                  <a:cubicBezTo>
                    <a:pt x="4251" y="1403"/>
                    <a:pt x="4760" y="1493"/>
                    <a:pt x="5291" y="1584"/>
                  </a:cubicBezTo>
                  <a:cubicBezTo>
                    <a:pt x="6456" y="1764"/>
                    <a:pt x="7631" y="1855"/>
                    <a:pt x="8807" y="1866"/>
                  </a:cubicBezTo>
                  <a:cubicBezTo>
                    <a:pt x="9994" y="1866"/>
                    <a:pt x="11170" y="1776"/>
                    <a:pt x="12334" y="1606"/>
                  </a:cubicBezTo>
                  <a:cubicBezTo>
                    <a:pt x="12866" y="1527"/>
                    <a:pt x="13375" y="1425"/>
                    <a:pt x="13849" y="1324"/>
                  </a:cubicBezTo>
                  <a:cubicBezTo>
                    <a:pt x="14324" y="1233"/>
                    <a:pt x="14754" y="1097"/>
                    <a:pt x="15150" y="996"/>
                  </a:cubicBezTo>
                  <a:cubicBezTo>
                    <a:pt x="15545" y="894"/>
                    <a:pt x="15896" y="758"/>
                    <a:pt x="16201" y="657"/>
                  </a:cubicBezTo>
                  <a:cubicBezTo>
                    <a:pt x="16518" y="555"/>
                    <a:pt x="16778" y="442"/>
                    <a:pt x="16981" y="363"/>
                  </a:cubicBezTo>
                  <a:cubicBezTo>
                    <a:pt x="17185" y="283"/>
                    <a:pt x="17343" y="216"/>
                    <a:pt x="17467" y="159"/>
                  </a:cubicBezTo>
                  <a:cubicBezTo>
                    <a:pt x="17535" y="136"/>
                    <a:pt x="17580" y="114"/>
                    <a:pt x="17637" y="80"/>
                  </a:cubicBezTo>
                  <a:lnTo>
                    <a:pt x="17637" y="80"/>
                  </a:lnTo>
                  <a:cubicBezTo>
                    <a:pt x="17580" y="91"/>
                    <a:pt x="17512" y="103"/>
                    <a:pt x="17456" y="125"/>
                  </a:cubicBezTo>
                  <a:lnTo>
                    <a:pt x="16958" y="306"/>
                  </a:lnTo>
                  <a:cubicBezTo>
                    <a:pt x="16744" y="385"/>
                    <a:pt x="16484" y="476"/>
                    <a:pt x="16178" y="566"/>
                  </a:cubicBezTo>
                  <a:cubicBezTo>
                    <a:pt x="15862" y="657"/>
                    <a:pt x="15511" y="770"/>
                    <a:pt x="15116" y="883"/>
                  </a:cubicBezTo>
                  <a:cubicBezTo>
                    <a:pt x="14720" y="984"/>
                    <a:pt x="14279" y="1075"/>
                    <a:pt x="13815" y="1188"/>
                  </a:cubicBezTo>
                  <a:cubicBezTo>
                    <a:pt x="13352" y="1301"/>
                    <a:pt x="12843" y="1369"/>
                    <a:pt x="12312" y="1459"/>
                  </a:cubicBezTo>
                  <a:cubicBezTo>
                    <a:pt x="11147" y="1617"/>
                    <a:pt x="9983" y="1708"/>
                    <a:pt x="8807" y="1708"/>
                  </a:cubicBezTo>
                  <a:cubicBezTo>
                    <a:pt x="7643" y="1697"/>
                    <a:pt x="6478" y="1606"/>
                    <a:pt x="5314" y="1425"/>
                  </a:cubicBezTo>
                  <a:cubicBezTo>
                    <a:pt x="4782" y="1335"/>
                    <a:pt x="4285" y="1244"/>
                    <a:pt x="3810" y="1143"/>
                  </a:cubicBezTo>
                  <a:cubicBezTo>
                    <a:pt x="3335" y="1052"/>
                    <a:pt x="2917" y="928"/>
                    <a:pt x="2510" y="826"/>
                  </a:cubicBezTo>
                  <a:cubicBezTo>
                    <a:pt x="2114" y="724"/>
                    <a:pt x="1775" y="600"/>
                    <a:pt x="1458" y="510"/>
                  </a:cubicBezTo>
                  <a:cubicBezTo>
                    <a:pt x="1153" y="408"/>
                    <a:pt x="882" y="317"/>
                    <a:pt x="678" y="238"/>
                  </a:cubicBezTo>
                  <a:lnTo>
                    <a:pt x="181" y="57"/>
                  </a:lnTo>
                  <a:cubicBezTo>
                    <a:pt x="124" y="35"/>
                    <a:pt x="57" y="1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2"/>
            <p:cNvSpPr/>
            <p:nvPr/>
          </p:nvSpPr>
          <p:spPr>
            <a:xfrm>
              <a:off x="291250" y="3167550"/>
              <a:ext cx="329575" cy="117325"/>
            </a:xfrm>
            <a:custGeom>
              <a:avLst/>
              <a:gdLst/>
              <a:ahLst/>
              <a:cxnLst/>
              <a:rect l="l" t="t" r="r" b="b"/>
              <a:pathLst>
                <a:path w="13183" h="4693" extrusionOk="0">
                  <a:moveTo>
                    <a:pt x="6501" y="0"/>
                  </a:moveTo>
                  <a:cubicBezTo>
                    <a:pt x="2544" y="12"/>
                    <a:pt x="0" y="2013"/>
                    <a:pt x="0" y="2013"/>
                  </a:cubicBezTo>
                  <a:cubicBezTo>
                    <a:pt x="1583" y="4025"/>
                    <a:pt x="4037" y="4669"/>
                    <a:pt x="6592" y="4692"/>
                  </a:cubicBezTo>
                  <a:cubicBezTo>
                    <a:pt x="6624" y="4692"/>
                    <a:pt x="6657" y="4693"/>
                    <a:pt x="6690" y="4693"/>
                  </a:cubicBezTo>
                  <a:cubicBezTo>
                    <a:pt x="9220" y="4693"/>
                    <a:pt x="11598" y="3830"/>
                    <a:pt x="13183" y="1866"/>
                  </a:cubicBezTo>
                  <a:cubicBezTo>
                    <a:pt x="13183" y="1866"/>
                    <a:pt x="11250" y="0"/>
                    <a:pt x="65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2"/>
            <p:cNvSpPr/>
            <p:nvPr/>
          </p:nvSpPr>
          <p:spPr>
            <a:xfrm>
              <a:off x="422100" y="3291350"/>
              <a:ext cx="44125" cy="404750"/>
            </a:xfrm>
            <a:custGeom>
              <a:avLst/>
              <a:gdLst/>
              <a:ahLst/>
              <a:cxnLst/>
              <a:rect l="l" t="t" r="r" b="b"/>
              <a:pathLst>
                <a:path w="1765" h="16190" extrusionOk="0">
                  <a:moveTo>
                    <a:pt x="634" y="0"/>
                  </a:moveTo>
                  <a:cubicBezTo>
                    <a:pt x="623" y="57"/>
                    <a:pt x="611" y="113"/>
                    <a:pt x="611" y="170"/>
                  </a:cubicBezTo>
                  <a:cubicBezTo>
                    <a:pt x="600" y="305"/>
                    <a:pt x="589" y="464"/>
                    <a:pt x="578" y="656"/>
                  </a:cubicBezTo>
                  <a:cubicBezTo>
                    <a:pt x="544" y="1108"/>
                    <a:pt x="510" y="1719"/>
                    <a:pt x="465" y="2453"/>
                  </a:cubicBezTo>
                  <a:cubicBezTo>
                    <a:pt x="385" y="3968"/>
                    <a:pt x="284" y="6049"/>
                    <a:pt x="182" y="8355"/>
                  </a:cubicBezTo>
                  <a:cubicBezTo>
                    <a:pt x="125" y="9508"/>
                    <a:pt x="80" y="10605"/>
                    <a:pt x="46" y="11611"/>
                  </a:cubicBezTo>
                  <a:cubicBezTo>
                    <a:pt x="1" y="12606"/>
                    <a:pt x="57" y="13533"/>
                    <a:pt x="295" y="14268"/>
                  </a:cubicBezTo>
                  <a:cubicBezTo>
                    <a:pt x="476" y="14844"/>
                    <a:pt x="792" y="15376"/>
                    <a:pt x="1233" y="15805"/>
                  </a:cubicBezTo>
                  <a:cubicBezTo>
                    <a:pt x="1346" y="15918"/>
                    <a:pt x="1471" y="16020"/>
                    <a:pt x="1618" y="16111"/>
                  </a:cubicBezTo>
                  <a:cubicBezTo>
                    <a:pt x="1663" y="16144"/>
                    <a:pt x="1708" y="16167"/>
                    <a:pt x="1765" y="16190"/>
                  </a:cubicBezTo>
                  <a:cubicBezTo>
                    <a:pt x="1595" y="16054"/>
                    <a:pt x="1437" y="15907"/>
                    <a:pt x="1279" y="15760"/>
                  </a:cubicBezTo>
                  <a:cubicBezTo>
                    <a:pt x="872" y="15330"/>
                    <a:pt x="578" y="14799"/>
                    <a:pt x="419" y="14234"/>
                  </a:cubicBezTo>
                  <a:cubicBezTo>
                    <a:pt x="204" y="13522"/>
                    <a:pt x="148" y="12617"/>
                    <a:pt x="204" y="11622"/>
                  </a:cubicBezTo>
                  <a:cubicBezTo>
                    <a:pt x="250" y="10616"/>
                    <a:pt x="295" y="9519"/>
                    <a:pt x="351" y="8366"/>
                  </a:cubicBezTo>
                  <a:cubicBezTo>
                    <a:pt x="442" y="6060"/>
                    <a:pt x="532" y="3968"/>
                    <a:pt x="589" y="2453"/>
                  </a:cubicBezTo>
                  <a:cubicBezTo>
                    <a:pt x="611" y="1719"/>
                    <a:pt x="634" y="1108"/>
                    <a:pt x="645" y="667"/>
                  </a:cubicBezTo>
                  <a:lnTo>
                    <a:pt x="645" y="181"/>
                  </a:lnTo>
                  <a:cubicBezTo>
                    <a:pt x="645" y="113"/>
                    <a:pt x="645" y="57"/>
                    <a:pt x="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2"/>
            <p:cNvSpPr/>
            <p:nvPr/>
          </p:nvSpPr>
          <p:spPr>
            <a:xfrm>
              <a:off x="438800" y="3589800"/>
              <a:ext cx="17525" cy="18075"/>
            </a:xfrm>
            <a:custGeom>
              <a:avLst/>
              <a:gdLst/>
              <a:ahLst/>
              <a:cxnLst/>
              <a:rect l="l" t="t" r="r" b="b"/>
              <a:pathLst>
                <a:path w="701" h="723" extrusionOk="0">
                  <a:moveTo>
                    <a:pt x="313" y="1"/>
                  </a:moveTo>
                  <a:cubicBezTo>
                    <a:pt x="186" y="1"/>
                    <a:pt x="126" y="71"/>
                    <a:pt x="136" y="80"/>
                  </a:cubicBezTo>
                  <a:cubicBezTo>
                    <a:pt x="147" y="103"/>
                    <a:pt x="237" y="69"/>
                    <a:pt x="362" y="125"/>
                  </a:cubicBezTo>
                  <a:cubicBezTo>
                    <a:pt x="520" y="182"/>
                    <a:pt x="565" y="385"/>
                    <a:pt x="441" y="498"/>
                  </a:cubicBezTo>
                  <a:cubicBezTo>
                    <a:pt x="410" y="537"/>
                    <a:pt x="359" y="559"/>
                    <a:pt x="307" y="559"/>
                  </a:cubicBezTo>
                  <a:cubicBezTo>
                    <a:pt x="283" y="559"/>
                    <a:pt x="259" y="554"/>
                    <a:pt x="237" y="543"/>
                  </a:cubicBezTo>
                  <a:cubicBezTo>
                    <a:pt x="170" y="510"/>
                    <a:pt x="136" y="453"/>
                    <a:pt x="124" y="385"/>
                  </a:cubicBezTo>
                  <a:cubicBezTo>
                    <a:pt x="102" y="261"/>
                    <a:pt x="170" y="182"/>
                    <a:pt x="158" y="170"/>
                  </a:cubicBezTo>
                  <a:cubicBezTo>
                    <a:pt x="158" y="166"/>
                    <a:pt x="154" y="164"/>
                    <a:pt x="146" y="164"/>
                  </a:cubicBezTo>
                  <a:cubicBezTo>
                    <a:pt x="133" y="164"/>
                    <a:pt x="112" y="172"/>
                    <a:pt x="90" y="193"/>
                  </a:cubicBezTo>
                  <a:cubicBezTo>
                    <a:pt x="34" y="250"/>
                    <a:pt x="0" y="317"/>
                    <a:pt x="11" y="397"/>
                  </a:cubicBezTo>
                  <a:cubicBezTo>
                    <a:pt x="0" y="510"/>
                    <a:pt x="57" y="623"/>
                    <a:pt x="158" y="679"/>
                  </a:cubicBezTo>
                  <a:cubicBezTo>
                    <a:pt x="209" y="708"/>
                    <a:pt x="262" y="722"/>
                    <a:pt x="315" y="722"/>
                  </a:cubicBezTo>
                  <a:cubicBezTo>
                    <a:pt x="405" y="722"/>
                    <a:pt x="494" y="682"/>
                    <a:pt x="565" y="611"/>
                  </a:cubicBezTo>
                  <a:cubicBezTo>
                    <a:pt x="667" y="510"/>
                    <a:pt x="701" y="363"/>
                    <a:pt x="644" y="227"/>
                  </a:cubicBezTo>
                  <a:cubicBezTo>
                    <a:pt x="599" y="114"/>
                    <a:pt x="509" y="46"/>
                    <a:pt x="407" y="12"/>
                  </a:cubicBezTo>
                  <a:cubicBezTo>
                    <a:pt x="372" y="4"/>
                    <a:pt x="341" y="1"/>
                    <a:pt x="3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2"/>
            <p:cNvSpPr/>
            <p:nvPr/>
          </p:nvSpPr>
          <p:spPr>
            <a:xfrm>
              <a:off x="446425" y="3521950"/>
              <a:ext cx="16700" cy="15625"/>
            </a:xfrm>
            <a:custGeom>
              <a:avLst/>
              <a:gdLst/>
              <a:ahLst/>
              <a:cxnLst/>
              <a:rect l="l" t="t" r="r" b="b"/>
              <a:pathLst>
                <a:path w="668" h="625" extrusionOk="0">
                  <a:moveTo>
                    <a:pt x="210" y="1"/>
                  </a:moveTo>
                  <a:cubicBezTo>
                    <a:pt x="176" y="1"/>
                    <a:pt x="97" y="45"/>
                    <a:pt x="45" y="148"/>
                  </a:cubicBezTo>
                  <a:cubicBezTo>
                    <a:pt x="0" y="239"/>
                    <a:pt x="0" y="341"/>
                    <a:pt x="34" y="431"/>
                  </a:cubicBezTo>
                  <a:cubicBezTo>
                    <a:pt x="91" y="555"/>
                    <a:pt x="204" y="623"/>
                    <a:pt x="339" y="623"/>
                  </a:cubicBezTo>
                  <a:cubicBezTo>
                    <a:pt x="347" y="624"/>
                    <a:pt x="355" y="624"/>
                    <a:pt x="362" y="624"/>
                  </a:cubicBezTo>
                  <a:cubicBezTo>
                    <a:pt x="489" y="624"/>
                    <a:pt x="601" y="537"/>
                    <a:pt x="633" y="420"/>
                  </a:cubicBezTo>
                  <a:cubicBezTo>
                    <a:pt x="667" y="318"/>
                    <a:pt x="622" y="205"/>
                    <a:pt x="543" y="137"/>
                  </a:cubicBezTo>
                  <a:cubicBezTo>
                    <a:pt x="505" y="100"/>
                    <a:pt x="452" y="78"/>
                    <a:pt x="397" y="78"/>
                  </a:cubicBezTo>
                  <a:cubicBezTo>
                    <a:pt x="385" y="78"/>
                    <a:pt x="374" y="79"/>
                    <a:pt x="362" y="81"/>
                  </a:cubicBezTo>
                  <a:cubicBezTo>
                    <a:pt x="317" y="92"/>
                    <a:pt x="306" y="115"/>
                    <a:pt x="306" y="126"/>
                  </a:cubicBezTo>
                  <a:cubicBezTo>
                    <a:pt x="317" y="137"/>
                    <a:pt x="396" y="126"/>
                    <a:pt x="464" y="228"/>
                  </a:cubicBezTo>
                  <a:cubicBezTo>
                    <a:pt x="498" y="273"/>
                    <a:pt x="509" y="329"/>
                    <a:pt x="486" y="386"/>
                  </a:cubicBezTo>
                  <a:cubicBezTo>
                    <a:pt x="464" y="431"/>
                    <a:pt x="396" y="465"/>
                    <a:pt x="339" y="465"/>
                  </a:cubicBezTo>
                  <a:cubicBezTo>
                    <a:pt x="204" y="465"/>
                    <a:pt x="102" y="329"/>
                    <a:pt x="159" y="194"/>
                  </a:cubicBezTo>
                  <a:cubicBezTo>
                    <a:pt x="181" y="81"/>
                    <a:pt x="238" y="35"/>
                    <a:pt x="226" y="13"/>
                  </a:cubicBezTo>
                  <a:cubicBezTo>
                    <a:pt x="226" y="5"/>
                    <a:pt x="220" y="1"/>
                    <a:pt x="2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2"/>
            <p:cNvSpPr/>
            <p:nvPr/>
          </p:nvSpPr>
          <p:spPr>
            <a:xfrm>
              <a:off x="429750" y="3480700"/>
              <a:ext cx="206625" cy="57250"/>
            </a:xfrm>
            <a:custGeom>
              <a:avLst/>
              <a:gdLst/>
              <a:ahLst/>
              <a:cxnLst/>
              <a:rect l="l" t="t" r="r" b="b"/>
              <a:pathLst>
                <a:path w="8265" h="2290" extrusionOk="0">
                  <a:moveTo>
                    <a:pt x="0" y="1"/>
                  </a:moveTo>
                  <a:lnTo>
                    <a:pt x="0" y="329"/>
                  </a:lnTo>
                  <a:cubicBezTo>
                    <a:pt x="0" y="329"/>
                    <a:pt x="3469" y="2289"/>
                    <a:pt x="6752" y="2289"/>
                  </a:cubicBezTo>
                  <a:cubicBezTo>
                    <a:pt x="7175" y="2289"/>
                    <a:pt x="7595" y="2256"/>
                    <a:pt x="8005" y="2183"/>
                  </a:cubicBezTo>
                  <a:lnTo>
                    <a:pt x="8265" y="1391"/>
                  </a:lnTo>
                  <a:cubicBezTo>
                    <a:pt x="8265" y="1391"/>
                    <a:pt x="3008" y="87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2"/>
            <p:cNvSpPr/>
            <p:nvPr/>
          </p:nvSpPr>
          <p:spPr>
            <a:xfrm>
              <a:off x="463100" y="3383775"/>
              <a:ext cx="353050" cy="130325"/>
            </a:xfrm>
            <a:custGeom>
              <a:avLst/>
              <a:gdLst/>
              <a:ahLst/>
              <a:cxnLst/>
              <a:rect l="l" t="t" r="r" b="b"/>
              <a:pathLst>
                <a:path w="14122" h="5213" extrusionOk="0">
                  <a:moveTo>
                    <a:pt x="0" y="0"/>
                  </a:moveTo>
                  <a:lnTo>
                    <a:pt x="0" y="0"/>
                  </a:lnTo>
                  <a:cubicBezTo>
                    <a:pt x="351" y="1933"/>
                    <a:pt x="4342" y="4828"/>
                    <a:pt x="4342" y="4828"/>
                  </a:cubicBezTo>
                  <a:cubicBezTo>
                    <a:pt x="4342" y="4828"/>
                    <a:pt x="6035" y="5212"/>
                    <a:pt x="7909" y="5212"/>
                  </a:cubicBezTo>
                  <a:cubicBezTo>
                    <a:pt x="9625" y="5212"/>
                    <a:pt x="11492" y="4889"/>
                    <a:pt x="12346" y="3652"/>
                  </a:cubicBezTo>
                  <a:cubicBezTo>
                    <a:pt x="14121" y="1063"/>
                    <a:pt x="0" y="0"/>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2"/>
            <p:cNvSpPr/>
            <p:nvPr/>
          </p:nvSpPr>
          <p:spPr>
            <a:xfrm>
              <a:off x="429750" y="3480700"/>
              <a:ext cx="211725" cy="35000"/>
            </a:xfrm>
            <a:custGeom>
              <a:avLst/>
              <a:gdLst/>
              <a:ahLst/>
              <a:cxnLst/>
              <a:rect l="l" t="t" r="r" b="b"/>
              <a:pathLst>
                <a:path w="8469" h="1400" extrusionOk="0">
                  <a:moveTo>
                    <a:pt x="0" y="1"/>
                  </a:moveTo>
                  <a:cubicBezTo>
                    <a:pt x="102" y="46"/>
                    <a:pt x="204" y="91"/>
                    <a:pt x="317" y="114"/>
                  </a:cubicBezTo>
                  <a:cubicBezTo>
                    <a:pt x="520" y="170"/>
                    <a:pt x="826" y="250"/>
                    <a:pt x="1210" y="340"/>
                  </a:cubicBezTo>
                  <a:cubicBezTo>
                    <a:pt x="1967" y="521"/>
                    <a:pt x="3019" y="758"/>
                    <a:pt x="4195" y="951"/>
                  </a:cubicBezTo>
                  <a:cubicBezTo>
                    <a:pt x="5359" y="1143"/>
                    <a:pt x="6433" y="1256"/>
                    <a:pt x="7213" y="1324"/>
                  </a:cubicBezTo>
                  <a:cubicBezTo>
                    <a:pt x="7598" y="1358"/>
                    <a:pt x="7914" y="1380"/>
                    <a:pt x="8129" y="1391"/>
                  </a:cubicBezTo>
                  <a:cubicBezTo>
                    <a:pt x="8186" y="1397"/>
                    <a:pt x="8242" y="1400"/>
                    <a:pt x="8299" y="1400"/>
                  </a:cubicBezTo>
                  <a:cubicBezTo>
                    <a:pt x="8355" y="1400"/>
                    <a:pt x="8412" y="1397"/>
                    <a:pt x="8468" y="1391"/>
                  </a:cubicBezTo>
                  <a:cubicBezTo>
                    <a:pt x="8366" y="1346"/>
                    <a:pt x="8253" y="1335"/>
                    <a:pt x="8140" y="1324"/>
                  </a:cubicBezTo>
                  <a:lnTo>
                    <a:pt x="7225" y="1211"/>
                  </a:lnTo>
                  <a:cubicBezTo>
                    <a:pt x="6456" y="1120"/>
                    <a:pt x="5393" y="984"/>
                    <a:pt x="4217" y="792"/>
                  </a:cubicBezTo>
                  <a:cubicBezTo>
                    <a:pt x="3053" y="600"/>
                    <a:pt x="2001" y="385"/>
                    <a:pt x="1244" y="238"/>
                  </a:cubicBezTo>
                  <a:lnTo>
                    <a:pt x="328" y="46"/>
                  </a:lnTo>
                  <a:cubicBezTo>
                    <a:pt x="226" y="12"/>
                    <a:pt x="113"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2"/>
            <p:cNvSpPr/>
            <p:nvPr/>
          </p:nvSpPr>
          <p:spPr>
            <a:xfrm>
              <a:off x="434275" y="3375100"/>
              <a:ext cx="265125" cy="44025"/>
            </a:xfrm>
            <a:custGeom>
              <a:avLst/>
              <a:gdLst/>
              <a:ahLst/>
              <a:cxnLst/>
              <a:rect l="l" t="t" r="r" b="b"/>
              <a:pathLst>
                <a:path w="10605" h="1761" extrusionOk="0">
                  <a:moveTo>
                    <a:pt x="246" y="0"/>
                  </a:moveTo>
                  <a:cubicBezTo>
                    <a:pt x="163" y="0"/>
                    <a:pt x="80" y="6"/>
                    <a:pt x="0" y="19"/>
                  </a:cubicBezTo>
                  <a:cubicBezTo>
                    <a:pt x="136" y="53"/>
                    <a:pt x="283" y="64"/>
                    <a:pt x="418" y="76"/>
                  </a:cubicBezTo>
                  <a:cubicBezTo>
                    <a:pt x="690" y="98"/>
                    <a:pt x="1085" y="144"/>
                    <a:pt x="1572" y="189"/>
                  </a:cubicBezTo>
                  <a:cubicBezTo>
                    <a:pt x="2533" y="302"/>
                    <a:pt x="3855" y="483"/>
                    <a:pt x="5325" y="743"/>
                  </a:cubicBezTo>
                  <a:cubicBezTo>
                    <a:pt x="6783" y="991"/>
                    <a:pt x="8095" y="1263"/>
                    <a:pt x="9045" y="1466"/>
                  </a:cubicBezTo>
                  <a:lnTo>
                    <a:pt x="10175" y="1692"/>
                  </a:lnTo>
                  <a:cubicBezTo>
                    <a:pt x="10311" y="1738"/>
                    <a:pt x="10458" y="1760"/>
                    <a:pt x="10605" y="1760"/>
                  </a:cubicBezTo>
                  <a:cubicBezTo>
                    <a:pt x="10469" y="1704"/>
                    <a:pt x="10333" y="1658"/>
                    <a:pt x="10186" y="1625"/>
                  </a:cubicBezTo>
                  <a:cubicBezTo>
                    <a:pt x="9915" y="1557"/>
                    <a:pt x="9542" y="1455"/>
                    <a:pt x="9067" y="1342"/>
                  </a:cubicBezTo>
                  <a:cubicBezTo>
                    <a:pt x="8129" y="1116"/>
                    <a:pt x="6806" y="833"/>
                    <a:pt x="5348" y="573"/>
                  </a:cubicBezTo>
                  <a:cubicBezTo>
                    <a:pt x="3878" y="324"/>
                    <a:pt x="2544" y="155"/>
                    <a:pt x="1572" y="76"/>
                  </a:cubicBezTo>
                  <a:cubicBezTo>
                    <a:pt x="1085" y="30"/>
                    <a:pt x="701" y="8"/>
                    <a:pt x="418" y="8"/>
                  </a:cubicBezTo>
                  <a:cubicBezTo>
                    <a:pt x="362" y="3"/>
                    <a:pt x="304" y="0"/>
                    <a:pt x="2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2"/>
            <p:cNvSpPr/>
            <p:nvPr/>
          </p:nvSpPr>
          <p:spPr>
            <a:xfrm>
              <a:off x="248850" y="3281300"/>
              <a:ext cx="414375" cy="52175"/>
            </a:xfrm>
            <a:custGeom>
              <a:avLst/>
              <a:gdLst/>
              <a:ahLst/>
              <a:cxnLst/>
              <a:rect l="l" t="t" r="r" b="b"/>
              <a:pathLst>
                <a:path w="16575" h="2087" extrusionOk="0">
                  <a:moveTo>
                    <a:pt x="117" y="1"/>
                  </a:moveTo>
                  <a:cubicBezTo>
                    <a:pt x="69" y="1"/>
                    <a:pt x="42" y="10"/>
                    <a:pt x="35" y="29"/>
                  </a:cubicBezTo>
                  <a:cubicBezTo>
                    <a:pt x="1" y="119"/>
                    <a:pt x="826" y="628"/>
                    <a:pt x="2296" y="1126"/>
                  </a:cubicBezTo>
                  <a:cubicBezTo>
                    <a:pt x="2669" y="1250"/>
                    <a:pt x="3076" y="1363"/>
                    <a:pt x="3517" y="1487"/>
                  </a:cubicBezTo>
                  <a:cubicBezTo>
                    <a:pt x="3958" y="1612"/>
                    <a:pt x="4432" y="1702"/>
                    <a:pt x="4941" y="1804"/>
                  </a:cubicBezTo>
                  <a:cubicBezTo>
                    <a:pt x="6049" y="1985"/>
                    <a:pt x="7168" y="2087"/>
                    <a:pt x="8288" y="2087"/>
                  </a:cubicBezTo>
                  <a:cubicBezTo>
                    <a:pt x="9407" y="2087"/>
                    <a:pt x="10515" y="1985"/>
                    <a:pt x="11623" y="1804"/>
                  </a:cubicBezTo>
                  <a:cubicBezTo>
                    <a:pt x="12132" y="1702"/>
                    <a:pt x="12606" y="1600"/>
                    <a:pt x="13047" y="1487"/>
                  </a:cubicBezTo>
                  <a:cubicBezTo>
                    <a:pt x="13500" y="1386"/>
                    <a:pt x="13907" y="1261"/>
                    <a:pt x="14268" y="1137"/>
                  </a:cubicBezTo>
                  <a:cubicBezTo>
                    <a:pt x="15749" y="628"/>
                    <a:pt x="16575" y="131"/>
                    <a:pt x="16529" y="29"/>
                  </a:cubicBezTo>
                  <a:cubicBezTo>
                    <a:pt x="16521" y="13"/>
                    <a:pt x="16496" y="5"/>
                    <a:pt x="16453" y="5"/>
                  </a:cubicBezTo>
                  <a:cubicBezTo>
                    <a:pt x="16202" y="5"/>
                    <a:pt x="15365" y="270"/>
                    <a:pt x="14099" y="560"/>
                  </a:cubicBezTo>
                  <a:cubicBezTo>
                    <a:pt x="13726" y="651"/>
                    <a:pt x="13319" y="719"/>
                    <a:pt x="12889" y="820"/>
                  </a:cubicBezTo>
                  <a:cubicBezTo>
                    <a:pt x="12448" y="911"/>
                    <a:pt x="11985" y="967"/>
                    <a:pt x="11487" y="1047"/>
                  </a:cubicBezTo>
                  <a:cubicBezTo>
                    <a:pt x="10424" y="1171"/>
                    <a:pt x="9350" y="1250"/>
                    <a:pt x="8276" y="1250"/>
                  </a:cubicBezTo>
                  <a:cubicBezTo>
                    <a:pt x="7202" y="1250"/>
                    <a:pt x="6117" y="1171"/>
                    <a:pt x="5054" y="1035"/>
                  </a:cubicBezTo>
                  <a:cubicBezTo>
                    <a:pt x="4557" y="967"/>
                    <a:pt x="4093" y="888"/>
                    <a:pt x="3652" y="809"/>
                  </a:cubicBezTo>
                  <a:cubicBezTo>
                    <a:pt x="3223" y="741"/>
                    <a:pt x="2816" y="651"/>
                    <a:pt x="2454" y="560"/>
                  </a:cubicBezTo>
                  <a:cubicBezTo>
                    <a:pt x="1213" y="264"/>
                    <a:pt x="375" y="1"/>
                    <a:pt x="1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2"/>
            <p:cNvSpPr/>
            <p:nvPr/>
          </p:nvSpPr>
          <p:spPr>
            <a:xfrm>
              <a:off x="248850" y="2821025"/>
              <a:ext cx="426250" cy="426250"/>
            </a:xfrm>
            <a:custGeom>
              <a:avLst/>
              <a:gdLst/>
              <a:ahLst/>
              <a:cxnLst/>
              <a:rect l="l" t="t" r="r" b="b"/>
              <a:pathLst>
                <a:path w="17050" h="17050" extrusionOk="0">
                  <a:moveTo>
                    <a:pt x="8525" y="1"/>
                  </a:moveTo>
                  <a:cubicBezTo>
                    <a:pt x="3822" y="1"/>
                    <a:pt x="1" y="3822"/>
                    <a:pt x="1" y="8525"/>
                  </a:cubicBezTo>
                  <a:cubicBezTo>
                    <a:pt x="1" y="13228"/>
                    <a:pt x="3822" y="17049"/>
                    <a:pt x="8525" y="17049"/>
                  </a:cubicBezTo>
                  <a:cubicBezTo>
                    <a:pt x="13228" y="17049"/>
                    <a:pt x="17050" y="13228"/>
                    <a:pt x="17050" y="8525"/>
                  </a:cubicBezTo>
                  <a:cubicBezTo>
                    <a:pt x="17050" y="3822"/>
                    <a:pt x="13228" y="1"/>
                    <a:pt x="852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2"/>
            <p:cNvSpPr/>
            <p:nvPr/>
          </p:nvSpPr>
          <p:spPr>
            <a:xfrm>
              <a:off x="387075" y="3005600"/>
              <a:ext cx="296225" cy="114175"/>
            </a:xfrm>
            <a:custGeom>
              <a:avLst/>
              <a:gdLst/>
              <a:ahLst/>
              <a:cxnLst/>
              <a:rect l="l" t="t" r="r" b="b"/>
              <a:pathLst>
                <a:path w="11849" h="4567" extrusionOk="0">
                  <a:moveTo>
                    <a:pt x="11441" y="0"/>
                  </a:moveTo>
                  <a:cubicBezTo>
                    <a:pt x="9398" y="327"/>
                    <a:pt x="7329" y="490"/>
                    <a:pt x="5259" y="490"/>
                  </a:cubicBezTo>
                  <a:cubicBezTo>
                    <a:pt x="4248" y="490"/>
                    <a:pt x="3236" y="451"/>
                    <a:pt x="2227" y="373"/>
                  </a:cubicBezTo>
                  <a:cubicBezTo>
                    <a:pt x="2173" y="369"/>
                    <a:pt x="2118" y="367"/>
                    <a:pt x="2064" y="367"/>
                  </a:cubicBezTo>
                  <a:cubicBezTo>
                    <a:pt x="992" y="367"/>
                    <a:pt x="88" y="1209"/>
                    <a:pt x="45" y="2306"/>
                  </a:cubicBezTo>
                  <a:cubicBezTo>
                    <a:pt x="0" y="3403"/>
                    <a:pt x="837" y="4353"/>
                    <a:pt x="1933" y="4421"/>
                  </a:cubicBezTo>
                  <a:cubicBezTo>
                    <a:pt x="3217" y="4512"/>
                    <a:pt x="4459" y="4566"/>
                    <a:pt x="5653" y="4566"/>
                  </a:cubicBezTo>
                  <a:cubicBezTo>
                    <a:pt x="7571" y="4566"/>
                    <a:pt x="9363" y="4426"/>
                    <a:pt x="11000" y="4070"/>
                  </a:cubicBezTo>
                  <a:cubicBezTo>
                    <a:pt x="11000" y="4059"/>
                    <a:pt x="11848" y="2691"/>
                    <a:pt x="114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2"/>
            <p:cNvSpPr/>
            <p:nvPr/>
          </p:nvSpPr>
          <p:spPr>
            <a:xfrm>
              <a:off x="470725" y="3053525"/>
              <a:ext cx="14075" cy="12025"/>
            </a:xfrm>
            <a:custGeom>
              <a:avLst/>
              <a:gdLst/>
              <a:ahLst/>
              <a:cxnLst/>
              <a:rect l="l" t="t" r="r" b="b"/>
              <a:pathLst>
                <a:path w="563" h="481" extrusionOk="0">
                  <a:moveTo>
                    <a:pt x="312" y="1"/>
                  </a:moveTo>
                  <a:cubicBezTo>
                    <a:pt x="264" y="1"/>
                    <a:pt x="214" y="16"/>
                    <a:pt x="170" y="50"/>
                  </a:cubicBezTo>
                  <a:cubicBezTo>
                    <a:pt x="1" y="186"/>
                    <a:pt x="80" y="446"/>
                    <a:pt x="283" y="480"/>
                  </a:cubicBezTo>
                  <a:cubicBezTo>
                    <a:pt x="290" y="480"/>
                    <a:pt x="297" y="481"/>
                    <a:pt x="304" y="481"/>
                  </a:cubicBezTo>
                  <a:cubicBezTo>
                    <a:pt x="431" y="481"/>
                    <a:pt x="544" y="383"/>
                    <a:pt x="555" y="254"/>
                  </a:cubicBezTo>
                  <a:cubicBezTo>
                    <a:pt x="563" y="106"/>
                    <a:pt x="440" y="1"/>
                    <a:pt x="3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2"/>
            <p:cNvSpPr/>
            <p:nvPr/>
          </p:nvSpPr>
          <p:spPr>
            <a:xfrm>
              <a:off x="622775" y="3049175"/>
              <a:ext cx="14300" cy="12150"/>
            </a:xfrm>
            <a:custGeom>
              <a:avLst/>
              <a:gdLst/>
              <a:ahLst/>
              <a:cxnLst/>
              <a:rect l="l" t="t" r="r" b="b"/>
              <a:pathLst>
                <a:path w="572" h="486" extrusionOk="0">
                  <a:moveTo>
                    <a:pt x="316" y="0"/>
                  </a:moveTo>
                  <a:cubicBezTo>
                    <a:pt x="266" y="0"/>
                    <a:pt x="215" y="17"/>
                    <a:pt x="171" y="55"/>
                  </a:cubicBezTo>
                  <a:cubicBezTo>
                    <a:pt x="1" y="190"/>
                    <a:pt x="80" y="450"/>
                    <a:pt x="284" y="484"/>
                  </a:cubicBezTo>
                  <a:cubicBezTo>
                    <a:pt x="291" y="485"/>
                    <a:pt x="297" y="485"/>
                    <a:pt x="304" y="485"/>
                  </a:cubicBezTo>
                  <a:cubicBezTo>
                    <a:pt x="432" y="485"/>
                    <a:pt x="544" y="387"/>
                    <a:pt x="555" y="258"/>
                  </a:cubicBezTo>
                  <a:cubicBezTo>
                    <a:pt x="571" y="112"/>
                    <a:pt x="447"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2"/>
            <p:cNvSpPr/>
            <p:nvPr/>
          </p:nvSpPr>
          <p:spPr>
            <a:xfrm>
              <a:off x="525275" y="3062625"/>
              <a:ext cx="68150" cy="27000"/>
            </a:xfrm>
            <a:custGeom>
              <a:avLst/>
              <a:gdLst/>
              <a:ahLst/>
              <a:cxnLst/>
              <a:rect l="l" t="t" r="r" b="b"/>
              <a:pathLst>
                <a:path w="2726" h="1080" extrusionOk="0">
                  <a:moveTo>
                    <a:pt x="2709" y="1"/>
                  </a:moveTo>
                  <a:cubicBezTo>
                    <a:pt x="2681" y="1"/>
                    <a:pt x="2589" y="173"/>
                    <a:pt x="2397" y="376"/>
                  </a:cubicBezTo>
                  <a:cubicBezTo>
                    <a:pt x="2149" y="670"/>
                    <a:pt x="1798" y="862"/>
                    <a:pt x="1414" y="907"/>
                  </a:cubicBezTo>
                  <a:cubicBezTo>
                    <a:pt x="1386" y="909"/>
                    <a:pt x="1358" y="910"/>
                    <a:pt x="1331" y="910"/>
                  </a:cubicBezTo>
                  <a:cubicBezTo>
                    <a:pt x="976" y="910"/>
                    <a:pt x="636" y="776"/>
                    <a:pt x="374" y="534"/>
                  </a:cubicBezTo>
                  <a:cubicBezTo>
                    <a:pt x="148" y="342"/>
                    <a:pt x="34" y="195"/>
                    <a:pt x="23" y="195"/>
                  </a:cubicBezTo>
                  <a:cubicBezTo>
                    <a:pt x="1" y="195"/>
                    <a:pt x="68" y="387"/>
                    <a:pt x="294" y="625"/>
                  </a:cubicBezTo>
                  <a:cubicBezTo>
                    <a:pt x="570" y="921"/>
                    <a:pt x="955" y="1079"/>
                    <a:pt x="1356" y="1079"/>
                  </a:cubicBezTo>
                  <a:cubicBezTo>
                    <a:pt x="1382" y="1079"/>
                    <a:pt x="1409" y="1078"/>
                    <a:pt x="1436" y="1077"/>
                  </a:cubicBezTo>
                  <a:cubicBezTo>
                    <a:pt x="1855" y="1020"/>
                    <a:pt x="2239" y="794"/>
                    <a:pt x="2488" y="455"/>
                  </a:cubicBezTo>
                  <a:cubicBezTo>
                    <a:pt x="2680" y="195"/>
                    <a:pt x="2725" y="3"/>
                    <a:pt x="2714" y="3"/>
                  </a:cubicBezTo>
                  <a:cubicBezTo>
                    <a:pt x="2713" y="2"/>
                    <a:pt x="2711" y="1"/>
                    <a:pt x="2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2"/>
            <p:cNvSpPr/>
            <p:nvPr/>
          </p:nvSpPr>
          <p:spPr>
            <a:xfrm>
              <a:off x="468750" y="2821300"/>
              <a:ext cx="97525" cy="195350"/>
            </a:xfrm>
            <a:custGeom>
              <a:avLst/>
              <a:gdLst/>
              <a:ahLst/>
              <a:cxnLst/>
              <a:rect l="l" t="t" r="r" b="b"/>
              <a:pathLst>
                <a:path w="3901" h="7814" extrusionOk="0">
                  <a:moveTo>
                    <a:pt x="12" y="1"/>
                  </a:moveTo>
                  <a:cubicBezTo>
                    <a:pt x="0" y="35"/>
                    <a:pt x="554" y="103"/>
                    <a:pt x="1255" y="566"/>
                  </a:cubicBezTo>
                  <a:cubicBezTo>
                    <a:pt x="1662" y="849"/>
                    <a:pt x="2013" y="1188"/>
                    <a:pt x="2307" y="1595"/>
                  </a:cubicBezTo>
                  <a:cubicBezTo>
                    <a:pt x="2635" y="2092"/>
                    <a:pt x="2917" y="2635"/>
                    <a:pt x="3132" y="3200"/>
                  </a:cubicBezTo>
                  <a:cubicBezTo>
                    <a:pt x="3528" y="4229"/>
                    <a:pt x="3743" y="5326"/>
                    <a:pt x="3765" y="6434"/>
                  </a:cubicBezTo>
                  <a:cubicBezTo>
                    <a:pt x="3788" y="7282"/>
                    <a:pt x="3697" y="7813"/>
                    <a:pt x="3731" y="7813"/>
                  </a:cubicBezTo>
                  <a:cubicBezTo>
                    <a:pt x="3776" y="7689"/>
                    <a:pt x="3799" y="7564"/>
                    <a:pt x="3810" y="7440"/>
                  </a:cubicBezTo>
                  <a:cubicBezTo>
                    <a:pt x="3856" y="7112"/>
                    <a:pt x="3878" y="6773"/>
                    <a:pt x="3890" y="6434"/>
                  </a:cubicBezTo>
                  <a:cubicBezTo>
                    <a:pt x="3901" y="5303"/>
                    <a:pt x="3697" y="4195"/>
                    <a:pt x="3290" y="3144"/>
                  </a:cubicBezTo>
                  <a:cubicBezTo>
                    <a:pt x="3064" y="2556"/>
                    <a:pt x="2782" y="2013"/>
                    <a:pt x="2431" y="1505"/>
                  </a:cubicBezTo>
                  <a:cubicBezTo>
                    <a:pt x="2126" y="1086"/>
                    <a:pt x="1753" y="736"/>
                    <a:pt x="1323" y="464"/>
                  </a:cubicBezTo>
                  <a:cubicBezTo>
                    <a:pt x="1029" y="284"/>
                    <a:pt x="713" y="148"/>
                    <a:pt x="385" y="57"/>
                  </a:cubicBezTo>
                  <a:cubicBezTo>
                    <a:pt x="294" y="35"/>
                    <a:pt x="204" y="12"/>
                    <a:pt x="1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2"/>
            <p:cNvSpPr/>
            <p:nvPr/>
          </p:nvSpPr>
          <p:spPr>
            <a:xfrm>
              <a:off x="319800" y="2844775"/>
              <a:ext cx="195900" cy="193925"/>
            </a:xfrm>
            <a:custGeom>
              <a:avLst/>
              <a:gdLst/>
              <a:ahLst/>
              <a:cxnLst/>
              <a:rect l="l" t="t" r="r" b="b"/>
              <a:pathLst>
                <a:path w="7836" h="7757" extrusionOk="0">
                  <a:moveTo>
                    <a:pt x="7228" y="10"/>
                  </a:moveTo>
                  <a:cubicBezTo>
                    <a:pt x="6833" y="10"/>
                    <a:pt x="6447" y="56"/>
                    <a:pt x="6060" y="147"/>
                  </a:cubicBezTo>
                  <a:cubicBezTo>
                    <a:pt x="4975" y="373"/>
                    <a:pt x="3562" y="1086"/>
                    <a:pt x="2386" y="2307"/>
                  </a:cubicBezTo>
                  <a:cubicBezTo>
                    <a:pt x="1380" y="3347"/>
                    <a:pt x="645" y="4613"/>
                    <a:pt x="260" y="6004"/>
                  </a:cubicBezTo>
                  <a:cubicBezTo>
                    <a:pt x="136" y="6422"/>
                    <a:pt x="57" y="6851"/>
                    <a:pt x="23" y="7281"/>
                  </a:cubicBezTo>
                  <a:cubicBezTo>
                    <a:pt x="0" y="7439"/>
                    <a:pt x="0" y="7552"/>
                    <a:pt x="0" y="7632"/>
                  </a:cubicBezTo>
                  <a:cubicBezTo>
                    <a:pt x="0" y="7677"/>
                    <a:pt x="0" y="7711"/>
                    <a:pt x="0" y="7756"/>
                  </a:cubicBezTo>
                  <a:cubicBezTo>
                    <a:pt x="1" y="7756"/>
                    <a:pt x="1" y="7756"/>
                    <a:pt x="1" y="7756"/>
                  </a:cubicBezTo>
                  <a:cubicBezTo>
                    <a:pt x="46" y="7756"/>
                    <a:pt x="48" y="7069"/>
                    <a:pt x="373" y="6026"/>
                  </a:cubicBezTo>
                  <a:cubicBezTo>
                    <a:pt x="792" y="4681"/>
                    <a:pt x="1527" y="3437"/>
                    <a:pt x="2510" y="2420"/>
                  </a:cubicBezTo>
                  <a:cubicBezTo>
                    <a:pt x="3652" y="1221"/>
                    <a:pt x="5031" y="532"/>
                    <a:pt x="6083" y="260"/>
                  </a:cubicBezTo>
                  <a:cubicBezTo>
                    <a:pt x="7145" y="0"/>
                    <a:pt x="7835" y="91"/>
                    <a:pt x="7835" y="57"/>
                  </a:cubicBezTo>
                  <a:cubicBezTo>
                    <a:pt x="7835" y="45"/>
                    <a:pt x="7790" y="45"/>
                    <a:pt x="7711" y="34"/>
                  </a:cubicBezTo>
                  <a:cubicBezTo>
                    <a:pt x="7586" y="23"/>
                    <a:pt x="7473" y="12"/>
                    <a:pt x="7360" y="12"/>
                  </a:cubicBezTo>
                  <a:cubicBezTo>
                    <a:pt x="7316" y="10"/>
                    <a:pt x="7272" y="10"/>
                    <a:pt x="7228"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2"/>
            <p:cNvSpPr/>
            <p:nvPr/>
          </p:nvSpPr>
          <p:spPr>
            <a:xfrm>
              <a:off x="514525" y="2888125"/>
              <a:ext cx="13600" cy="12450"/>
            </a:xfrm>
            <a:custGeom>
              <a:avLst/>
              <a:gdLst/>
              <a:ahLst/>
              <a:cxnLst/>
              <a:rect l="l" t="t" r="r" b="b"/>
              <a:pathLst>
                <a:path w="544" h="498" extrusionOk="0">
                  <a:moveTo>
                    <a:pt x="318" y="0"/>
                  </a:moveTo>
                  <a:cubicBezTo>
                    <a:pt x="263" y="0"/>
                    <a:pt x="231" y="27"/>
                    <a:pt x="238" y="41"/>
                  </a:cubicBezTo>
                  <a:cubicBezTo>
                    <a:pt x="250" y="64"/>
                    <a:pt x="306" y="75"/>
                    <a:pt x="351" y="132"/>
                  </a:cubicBezTo>
                  <a:cubicBezTo>
                    <a:pt x="385" y="166"/>
                    <a:pt x="385" y="200"/>
                    <a:pt x="374" y="245"/>
                  </a:cubicBezTo>
                  <a:cubicBezTo>
                    <a:pt x="363" y="279"/>
                    <a:pt x="329" y="313"/>
                    <a:pt x="295" y="324"/>
                  </a:cubicBezTo>
                  <a:cubicBezTo>
                    <a:pt x="287" y="326"/>
                    <a:pt x="279" y="327"/>
                    <a:pt x="271" y="327"/>
                  </a:cubicBezTo>
                  <a:cubicBezTo>
                    <a:pt x="234" y="327"/>
                    <a:pt x="198" y="307"/>
                    <a:pt x="170" y="279"/>
                  </a:cubicBezTo>
                  <a:cubicBezTo>
                    <a:pt x="148" y="256"/>
                    <a:pt x="137" y="211"/>
                    <a:pt x="148" y="177"/>
                  </a:cubicBezTo>
                  <a:cubicBezTo>
                    <a:pt x="170" y="98"/>
                    <a:pt x="216" y="64"/>
                    <a:pt x="216" y="41"/>
                  </a:cubicBezTo>
                  <a:cubicBezTo>
                    <a:pt x="220" y="33"/>
                    <a:pt x="209" y="26"/>
                    <a:pt x="191" y="26"/>
                  </a:cubicBezTo>
                  <a:cubicBezTo>
                    <a:pt x="157" y="26"/>
                    <a:pt x="97" y="48"/>
                    <a:pt x="46" y="120"/>
                  </a:cubicBezTo>
                  <a:cubicBezTo>
                    <a:pt x="1" y="200"/>
                    <a:pt x="1" y="290"/>
                    <a:pt x="46" y="369"/>
                  </a:cubicBezTo>
                  <a:cubicBezTo>
                    <a:pt x="97" y="457"/>
                    <a:pt x="182" y="498"/>
                    <a:pt x="268" y="498"/>
                  </a:cubicBezTo>
                  <a:cubicBezTo>
                    <a:pt x="390" y="498"/>
                    <a:pt x="512" y="414"/>
                    <a:pt x="532" y="267"/>
                  </a:cubicBezTo>
                  <a:cubicBezTo>
                    <a:pt x="544" y="188"/>
                    <a:pt x="510" y="98"/>
                    <a:pt x="442" y="41"/>
                  </a:cubicBezTo>
                  <a:cubicBezTo>
                    <a:pt x="394" y="11"/>
                    <a:pt x="351" y="0"/>
                    <a:pt x="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2"/>
            <p:cNvSpPr/>
            <p:nvPr/>
          </p:nvSpPr>
          <p:spPr>
            <a:xfrm>
              <a:off x="362200" y="3035000"/>
              <a:ext cx="13875" cy="12300"/>
            </a:xfrm>
            <a:custGeom>
              <a:avLst/>
              <a:gdLst/>
              <a:ahLst/>
              <a:cxnLst/>
              <a:rect l="l" t="t" r="r" b="b"/>
              <a:pathLst>
                <a:path w="555" h="492" extrusionOk="0">
                  <a:moveTo>
                    <a:pt x="317" y="0"/>
                  </a:moveTo>
                  <a:cubicBezTo>
                    <a:pt x="270" y="0"/>
                    <a:pt x="242" y="21"/>
                    <a:pt x="249" y="34"/>
                  </a:cubicBezTo>
                  <a:cubicBezTo>
                    <a:pt x="260" y="56"/>
                    <a:pt x="328" y="68"/>
                    <a:pt x="362" y="136"/>
                  </a:cubicBezTo>
                  <a:cubicBezTo>
                    <a:pt x="385" y="158"/>
                    <a:pt x="396" y="203"/>
                    <a:pt x="385" y="237"/>
                  </a:cubicBezTo>
                  <a:cubicBezTo>
                    <a:pt x="371" y="298"/>
                    <a:pt x="322" y="330"/>
                    <a:pt x="272" y="330"/>
                  </a:cubicBezTo>
                  <a:cubicBezTo>
                    <a:pt x="238" y="330"/>
                    <a:pt x="204" y="315"/>
                    <a:pt x="181" y="283"/>
                  </a:cubicBezTo>
                  <a:cubicBezTo>
                    <a:pt x="158" y="249"/>
                    <a:pt x="147" y="203"/>
                    <a:pt x="158" y="170"/>
                  </a:cubicBezTo>
                  <a:cubicBezTo>
                    <a:pt x="181" y="90"/>
                    <a:pt x="226" y="56"/>
                    <a:pt x="226" y="34"/>
                  </a:cubicBezTo>
                  <a:cubicBezTo>
                    <a:pt x="226" y="26"/>
                    <a:pt x="214" y="20"/>
                    <a:pt x="195" y="20"/>
                  </a:cubicBezTo>
                  <a:cubicBezTo>
                    <a:pt x="159" y="20"/>
                    <a:pt x="97" y="43"/>
                    <a:pt x="45" y="124"/>
                  </a:cubicBezTo>
                  <a:cubicBezTo>
                    <a:pt x="0" y="192"/>
                    <a:pt x="0" y="294"/>
                    <a:pt x="45" y="362"/>
                  </a:cubicBezTo>
                  <a:cubicBezTo>
                    <a:pt x="102" y="446"/>
                    <a:pt x="189" y="492"/>
                    <a:pt x="276" y="492"/>
                  </a:cubicBezTo>
                  <a:cubicBezTo>
                    <a:pt x="293" y="492"/>
                    <a:pt x="311" y="490"/>
                    <a:pt x="328" y="486"/>
                  </a:cubicBezTo>
                  <a:cubicBezTo>
                    <a:pt x="441" y="463"/>
                    <a:pt x="520" y="373"/>
                    <a:pt x="543" y="271"/>
                  </a:cubicBezTo>
                  <a:cubicBezTo>
                    <a:pt x="554" y="181"/>
                    <a:pt x="520" y="90"/>
                    <a:pt x="452" y="45"/>
                  </a:cubicBezTo>
                  <a:cubicBezTo>
                    <a:pt x="400" y="12"/>
                    <a:pt x="353" y="0"/>
                    <a:pt x="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2"/>
            <p:cNvSpPr/>
            <p:nvPr/>
          </p:nvSpPr>
          <p:spPr>
            <a:xfrm>
              <a:off x="528950" y="2941150"/>
              <a:ext cx="13875" cy="12400"/>
            </a:xfrm>
            <a:custGeom>
              <a:avLst/>
              <a:gdLst/>
              <a:ahLst/>
              <a:cxnLst/>
              <a:rect l="l" t="t" r="r" b="b"/>
              <a:pathLst>
                <a:path w="555" h="496" extrusionOk="0">
                  <a:moveTo>
                    <a:pt x="316" y="1"/>
                  </a:moveTo>
                  <a:cubicBezTo>
                    <a:pt x="270" y="1"/>
                    <a:pt x="243" y="21"/>
                    <a:pt x="249" y="34"/>
                  </a:cubicBezTo>
                  <a:cubicBezTo>
                    <a:pt x="249" y="57"/>
                    <a:pt x="317" y="57"/>
                    <a:pt x="362" y="125"/>
                  </a:cubicBezTo>
                  <a:cubicBezTo>
                    <a:pt x="385" y="159"/>
                    <a:pt x="396" y="193"/>
                    <a:pt x="385" y="238"/>
                  </a:cubicBezTo>
                  <a:cubicBezTo>
                    <a:pt x="371" y="293"/>
                    <a:pt x="320" y="323"/>
                    <a:pt x="270" y="323"/>
                  </a:cubicBezTo>
                  <a:cubicBezTo>
                    <a:pt x="237" y="323"/>
                    <a:pt x="204" y="310"/>
                    <a:pt x="181" y="283"/>
                  </a:cubicBezTo>
                  <a:cubicBezTo>
                    <a:pt x="159" y="249"/>
                    <a:pt x="147" y="215"/>
                    <a:pt x="159" y="170"/>
                  </a:cubicBezTo>
                  <a:cubicBezTo>
                    <a:pt x="181" y="91"/>
                    <a:pt x="227" y="57"/>
                    <a:pt x="227" y="34"/>
                  </a:cubicBezTo>
                  <a:cubicBezTo>
                    <a:pt x="227" y="30"/>
                    <a:pt x="214" y="25"/>
                    <a:pt x="195" y="25"/>
                  </a:cubicBezTo>
                  <a:cubicBezTo>
                    <a:pt x="159" y="25"/>
                    <a:pt x="97" y="44"/>
                    <a:pt x="46" y="125"/>
                  </a:cubicBezTo>
                  <a:cubicBezTo>
                    <a:pt x="1" y="193"/>
                    <a:pt x="1" y="294"/>
                    <a:pt x="46" y="362"/>
                  </a:cubicBezTo>
                  <a:cubicBezTo>
                    <a:pt x="98" y="453"/>
                    <a:pt x="187" y="495"/>
                    <a:pt x="274" y="495"/>
                  </a:cubicBezTo>
                  <a:cubicBezTo>
                    <a:pt x="394" y="495"/>
                    <a:pt x="512" y="416"/>
                    <a:pt x="532" y="272"/>
                  </a:cubicBezTo>
                  <a:cubicBezTo>
                    <a:pt x="554" y="181"/>
                    <a:pt x="509" y="91"/>
                    <a:pt x="441" y="46"/>
                  </a:cubicBezTo>
                  <a:cubicBezTo>
                    <a:pt x="393" y="12"/>
                    <a:pt x="349" y="1"/>
                    <a:pt x="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2"/>
            <p:cNvSpPr/>
            <p:nvPr/>
          </p:nvSpPr>
          <p:spPr>
            <a:xfrm>
              <a:off x="265525" y="3029450"/>
              <a:ext cx="13600" cy="12450"/>
            </a:xfrm>
            <a:custGeom>
              <a:avLst/>
              <a:gdLst/>
              <a:ahLst/>
              <a:cxnLst/>
              <a:rect l="l" t="t" r="r" b="b"/>
              <a:pathLst>
                <a:path w="544" h="498" extrusionOk="0">
                  <a:moveTo>
                    <a:pt x="326" y="0"/>
                  </a:moveTo>
                  <a:cubicBezTo>
                    <a:pt x="274" y="0"/>
                    <a:pt x="242" y="27"/>
                    <a:pt x="249" y="41"/>
                  </a:cubicBezTo>
                  <a:cubicBezTo>
                    <a:pt x="249" y="52"/>
                    <a:pt x="317" y="64"/>
                    <a:pt x="362" y="131"/>
                  </a:cubicBezTo>
                  <a:cubicBezTo>
                    <a:pt x="385" y="165"/>
                    <a:pt x="396" y="199"/>
                    <a:pt x="385" y="245"/>
                  </a:cubicBezTo>
                  <a:cubicBezTo>
                    <a:pt x="374" y="278"/>
                    <a:pt x="340" y="312"/>
                    <a:pt x="295" y="324"/>
                  </a:cubicBezTo>
                  <a:cubicBezTo>
                    <a:pt x="287" y="326"/>
                    <a:pt x="279" y="327"/>
                    <a:pt x="271" y="327"/>
                  </a:cubicBezTo>
                  <a:cubicBezTo>
                    <a:pt x="234" y="327"/>
                    <a:pt x="200" y="306"/>
                    <a:pt x="182" y="278"/>
                  </a:cubicBezTo>
                  <a:cubicBezTo>
                    <a:pt x="159" y="256"/>
                    <a:pt x="148" y="211"/>
                    <a:pt x="159" y="177"/>
                  </a:cubicBezTo>
                  <a:cubicBezTo>
                    <a:pt x="182" y="98"/>
                    <a:pt x="227" y="64"/>
                    <a:pt x="227" y="41"/>
                  </a:cubicBezTo>
                  <a:cubicBezTo>
                    <a:pt x="227" y="33"/>
                    <a:pt x="214" y="26"/>
                    <a:pt x="193" y="26"/>
                  </a:cubicBezTo>
                  <a:cubicBezTo>
                    <a:pt x="157" y="26"/>
                    <a:pt x="97" y="48"/>
                    <a:pt x="46" y="120"/>
                  </a:cubicBezTo>
                  <a:cubicBezTo>
                    <a:pt x="1" y="199"/>
                    <a:pt x="1" y="290"/>
                    <a:pt x="46" y="369"/>
                  </a:cubicBezTo>
                  <a:cubicBezTo>
                    <a:pt x="97" y="457"/>
                    <a:pt x="182" y="498"/>
                    <a:pt x="267" y="498"/>
                  </a:cubicBezTo>
                  <a:cubicBezTo>
                    <a:pt x="390" y="498"/>
                    <a:pt x="512" y="414"/>
                    <a:pt x="532" y="267"/>
                  </a:cubicBezTo>
                  <a:cubicBezTo>
                    <a:pt x="543" y="188"/>
                    <a:pt x="509" y="98"/>
                    <a:pt x="442" y="41"/>
                  </a:cubicBezTo>
                  <a:cubicBezTo>
                    <a:pt x="398" y="11"/>
                    <a:pt x="358"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2"/>
            <p:cNvSpPr/>
            <p:nvPr/>
          </p:nvSpPr>
          <p:spPr>
            <a:xfrm>
              <a:off x="248850" y="3048525"/>
              <a:ext cx="140500" cy="13650"/>
            </a:xfrm>
            <a:custGeom>
              <a:avLst/>
              <a:gdLst/>
              <a:ahLst/>
              <a:cxnLst/>
              <a:rect l="l" t="t" r="r" b="b"/>
              <a:pathLst>
                <a:path w="5620" h="546" extrusionOk="0">
                  <a:moveTo>
                    <a:pt x="135" y="0"/>
                  </a:moveTo>
                  <a:cubicBezTo>
                    <a:pt x="50" y="0"/>
                    <a:pt x="3" y="4"/>
                    <a:pt x="1" y="13"/>
                  </a:cubicBezTo>
                  <a:cubicBezTo>
                    <a:pt x="1" y="58"/>
                    <a:pt x="1256" y="216"/>
                    <a:pt x="2804" y="352"/>
                  </a:cubicBezTo>
                  <a:cubicBezTo>
                    <a:pt x="4059" y="471"/>
                    <a:pt x="5121" y="546"/>
                    <a:pt x="5479" y="546"/>
                  </a:cubicBezTo>
                  <a:cubicBezTo>
                    <a:pt x="5563" y="546"/>
                    <a:pt x="5608" y="542"/>
                    <a:pt x="5608" y="533"/>
                  </a:cubicBezTo>
                  <a:cubicBezTo>
                    <a:pt x="5620" y="488"/>
                    <a:pt x="4365" y="329"/>
                    <a:pt x="2816" y="194"/>
                  </a:cubicBezTo>
                  <a:cubicBezTo>
                    <a:pt x="1561" y="75"/>
                    <a:pt x="499"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2"/>
            <p:cNvSpPr/>
            <p:nvPr/>
          </p:nvSpPr>
          <p:spPr>
            <a:xfrm>
              <a:off x="301150" y="3034975"/>
              <a:ext cx="43550" cy="37225"/>
            </a:xfrm>
            <a:custGeom>
              <a:avLst/>
              <a:gdLst/>
              <a:ahLst/>
              <a:cxnLst/>
              <a:rect l="l" t="t" r="r" b="b"/>
              <a:pathLst>
                <a:path w="1742" h="1489" extrusionOk="0">
                  <a:moveTo>
                    <a:pt x="746" y="1"/>
                  </a:moveTo>
                  <a:cubicBezTo>
                    <a:pt x="339" y="1"/>
                    <a:pt x="0" y="329"/>
                    <a:pt x="0" y="736"/>
                  </a:cubicBezTo>
                  <a:cubicBezTo>
                    <a:pt x="0" y="1188"/>
                    <a:pt x="368" y="1489"/>
                    <a:pt x="753" y="1489"/>
                  </a:cubicBezTo>
                  <a:cubicBezTo>
                    <a:pt x="937" y="1489"/>
                    <a:pt x="1124" y="1420"/>
                    <a:pt x="1278" y="1267"/>
                  </a:cubicBezTo>
                  <a:cubicBezTo>
                    <a:pt x="1741" y="804"/>
                    <a:pt x="1413" y="1"/>
                    <a:pt x="74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2"/>
            <p:cNvSpPr/>
            <p:nvPr/>
          </p:nvSpPr>
          <p:spPr>
            <a:xfrm>
              <a:off x="265800" y="2829675"/>
              <a:ext cx="176675" cy="347650"/>
            </a:xfrm>
            <a:custGeom>
              <a:avLst/>
              <a:gdLst/>
              <a:ahLst/>
              <a:cxnLst/>
              <a:rect l="l" t="t" r="r" b="b"/>
              <a:pathLst>
                <a:path w="7067" h="13906" extrusionOk="0">
                  <a:moveTo>
                    <a:pt x="6866" y="0"/>
                  </a:moveTo>
                  <a:cubicBezTo>
                    <a:pt x="6743" y="0"/>
                    <a:pt x="6551" y="22"/>
                    <a:pt x="6298" y="73"/>
                  </a:cubicBezTo>
                  <a:cubicBezTo>
                    <a:pt x="5665" y="231"/>
                    <a:pt x="5055" y="469"/>
                    <a:pt x="4478" y="785"/>
                  </a:cubicBezTo>
                  <a:cubicBezTo>
                    <a:pt x="3619" y="1260"/>
                    <a:pt x="2839" y="1870"/>
                    <a:pt x="2194" y="2605"/>
                  </a:cubicBezTo>
                  <a:cubicBezTo>
                    <a:pt x="1392" y="3521"/>
                    <a:pt x="792" y="4595"/>
                    <a:pt x="453" y="5760"/>
                  </a:cubicBezTo>
                  <a:cubicBezTo>
                    <a:pt x="103" y="6913"/>
                    <a:pt x="1" y="8134"/>
                    <a:pt x="148" y="9332"/>
                  </a:cubicBezTo>
                  <a:cubicBezTo>
                    <a:pt x="261" y="10316"/>
                    <a:pt x="566" y="11265"/>
                    <a:pt x="1018" y="12136"/>
                  </a:cubicBezTo>
                  <a:cubicBezTo>
                    <a:pt x="1324" y="12735"/>
                    <a:pt x="1776" y="13244"/>
                    <a:pt x="2330" y="13640"/>
                  </a:cubicBezTo>
                  <a:cubicBezTo>
                    <a:pt x="2633" y="13839"/>
                    <a:pt x="2863" y="13905"/>
                    <a:pt x="2964" y="13905"/>
                  </a:cubicBezTo>
                  <a:cubicBezTo>
                    <a:pt x="2995" y="13905"/>
                    <a:pt x="3014" y="13899"/>
                    <a:pt x="3020" y="13888"/>
                  </a:cubicBezTo>
                  <a:cubicBezTo>
                    <a:pt x="3042" y="13820"/>
                    <a:pt x="2827" y="13685"/>
                    <a:pt x="2533" y="13380"/>
                  </a:cubicBezTo>
                  <a:cubicBezTo>
                    <a:pt x="2115" y="12939"/>
                    <a:pt x="1787" y="12430"/>
                    <a:pt x="1550" y="11876"/>
                  </a:cubicBezTo>
                  <a:cubicBezTo>
                    <a:pt x="1211" y="11039"/>
                    <a:pt x="996" y="10157"/>
                    <a:pt x="917" y="9253"/>
                  </a:cubicBezTo>
                  <a:cubicBezTo>
                    <a:pt x="826" y="8156"/>
                    <a:pt x="939" y="7048"/>
                    <a:pt x="1256" y="5997"/>
                  </a:cubicBezTo>
                  <a:cubicBezTo>
                    <a:pt x="1572" y="4946"/>
                    <a:pt x="2092" y="3962"/>
                    <a:pt x="2782" y="3114"/>
                  </a:cubicBezTo>
                  <a:cubicBezTo>
                    <a:pt x="3359" y="2402"/>
                    <a:pt x="4026" y="1791"/>
                    <a:pt x="4783" y="1283"/>
                  </a:cubicBezTo>
                  <a:cubicBezTo>
                    <a:pt x="6083" y="423"/>
                    <a:pt x="7067" y="175"/>
                    <a:pt x="7022" y="39"/>
                  </a:cubicBezTo>
                  <a:cubicBezTo>
                    <a:pt x="7017" y="14"/>
                    <a:pt x="6963" y="0"/>
                    <a:pt x="68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41246726"/>
      </p:ext>
    </p:extLst>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66"/>
        <p:cNvGrpSpPr/>
        <p:nvPr/>
      </p:nvGrpSpPr>
      <p:grpSpPr>
        <a:xfrm>
          <a:off x="0" y="0"/>
          <a:ext cx="0" cy="0"/>
          <a:chOff x="0" y="0"/>
          <a:chExt cx="0" cy="0"/>
        </a:xfrm>
      </p:grpSpPr>
      <p:grpSp>
        <p:nvGrpSpPr>
          <p:cNvPr id="2767" name="Google Shape;2767;p43"/>
          <p:cNvGrpSpPr/>
          <p:nvPr/>
        </p:nvGrpSpPr>
        <p:grpSpPr>
          <a:xfrm>
            <a:off x="30230" y="3037227"/>
            <a:ext cx="601898" cy="1032943"/>
            <a:chOff x="545575" y="3482250"/>
            <a:chExt cx="732325" cy="1256775"/>
          </a:xfrm>
        </p:grpSpPr>
        <p:sp>
          <p:nvSpPr>
            <p:cNvPr id="2768" name="Google Shape;2768;p43"/>
            <p:cNvSpPr/>
            <p:nvPr/>
          </p:nvSpPr>
          <p:spPr>
            <a:xfrm>
              <a:off x="545575" y="3482250"/>
              <a:ext cx="732325" cy="956000"/>
            </a:xfrm>
            <a:custGeom>
              <a:avLst/>
              <a:gdLst/>
              <a:ahLst/>
              <a:cxnLst/>
              <a:rect l="l" t="t" r="r" b="b"/>
              <a:pathLst>
                <a:path w="29293" h="38240" extrusionOk="0">
                  <a:moveTo>
                    <a:pt x="3707" y="0"/>
                  </a:moveTo>
                  <a:cubicBezTo>
                    <a:pt x="2287" y="0"/>
                    <a:pt x="812" y="847"/>
                    <a:pt x="433" y="2228"/>
                  </a:cubicBezTo>
                  <a:cubicBezTo>
                    <a:pt x="1" y="3669"/>
                    <a:pt x="836" y="5195"/>
                    <a:pt x="1758" y="6405"/>
                  </a:cubicBezTo>
                  <a:cubicBezTo>
                    <a:pt x="3111" y="8191"/>
                    <a:pt x="4724" y="9803"/>
                    <a:pt x="6539" y="11128"/>
                  </a:cubicBezTo>
                  <a:cubicBezTo>
                    <a:pt x="6913" y="11330"/>
                    <a:pt x="7173" y="11647"/>
                    <a:pt x="7345" y="12021"/>
                  </a:cubicBezTo>
                  <a:cubicBezTo>
                    <a:pt x="7547" y="12712"/>
                    <a:pt x="6884" y="13404"/>
                    <a:pt x="6164" y="13605"/>
                  </a:cubicBezTo>
                  <a:cubicBezTo>
                    <a:pt x="5387" y="13836"/>
                    <a:pt x="4523" y="13749"/>
                    <a:pt x="3716" y="13836"/>
                  </a:cubicBezTo>
                  <a:cubicBezTo>
                    <a:pt x="2881" y="13893"/>
                    <a:pt x="1988" y="14239"/>
                    <a:pt x="1642" y="14988"/>
                  </a:cubicBezTo>
                  <a:cubicBezTo>
                    <a:pt x="1182" y="16054"/>
                    <a:pt x="2074" y="17177"/>
                    <a:pt x="2939" y="17926"/>
                  </a:cubicBezTo>
                  <a:cubicBezTo>
                    <a:pt x="4667" y="19452"/>
                    <a:pt x="6683" y="20633"/>
                    <a:pt x="8814" y="21468"/>
                  </a:cubicBezTo>
                  <a:cubicBezTo>
                    <a:pt x="9592" y="21785"/>
                    <a:pt x="10398" y="22045"/>
                    <a:pt x="11003" y="22592"/>
                  </a:cubicBezTo>
                  <a:cubicBezTo>
                    <a:pt x="11637" y="23139"/>
                    <a:pt x="11983" y="24089"/>
                    <a:pt x="11579" y="24810"/>
                  </a:cubicBezTo>
                  <a:cubicBezTo>
                    <a:pt x="11261" y="25379"/>
                    <a:pt x="10582" y="25642"/>
                    <a:pt x="9913" y="25642"/>
                  </a:cubicBezTo>
                  <a:cubicBezTo>
                    <a:pt x="9736" y="25642"/>
                    <a:pt x="9559" y="25623"/>
                    <a:pt x="9390" y="25587"/>
                  </a:cubicBezTo>
                  <a:cubicBezTo>
                    <a:pt x="8584" y="25414"/>
                    <a:pt x="7864" y="24954"/>
                    <a:pt x="7115" y="24666"/>
                  </a:cubicBezTo>
                  <a:cubicBezTo>
                    <a:pt x="6551" y="24440"/>
                    <a:pt x="5920" y="24311"/>
                    <a:pt x="5305" y="24311"/>
                  </a:cubicBezTo>
                  <a:cubicBezTo>
                    <a:pt x="4349" y="24311"/>
                    <a:pt x="3430" y="24621"/>
                    <a:pt x="2852" y="25357"/>
                  </a:cubicBezTo>
                  <a:cubicBezTo>
                    <a:pt x="2247" y="26192"/>
                    <a:pt x="2074" y="27287"/>
                    <a:pt x="2420" y="28266"/>
                  </a:cubicBezTo>
                  <a:cubicBezTo>
                    <a:pt x="2737" y="29216"/>
                    <a:pt x="3255" y="30109"/>
                    <a:pt x="3947" y="30887"/>
                  </a:cubicBezTo>
                  <a:cubicBezTo>
                    <a:pt x="6193" y="33652"/>
                    <a:pt x="9131" y="35812"/>
                    <a:pt x="12472" y="37079"/>
                  </a:cubicBezTo>
                  <a:cubicBezTo>
                    <a:pt x="14424" y="37809"/>
                    <a:pt x="16306" y="38239"/>
                    <a:pt x="18212" y="38239"/>
                  </a:cubicBezTo>
                  <a:cubicBezTo>
                    <a:pt x="19541" y="38239"/>
                    <a:pt x="20881" y="38030"/>
                    <a:pt x="22265" y="37569"/>
                  </a:cubicBezTo>
                  <a:cubicBezTo>
                    <a:pt x="27824" y="33940"/>
                    <a:pt x="29206" y="26999"/>
                    <a:pt x="29149" y="20720"/>
                  </a:cubicBezTo>
                  <a:cubicBezTo>
                    <a:pt x="29149" y="19683"/>
                    <a:pt x="29293" y="18559"/>
                    <a:pt x="28803" y="17638"/>
                  </a:cubicBezTo>
                  <a:cubicBezTo>
                    <a:pt x="28419" y="16914"/>
                    <a:pt x="27626" y="16350"/>
                    <a:pt x="26830" y="16350"/>
                  </a:cubicBezTo>
                  <a:cubicBezTo>
                    <a:pt x="26611" y="16350"/>
                    <a:pt x="26393" y="16393"/>
                    <a:pt x="26182" y="16486"/>
                  </a:cubicBezTo>
                  <a:cubicBezTo>
                    <a:pt x="25405" y="16831"/>
                    <a:pt x="25030" y="17724"/>
                    <a:pt x="24569" y="18444"/>
                  </a:cubicBezTo>
                  <a:cubicBezTo>
                    <a:pt x="23964" y="19452"/>
                    <a:pt x="23072" y="20230"/>
                    <a:pt x="22035" y="20748"/>
                  </a:cubicBezTo>
                  <a:cubicBezTo>
                    <a:pt x="21609" y="20944"/>
                    <a:pt x="21128" y="21095"/>
                    <a:pt x="20667" y="21095"/>
                  </a:cubicBezTo>
                  <a:cubicBezTo>
                    <a:pt x="20380" y="21095"/>
                    <a:pt x="20100" y="21036"/>
                    <a:pt x="19846" y="20892"/>
                  </a:cubicBezTo>
                  <a:cubicBezTo>
                    <a:pt x="18953" y="20374"/>
                    <a:pt x="18866" y="19107"/>
                    <a:pt x="18895" y="18070"/>
                  </a:cubicBezTo>
                  <a:cubicBezTo>
                    <a:pt x="18953" y="16140"/>
                    <a:pt x="19010" y="14181"/>
                    <a:pt x="19068" y="12252"/>
                  </a:cubicBezTo>
                  <a:cubicBezTo>
                    <a:pt x="19154" y="11215"/>
                    <a:pt x="19068" y="10178"/>
                    <a:pt x="18838" y="9141"/>
                  </a:cubicBezTo>
                  <a:cubicBezTo>
                    <a:pt x="18521" y="8162"/>
                    <a:pt x="17829" y="7211"/>
                    <a:pt x="16821" y="6923"/>
                  </a:cubicBezTo>
                  <a:cubicBezTo>
                    <a:pt x="16633" y="6862"/>
                    <a:pt x="16435" y="6833"/>
                    <a:pt x="16235" y="6833"/>
                  </a:cubicBezTo>
                  <a:cubicBezTo>
                    <a:pt x="15394" y="6833"/>
                    <a:pt x="14531" y="7347"/>
                    <a:pt x="14344" y="8162"/>
                  </a:cubicBezTo>
                  <a:cubicBezTo>
                    <a:pt x="14287" y="8594"/>
                    <a:pt x="14258" y="9026"/>
                    <a:pt x="14287" y="9458"/>
                  </a:cubicBezTo>
                  <a:cubicBezTo>
                    <a:pt x="14287" y="9919"/>
                    <a:pt x="14028" y="10322"/>
                    <a:pt x="13624" y="10495"/>
                  </a:cubicBezTo>
                  <a:cubicBezTo>
                    <a:pt x="13562" y="10511"/>
                    <a:pt x="13501" y="10519"/>
                    <a:pt x="13440" y="10519"/>
                  </a:cubicBezTo>
                  <a:cubicBezTo>
                    <a:pt x="13078" y="10519"/>
                    <a:pt x="12744" y="10248"/>
                    <a:pt x="12472" y="9976"/>
                  </a:cubicBezTo>
                  <a:cubicBezTo>
                    <a:pt x="11406" y="8911"/>
                    <a:pt x="10715" y="7528"/>
                    <a:pt x="10053" y="6174"/>
                  </a:cubicBezTo>
                  <a:cubicBezTo>
                    <a:pt x="9390" y="4792"/>
                    <a:pt x="8757" y="3409"/>
                    <a:pt x="7806" y="2228"/>
                  </a:cubicBezTo>
                  <a:cubicBezTo>
                    <a:pt x="6827" y="1076"/>
                    <a:pt x="5502" y="126"/>
                    <a:pt x="3975" y="11"/>
                  </a:cubicBezTo>
                  <a:cubicBezTo>
                    <a:pt x="3886" y="4"/>
                    <a:pt x="3797" y="0"/>
                    <a:pt x="370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3"/>
            <p:cNvSpPr/>
            <p:nvPr/>
          </p:nvSpPr>
          <p:spPr>
            <a:xfrm>
              <a:off x="595275" y="3503375"/>
              <a:ext cx="511250" cy="1235650"/>
            </a:xfrm>
            <a:custGeom>
              <a:avLst/>
              <a:gdLst/>
              <a:ahLst/>
              <a:cxnLst/>
              <a:rect l="l" t="t" r="r" b="b"/>
              <a:pathLst>
                <a:path w="20450" h="49426" extrusionOk="0">
                  <a:moveTo>
                    <a:pt x="0" y="1"/>
                  </a:moveTo>
                  <a:cubicBezTo>
                    <a:pt x="29" y="30"/>
                    <a:pt x="58" y="58"/>
                    <a:pt x="115" y="87"/>
                  </a:cubicBezTo>
                  <a:lnTo>
                    <a:pt x="403" y="375"/>
                  </a:lnTo>
                  <a:cubicBezTo>
                    <a:pt x="691" y="635"/>
                    <a:pt x="1095" y="980"/>
                    <a:pt x="1584" y="1470"/>
                  </a:cubicBezTo>
                  <a:cubicBezTo>
                    <a:pt x="2996" y="2824"/>
                    <a:pt x="4320" y="4292"/>
                    <a:pt x="5530" y="5848"/>
                  </a:cubicBezTo>
                  <a:cubicBezTo>
                    <a:pt x="6279" y="6856"/>
                    <a:pt x="7057" y="7950"/>
                    <a:pt x="7892" y="9160"/>
                  </a:cubicBezTo>
                  <a:cubicBezTo>
                    <a:pt x="8727" y="10370"/>
                    <a:pt x="9591" y="11695"/>
                    <a:pt x="10455" y="13077"/>
                  </a:cubicBezTo>
                  <a:cubicBezTo>
                    <a:pt x="11348" y="14517"/>
                    <a:pt x="12184" y="16044"/>
                    <a:pt x="12932" y="17570"/>
                  </a:cubicBezTo>
                  <a:cubicBezTo>
                    <a:pt x="13336" y="18377"/>
                    <a:pt x="13652" y="19241"/>
                    <a:pt x="14027" y="20105"/>
                  </a:cubicBezTo>
                  <a:lnTo>
                    <a:pt x="15093" y="22697"/>
                  </a:lnTo>
                  <a:cubicBezTo>
                    <a:pt x="16446" y="26010"/>
                    <a:pt x="17627" y="29379"/>
                    <a:pt x="18607" y="32807"/>
                  </a:cubicBezTo>
                  <a:cubicBezTo>
                    <a:pt x="19384" y="35630"/>
                    <a:pt x="19903" y="38481"/>
                    <a:pt x="20133" y="41390"/>
                  </a:cubicBezTo>
                  <a:cubicBezTo>
                    <a:pt x="20306" y="43349"/>
                    <a:pt x="20277" y="45336"/>
                    <a:pt x="20104" y="47266"/>
                  </a:cubicBezTo>
                  <a:cubicBezTo>
                    <a:pt x="20018" y="47986"/>
                    <a:pt x="19960" y="48504"/>
                    <a:pt x="19903" y="48879"/>
                  </a:cubicBezTo>
                  <a:cubicBezTo>
                    <a:pt x="19874" y="49052"/>
                    <a:pt x="19845" y="49167"/>
                    <a:pt x="19845" y="49282"/>
                  </a:cubicBezTo>
                  <a:cubicBezTo>
                    <a:pt x="19816" y="49397"/>
                    <a:pt x="19845" y="49426"/>
                    <a:pt x="19845" y="49426"/>
                  </a:cubicBezTo>
                  <a:cubicBezTo>
                    <a:pt x="19845" y="49368"/>
                    <a:pt x="19874" y="49340"/>
                    <a:pt x="19874" y="49282"/>
                  </a:cubicBezTo>
                  <a:lnTo>
                    <a:pt x="19960" y="48879"/>
                  </a:lnTo>
                  <a:cubicBezTo>
                    <a:pt x="20018" y="48504"/>
                    <a:pt x="20104" y="47986"/>
                    <a:pt x="20191" y="47295"/>
                  </a:cubicBezTo>
                  <a:cubicBezTo>
                    <a:pt x="20392" y="45336"/>
                    <a:pt x="20450" y="43349"/>
                    <a:pt x="20306" y="41390"/>
                  </a:cubicBezTo>
                  <a:cubicBezTo>
                    <a:pt x="20075" y="38481"/>
                    <a:pt x="19557" y="35572"/>
                    <a:pt x="18779" y="32778"/>
                  </a:cubicBezTo>
                  <a:cubicBezTo>
                    <a:pt x="17800" y="29322"/>
                    <a:pt x="16619" y="25923"/>
                    <a:pt x="15237" y="22611"/>
                  </a:cubicBezTo>
                  <a:cubicBezTo>
                    <a:pt x="14891" y="21747"/>
                    <a:pt x="14517" y="20883"/>
                    <a:pt x="14171" y="20019"/>
                  </a:cubicBezTo>
                  <a:cubicBezTo>
                    <a:pt x="13854" y="19155"/>
                    <a:pt x="13480" y="18319"/>
                    <a:pt x="13105" y="17484"/>
                  </a:cubicBezTo>
                  <a:cubicBezTo>
                    <a:pt x="12356" y="15929"/>
                    <a:pt x="11492" y="14431"/>
                    <a:pt x="10571" y="12962"/>
                  </a:cubicBezTo>
                  <a:cubicBezTo>
                    <a:pt x="9707" y="11579"/>
                    <a:pt x="8842" y="10283"/>
                    <a:pt x="8007" y="9074"/>
                  </a:cubicBezTo>
                  <a:cubicBezTo>
                    <a:pt x="7172" y="7864"/>
                    <a:pt x="6365" y="6741"/>
                    <a:pt x="5617" y="5761"/>
                  </a:cubicBezTo>
                  <a:cubicBezTo>
                    <a:pt x="4407" y="4206"/>
                    <a:pt x="3082" y="2766"/>
                    <a:pt x="1642" y="1412"/>
                  </a:cubicBezTo>
                  <a:cubicBezTo>
                    <a:pt x="1152" y="923"/>
                    <a:pt x="720" y="577"/>
                    <a:pt x="461" y="318"/>
                  </a:cubicBezTo>
                  <a:lnTo>
                    <a:pt x="115" y="58"/>
                  </a:lnTo>
                  <a:lnTo>
                    <a:pt x="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3"/>
            <p:cNvSpPr/>
            <p:nvPr/>
          </p:nvSpPr>
          <p:spPr>
            <a:xfrm>
              <a:off x="921450" y="3655325"/>
              <a:ext cx="45400" cy="285150"/>
            </a:xfrm>
            <a:custGeom>
              <a:avLst/>
              <a:gdLst/>
              <a:ahLst/>
              <a:cxnLst/>
              <a:rect l="l" t="t" r="r" b="b"/>
              <a:pathLst>
                <a:path w="1816" h="11406" extrusionOk="0">
                  <a:moveTo>
                    <a:pt x="1815" y="0"/>
                  </a:moveTo>
                  <a:lnTo>
                    <a:pt x="1815" y="0"/>
                  </a:lnTo>
                  <a:cubicBezTo>
                    <a:pt x="1758" y="144"/>
                    <a:pt x="1700" y="288"/>
                    <a:pt x="1671" y="432"/>
                  </a:cubicBezTo>
                  <a:cubicBezTo>
                    <a:pt x="1585" y="720"/>
                    <a:pt x="1498" y="1123"/>
                    <a:pt x="1383" y="1642"/>
                  </a:cubicBezTo>
                  <a:cubicBezTo>
                    <a:pt x="1153" y="2650"/>
                    <a:pt x="922" y="4090"/>
                    <a:pt x="721" y="5674"/>
                  </a:cubicBezTo>
                  <a:cubicBezTo>
                    <a:pt x="519" y="7258"/>
                    <a:pt x="346" y="8641"/>
                    <a:pt x="202" y="9735"/>
                  </a:cubicBezTo>
                  <a:cubicBezTo>
                    <a:pt x="145" y="10225"/>
                    <a:pt x="87" y="10628"/>
                    <a:pt x="29" y="10974"/>
                  </a:cubicBezTo>
                  <a:cubicBezTo>
                    <a:pt x="1" y="11118"/>
                    <a:pt x="1" y="11262"/>
                    <a:pt x="1" y="11406"/>
                  </a:cubicBezTo>
                  <a:cubicBezTo>
                    <a:pt x="58" y="11262"/>
                    <a:pt x="87" y="11118"/>
                    <a:pt x="116" y="10974"/>
                  </a:cubicBezTo>
                  <a:cubicBezTo>
                    <a:pt x="173" y="10686"/>
                    <a:pt x="260" y="10283"/>
                    <a:pt x="346" y="9764"/>
                  </a:cubicBezTo>
                  <a:cubicBezTo>
                    <a:pt x="519" y="8727"/>
                    <a:pt x="692" y="7287"/>
                    <a:pt x="922" y="5703"/>
                  </a:cubicBezTo>
                  <a:cubicBezTo>
                    <a:pt x="1124" y="4119"/>
                    <a:pt x="1326" y="2708"/>
                    <a:pt x="1527" y="1671"/>
                  </a:cubicBezTo>
                  <a:cubicBezTo>
                    <a:pt x="1614" y="1152"/>
                    <a:pt x="1700" y="749"/>
                    <a:pt x="1758" y="461"/>
                  </a:cubicBezTo>
                  <a:cubicBezTo>
                    <a:pt x="1786" y="288"/>
                    <a:pt x="1815" y="144"/>
                    <a:pt x="18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3"/>
            <p:cNvSpPr/>
            <p:nvPr/>
          </p:nvSpPr>
          <p:spPr>
            <a:xfrm>
              <a:off x="583750" y="3869900"/>
              <a:ext cx="337725" cy="70575"/>
            </a:xfrm>
            <a:custGeom>
              <a:avLst/>
              <a:gdLst/>
              <a:ahLst/>
              <a:cxnLst/>
              <a:rect l="l" t="t" r="r" b="b"/>
              <a:pathLst>
                <a:path w="13509" h="2823" extrusionOk="0">
                  <a:moveTo>
                    <a:pt x="0" y="0"/>
                  </a:moveTo>
                  <a:cubicBezTo>
                    <a:pt x="173" y="58"/>
                    <a:pt x="375" y="87"/>
                    <a:pt x="547" y="87"/>
                  </a:cubicBezTo>
                  <a:cubicBezTo>
                    <a:pt x="893" y="116"/>
                    <a:pt x="1383" y="173"/>
                    <a:pt x="2016" y="260"/>
                  </a:cubicBezTo>
                  <a:cubicBezTo>
                    <a:pt x="3255" y="432"/>
                    <a:pt x="4954" y="720"/>
                    <a:pt x="6826" y="1095"/>
                  </a:cubicBezTo>
                  <a:cubicBezTo>
                    <a:pt x="8699" y="1498"/>
                    <a:pt x="10369" y="1930"/>
                    <a:pt x="11550" y="2276"/>
                  </a:cubicBezTo>
                  <a:cubicBezTo>
                    <a:pt x="12155" y="2449"/>
                    <a:pt x="12645" y="2593"/>
                    <a:pt x="12990" y="2679"/>
                  </a:cubicBezTo>
                  <a:cubicBezTo>
                    <a:pt x="13163" y="2737"/>
                    <a:pt x="13336" y="2794"/>
                    <a:pt x="13509" y="2823"/>
                  </a:cubicBezTo>
                  <a:cubicBezTo>
                    <a:pt x="13336" y="2737"/>
                    <a:pt x="13163" y="2679"/>
                    <a:pt x="12990" y="2621"/>
                  </a:cubicBezTo>
                  <a:cubicBezTo>
                    <a:pt x="12673" y="2506"/>
                    <a:pt x="12184" y="2333"/>
                    <a:pt x="11608" y="2132"/>
                  </a:cubicBezTo>
                  <a:cubicBezTo>
                    <a:pt x="10398" y="1757"/>
                    <a:pt x="8727" y="1296"/>
                    <a:pt x="6855" y="922"/>
                  </a:cubicBezTo>
                  <a:cubicBezTo>
                    <a:pt x="5012" y="519"/>
                    <a:pt x="3284" y="260"/>
                    <a:pt x="2016" y="116"/>
                  </a:cubicBezTo>
                  <a:cubicBezTo>
                    <a:pt x="1383" y="58"/>
                    <a:pt x="893" y="29"/>
                    <a:pt x="54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3"/>
            <p:cNvSpPr/>
            <p:nvPr/>
          </p:nvSpPr>
          <p:spPr>
            <a:xfrm>
              <a:off x="1059700" y="3892950"/>
              <a:ext cx="181475" cy="423400"/>
            </a:xfrm>
            <a:custGeom>
              <a:avLst/>
              <a:gdLst/>
              <a:ahLst/>
              <a:cxnLst/>
              <a:rect l="l" t="t" r="r" b="b"/>
              <a:pathLst>
                <a:path w="7259" h="16936" extrusionOk="0">
                  <a:moveTo>
                    <a:pt x="7259" y="0"/>
                  </a:moveTo>
                  <a:lnTo>
                    <a:pt x="7259" y="0"/>
                  </a:lnTo>
                  <a:cubicBezTo>
                    <a:pt x="7201" y="29"/>
                    <a:pt x="7173" y="86"/>
                    <a:pt x="7144" y="144"/>
                  </a:cubicBezTo>
                  <a:lnTo>
                    <a:pt x="6913" y="634"/>
                  </a:lnTo>
                  <a:cubicBezTo>
                    <a:pt x="6712" y="1037"/>
                    <a:pt x="6424" y="1642"/>
                    <a:pt x="6078" y="2419"/>
                  </a:cubicBezTo>
                  <a:cubicBezTo>
                    <a:pt x="5387" y="3946"/>
                    <a:pt x="4494" y="6077"/>
                    <a:pt x="3543" y="8439"/>
                  </a:cubicBezTo>
                  <a:cubicBezTo>
                    <a:pt x="2593" y="10801"/>
                    <a:pt x="1729" y="12904"/>
                    <a:pt x="1066" y="14459"/>
                  </a:cubicBezTo>
                  <a:cubicBezTo>
                    <a:pt x="750" y="15179"/>
                    <a:pt x="490" y="15813"/>
                    <a:pt x="289" y="16245"/>
                  </a:cubicBezTo>
                  <a:cubicBezTo>
                    <a:pt x="202" y="16446"/>
                    <a:pt x="116" y="16619"/>
                    <a:pt x="58" y="16734"/>
                  </a:cubicBezTo>
                  <a:cubicBezTo>
                    <a:pt x="30" y="16792"/>
                    <a:pt x="30" y="16849"/>
                    <a:pt x="1" y="16936"/>
                  </a:cubicBezTo>
                  <a:cubicBezTo>
                    <a:pt x="58" y="16878"/>
                    <a:pt x="87" y="16821"/>
                    <a:pt x="116" y="16763"/>
                  </a:cubicBezTo>
                  <a:lnTo>
                    <a:pt x="346" y="16273"/>
                  </a:lnTo>
                  <a:cubicBezTo>
                    <a:pt x="548" y="15870"/>
                    <a:pt x="836" y="15265"/>
                    <a:pt x="1182" y="14488"/>
                  </a:cubicBezTo>
                  <a:cubicBezTo>
                    <a:pt x="1873" y="12961"/>
                    <a:pt x="2766" y="10830"/>
                    <a:pt x="3716" y="8468"/>
                  </a:cubicBezTo>
                  <a:cubicBezTo>
                    <a:pt x="4667" y="6135"/>
                    <a:pt x="5502" y="3975"/>
                    <a:pt x="6193" y="2448"/>
                  </a:cubicBezTo>
                  <a:lnTo>
                    <a:pt x="6971" y="662"/>
                  </a:lnTo>
                  <a:lnTo>
                    <a:pt x="7201" y="173"/>
                  </a:lnTo>
                  <a:cubicBezTo>
                    <a:pt x="7230" y="115"/>
                    <a:pt x="7230" y="58"/>
                    <a:pt x="725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3"/>
            <p:cNvSpPr/>
            <p:nvPr/>
          </p:nvSpPr>
          <p:spPr>
            <a:xfrm>
              <a:off x="613275" y="4162250"/>
              <a:ext cx="446450" cy="154100"/>
            </a:xfrm>
            <a:custGeom>
              <a:avLst/>
              <a:gdLst/>
              <a:ahLst/>
              <a:cxnLst/>
              <a:rect l="l" t="t" r="r" b="b"/>
              <a:pathLst>
                <a:path w="17858" h="6164" extrusionOk="0">
                  <a:moveTo>
                    <a:pt x="0" y="0"/>
                  </a:moveTo>
                  <a:cubicBezTo>
                    <a:pt x="29" y="29"/>
                    <a:pt x="115" y="58"/>
                    <a:pt x="173" y="58"/>
                  </a:cubicBezTo>
                  <a:lnTo>
                    <a:pt x="691" y="259"/>
                  </a:lnTo>
                  <a:lnTo>
                    <a:pt x="2592" y="922"/>
                  </a:lnTo>
                  <a:cubicBezTo>
                    <a:pt x="4205" y="1469"/>
                    <a:pt x="6452" y="2276"/>
                    <a:pt x="8900" y="3168"/>
                  </a:cubicBezTo>
                  <a:cubicBezTo>
                    <a:pt x="11348" y="4033"/>
                    <a:pt x="13566" y="4839"/>
                    <a:pt x="15208" y="5357"/>
                  </a:cubicBezTo>
                  <a:cubicBezTo>
                    <a:pt x="16014" y="5617"/>
                    <a:pt x="16677" y="5818"/>
                    <a:pt x="17138" y="5962"/>
                  </a:cubicBezTo>
                  <a:lnTo>
                    <a:pt x="17685" y="6106"/>
                  </a:lnTo>
                  <a:cubicBezTo>
                    <a:pt x="17742" y="6135"/>
                    <a:pt x="17800" y="6135"/>
                    <a:pt x="17858" y="6164"/>
                  </a:cubicBezTo>
                  <a:cubicBezTo>
                    <a:pt x="17800" y="6106"/>
                    <a:pt x="17742" y="6077"/>
                    <a:pt x="17685" y="6077"/>
                  </a:cubicBezTo>
                  <a:lnTo>
                    <a:pt x="17166" y="5876"/>
                  </a:lnTo>
                  <a:lnTo>
                    <a:pt x="15265" y="5213"/>
                  </a:lnTo>
                  <a:cubicBezTo>
                    <a:pt x="13653" y="4666"/>
                    <a:pt x="11406" y="3860"/>
                    <a:pt x="8958" y="2967"/>
                  </a:cubicBezTo>
                  <a:cubicBezTo>
                    <a:pt x="6509" y="2074"/>
                    <a:pt x="4263" y="1325"/>
                    <a:pt x="2650" y="807"/>
                  </a:cubicBezTo>
                  <a:cubicBezTo>
                    <a:pt x="1815" y="519"/>
                    <a:pt x="1152" y="317"/>
                    <a:pt x="691" y="202"/>
                  </a:cubicBezTo>
                  <a:lnTo>
                    <a:pt x="173" y="29"/>
                  </a:lnTo>
                  <a:cubicBezTo>
                    <a:pt x="115" y="0"/>
                    <a:pt x="58" y="0"/>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4" name="Google Shape;2774;p43"/>
          <p:cNvSpPr/>
          <p:nvPr/>
        </p:nvSpPr>
        <p:spPr>
          <a:xfrm>
            <a:off x="3050787" y="959232"/>
            <a:ext cx="5845160" cy="407516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76" name="Google Shape;2776;p43"/>
          <p:cNvSpPr txBox="1">
            <a:spLocks noGrp="1"/>
          </p:cNvSpPr>
          <p:nvPr>
            <p:ph type="title"/>
          </p:nvPr>
        </p:nvSpPr>
        <p:spPr>
          <a:xfrm>
            <a:off x="4122064" y="294993"/>
            <a:ext cx="4391736" cy="65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SL in real life</a:t>
            </a:r>
            <a:endParaRPr dirty="0"/>
          </a:p>
        </p:txBody>
      </p:sp>
      <p:sp>
        <p:nvSpPr>
          <p:cNvPr id="2777" name="Google Shape;2777;p43"/>
          <p:cNvSpPr txBox="1"/>
          <p:nvPr/>
        </p:nvSpPr>
        <p:spPr>
          <a:xfrm>
            <a:off x="3292623" y="811577"/>
            <a:ext cx="5681762" cy="3904174"/>
          </a:xfrm>
          <a:prstGeom prst="rect">
            <a:avLst/>
          </a:prstGeom>
          <a:noFill/>
          <a:ln>
            <a:noFill/>
          </a:ln>
        </p:spPr>
        <p:txBody>
          <a:bodyPr spcFirstLastPara="1" wrap="square" lIns="91425" tIns="91425" rIns="91425" bIns="91425" anchor="ctr" anchorCtr="0">
            <a:noAutofit/>
          </a:bodyPr>
          <a:lstStyle/>
          <a:p>
            <a:r>
              <a:rPr lang="en-US" sz="1600" b="0" i="0" u="none" strike="noStrike" baseline="0" dirty="0">
                <a:solidFill>
                  <a:schemeClr val="tx1"/>
                </a:solidFill>
                <a:latin typeface="Nanum Gothic Coding" panose="020B0604020202020204" charset="-127"/>
                <a:ea typeface="Nanum Gothic Coding" panose="020B0604020202020204" charset="-127"/>
              </a:rPr>
              <a:t>Major tech corporations have used Second Life to market products or services to a niche tech-savvy audience. IBM for instance, has purchased 12 islands within Second Life for virtual training and simulations of key businesses processes. Musicians, podcasters and news 9 </a:t>
            </a:r>
          </a:p>
          <a:p>
            <a:endParaRPr lang="fr-FR" sz="1600" b="0" i="0" u="none" strike="noStrike" baseline="0" dirty="0">
              <a:solidFill>
                <a:schemeClr val="tx1"/>
              </a:solidFill>
              <a:latin typeface="Nanum Gothic Coding" panose="020B0604020202020204" charset="-127"/>
              <a:ea typeface="Nanum Gothic Coding" panose="020B0604020202020204" charset="-127"/>
            </a:endParaRPr>
          </a:p>
          <a:p>
            <a:r>
              <a:rPr lang="en-US" sz="1600" b="0" i="0" u="none" strike="noStrike" baseline="0" dirty="0">
                <a:solidFill>
                  <a:schemeClr val="tx1"/>
                </a:solidFill>
                <a:latin typeface="Nanum Gothic Coding" panose="020B0604020202020204" charset="-127"/>
                <a:ea typeface="Nanum Gothic Coding" panose="020B0604020202020204" charset="-127"/>
              </a:rPr>
              <a:t>organizations, including NPR's "The Infinite Mind," the BBC, </a:t>
            </a:r>
            <a:r>
              <a:rPr lang="en-US" sz="1600" b="0" i="0" u="none" strike="noStrike" baseline="0" dirty="0" err="1">
                <a:solidFill>
                  <a:schemeClr val="tx1"/>
                </a:solidFill>
                <a:latin typeface="Nanum Gothic Coding" panose="020B0604020202020204" charset="-127"/>
                <a:ea typeface="Nanum Gothic Coding" panose="020B0604020202020204" charset="-127"/>
              </a:rPr>
              <a:t>CNet</a:t>
            </a:r>
            <a:r>
              <a:rPr lang="en-US" sz="1600" b="0" i="0" u="none" strike="noStrike" baseline="0" dirty="0">
                <a:solidFill>
                  <a:schemeClr val="tx1"/>
                </a:solidFill>
                <a:latin typeface="Nanum Gothic Coding" panose="020B0604020202020204" charset="-127"/>
                <a:ea typeface="Nanum Gothic Coding" panose="020B0604020202020204" charset="-127"/>
              </a:rPr>
              <a:t> and the Reuters news agency, have all established a presence within Second Life </a:t>
            </a:r>
          </a:p>
          <a:p>
            <a:r>
              <a:rPr lang="en-US" sz="1600" b="0" i="0" u="none" strike="noStrike" baseline="0" dirty="0">
                <a:solidFill>
                  <a:schemeClr val="tx1"/>
                </a:solidFill>
                <a:latin typeface="Nanum Gothic Coding" panose="020B0604020202020204" charset="-127"/>
                <a:ea typeface="Nanum Gothic Coding" panose="020B0604020202020204" charset="-127"/>
              </a:rPr>
              <a:t>Science is no exception and many exhibits in Second Life can be found depicting scientific content. </a:t>
            </a:r>
            <a:endParaRPr dirty="0">
              <a:solidFill>
                <a:schemeClr val="tx1"/>
              </a:solidFill>
              <a:latin typeface="Nanum Gothic Coding" panose="020B0604020202020204" charset="-127"/>
              <a:ea typeface="Nanum Gothic Coding" panose="020B0604020202020204" charset="-127"/>
              <a:cs typeface="Nanum Gothic Coding"/>
              <a:sym typeface="Nanum Gothic Coding"/>
            </a:endParaRPr>
          </a:p>
        </p:txBody>
      </p:sp>
      <p:sp>
        <p:nvSpPr>
          <p:cNvPr id="2778" name="Google Shape;2778;p43"/>
          <p:cNvSpPr/>
          <p:nvPr/>
        </p:nvSpPr>
        <p:spPr>
          <a:xfrm>
            <a:off x="4762287" y="1684672"/>
            <a:ext cx="407210" cy="407765"/>
          </a:xfrm>
          <a:custGeom>
            <a:avLst/>
            <a:gdLst/>
            <a:ahLst/>
            <a:cxnLst/>
            <a:rect l="l" t="t" r="r" b="b"/>
            <a:pathLst>
              <a:path w="19818" h="19845" extrusionOk="0">
                <a:moveTo>
                  <a:pt x="14892" y="3255"/>
                </a:moveTo>
                <a:cubicBezTo>
                  <a:pt x="15468" y="3716"/>
                  <a:pt x="15986" y="4234"/>
                  <a:pt x="16447" y="4810"/>
                </a:cubicBezTo>
                <a:lnTo>
                  <a:pt x="18463" y="4436"/>
                </a:lnTo>
                <a:lnTo>
                  <a:pt x="19788" y="7546"/>
                </a:lnTo>
                <a:lnTo>
                  <a:pt x="18118" y="8727"/>
                </a:lnTo>
                <a:cubicBezTo>
                  <a:pt x="18233" y="9476"/>
                  <a:pt x="18233" y="10196"/>
                  <a:pt x="18147" y="10945"/>
                </a:cubicBezTo>
                <a:lnTo>
                  <a:pt x="19817" y="12097"/>
                </a:lnTo>
                <a:lnTo>
                  <a:pt x="18579" y="15208"/>
                </a:lnTo>
                <a:lnTo>
                  <a:pt x="16562" y="14891"/>
                </a:lnTo>
                <a:cubicBezTo>
                  <a:pt x="16130" y="15496"/>
                  <a:pt x="15612" y="16014"/>
                  <a:pt x="15007" y="16475"/>
                </a:cubicBezTo>
                <a:lnTo>
                  <a:pt x="15381" y="18462"/>
                </a:lnTo>
                <a:lnTo>
                  <a:pt x="12300" y="19816"/>
                </a:lnTo>
                <a:lnTo>
                  <a:pt x="11090" y="18146"/>
                </a:lnTo>
                <a:cubicBezTo>
                  <a:pt x="10370" y="18261"/>
                  <a:pt x="9621" y="18261"/>
                  <a:pt x="8901" y="18174"/>
                </a:cubicBezTo>
                <a:lnTo>
                  <a:pt x="7749" y="19845"/>
                </a:lnTo>
                <a:lnTo>
                  <a:pt x="4609" y="18578"/>
                </a:lnTo>
                <a:lnTo>
                  <a:pt x="4926" y="16561"/>
                </a:lnTo>
                <a:cubicBezTo>
                  <a:pt x="4350" y="16129"/>
                  <a:pt x="3803" y="15611"/>
                  <a:pt x="3371" y="15035"/>
                </a:cubicBezTo>
                <a:lnTo>
                  <a:pt x="1355" y="15381"/>
                </a:lnTo>
                <a:lnTo>
                  <a:pt x="30" y="12299"/>
                </a:lnTo>
                <a:lnTo>
                  <a:pt x="1700" y="11089"/>
                </a:lnTo>
                <a:cubicBezTo>
                  <a:pt x="1585" y="10369"/>
                  <a:pt x="1585" y="9620"/>
                  <a:pt x="1671" y="8900"/>
                </a:cubicBezTo>
                <a:lnTo>
                  <a:pt x="1" y="7748"/>
                </a:lnTo>
                <a:lnTo>
                  <a:pt x="1239" y="4608"/>
                </a:lnTo>
                <a:lnTo>
                  <a:pt x="3256" y="4954"/>
                </a:lnTo>
                <a:cubicBezTo>
                  <a:pt x="3688" y="4349"/>
                  <a:pt x="4206" y="3831"/>
                  <a:pt x="4782" y="3370"/>
                </a:cubicBezTo>
                <a:lnTo>
                  <a:pt x="4437" y="1383"/>
                </a:lnTo>
                <a:lnTo>
                  <a:pt x="7518" y="58"/>
                </a:lnTo>
                <a:lnTo>
                  <a:pt x="8728" y="1699"/>
                </a:lnTo>
                <a:cubicBezTo>
                  <a:pt x="9448" y="1584"/>
                  <a:pt x="10168" y="1584"/>
                  <a:pt x="10917" y="1671"/>
                </a:cubicBezTo>
                <a:lnTo>
                  <a:pt x="12069" y="0"/>
                </a:lnTo>
                <a:lnTo>
                  <a:pt x="15209" y="1267"/>
                </a:lnTo>
                <a:close/>
                <a:moveTo>
                  <a:pt x="11407" y="6625"/>
                </a:moveTo>
                <a:cubicBezTo>
                  <a:pt x="8411" y="5444"/>
                  <a:pt x="5502" y="8439"/>
                  <a:pt x="6741" y="11377"/>
                </a:cubicBezTo>
                <a:cubicBezTo>
                  <a:pt x="8008" y="14315"/>
                  <a:pt x="12184" y="14286"/>
                  <a:pt x="13394" y="11319"/>
                </a:cubicBezTo>
                <a:cubicBezTo>
                  <a:pt x="14143" y="9476"/>
                  <a:pt x="13250" y="7373"/>
                  <a:pt x="11407" y="6625"/>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2" name="Google Shape;2782;p43"/>
          <p:cNvGrpSpPr/>
          <p:nvPr/>
        </p:nvGrpSpPr>
        <p:grpSpPr>
          <a:xfrm>
            <a:off x="14916" y="84890"/>
            <a:ext cx="3015363" cy="1891479"/>
            <a:chOff x="325175" y="1097498"/>
            <a:chExt cx="3659937" cy="2142381"/>
          </a:xfrm>
        </p:grpSpPr>
        <p:sp>
          <p:nvSpPr>
            <p:cNvPr id="2783" name="Google Shape;2783;p43"/>
            <p:cNvSpPr/>
            <p:nvPr/>
          </p:nvSpPr>
          <p:spPr>
            <a:xfrm>
              <a:off x="541180" y="2503641"/>
              <a:ext cx="736237" cy="736237"/>
            </a:xfrm>
            <a:custGeom>
              <a:avLst/>
              <a:gdLst/>
              <a:ahLst/>
              <a:cxnLst/>
              <a:rect l="l" t="t" r="r" b="b"/>
              <a:pathLst>
                <a:path w="35831" h="35831" extrusionOk="0">
                  <a:moveTo>
                    <a:pt x="26902" y="5905"/>
                  </a:moveTo>
                  <a:cubicBezTo>
                    <a:pt x="27968" y="6711"/>
                    <a:pt x="28918" y="7633"/>
                    <a:pt x="29753" y="8670"/>
                  </a:cubicBezTo>
                  <a:lnTo>
                    <a:pt x="33354" y="8007"/>
                  </a:lnTo>
                  <a:lnTo>
                    <a:pt x="35744" y="13624"/>
                  </a:lnTo>
                  <a:lnTo>
                    <a:pt x="32778" y="15784"/>
                  </a:lnTo>
                  <a:cubicBezTo>
                    <a:pt x="32951" y="17080"/>
                    <a:pt x="32979" y="18434"/>
                    <a:pt x="32807" y="19730"/>
                  </a:cubicBezTo>
                  <a:lnTo>
                    <a:pt x="35831" y="21832"/>
                  </a:lnTo>
                  <a:lnTo>
                    <a:pt x="33584" y="27478"/>
                  </a:lnTo>
                  <a:lnTo>
                    <a:pt x="29926" y="26902"/>
                  </a:lnTo>
                  <a:cubicBezTo>
                    <a:pt x="29149" y="27967"/>
                    <a:pt x="28198" y="28918"/>
                    <a:pt x="27161" y="29724"/>
                  </a:cubicBezTo>
                  <a:lnTo>
                    <a:pt x="27824" y="33353"/>
                  </a:lnTo>
                  <a:lnTo>
                    <a:pt x="22207" y="35744"/>
                  </a:lnTo>
                  <a:lnTo>
                    <a:pt x="20047" y="32777"/>
                  </a:lnTo>
                  <a:cubicBezTo>
                    <a:pt x="18751" y="32950"/>
                    <a:pt x="17426" y="32979"/>
                    <a:pt x="16101" y="32806"/>
                  </a:cubicBezTo>
                  <a:lnTo>
                    <a:pt x="13998" y="35830"/>
                  </a:lnTo>
                  <a:lnTo>
                    <a:pt x="8353" y="33555"/>
                  </a:lnTo>
                  <a:lnTo>
                    <a:pt x="8929" y="29926"/>
                  </a:lnTo>
                  <a:cubicBezTo>
                    <a:pt x="7864" y="29148"/>
                    <a:pt x="6913" y="28198"/>
                    <a:pt x="6107" y="27161"/>
                  </a:cubicBezTo>
                  <a:lnTo>
                    <a:pt x="2477" y="27823"/>
                  </a:lnTo>
                  <a:lnTo>
                    <a:pt x="87" y="22236"/>
                  </a:lnTo>
                  <a:lnTo>
                    <a:pt x="3054" y="20075"/>
                  </a:lnTo>
                  <a:cubicBezTo>
                    <a:pt x="2881" y="18751"/>
                    <a:pt x="2852" y="17426"/>
                    <a:pt x="3025" y="16101"/>
                  </a:cubicBezTo>
                  <a:lnTo>
                    <a:pt x="0" y="13998"/>
                  </a:lnTo>
                  <a:lnTo>
                    <a:pt x="2276" y="8353"/>
                  </a:lnTo>
                  <a:lnTo>
                    <a:pt x="5905" y="8929"/>
                  </a:lnTo>
                  <a:cubicBezTo>
                    <a:pt x="6683" y="7863"/>
                    <a:pt x="7633" y="6913"/>
                    <a:pt x="8670" y="6106"/>
                  </a:cubicBezTo>
                  <a:lnTo>
                    <a:pt x="8008" y="2477"/>
                  </a:lnTo>
                  <a:lnTo>
                    <a:pt x="13624" y="87"/>
                  </a:lnTo>
                  <a:lnTo>
                    <a:pt x="15784" y="3082"/>
                  </a:lnTo>
                  <a:cubicBezTo>
                    <a:pt x="17080" y="2880"/>
                    <a:pt x="18405" y="2852"/>
                    <a:pt x="19730" y="3024"/>
                  </a:cubicBezTo>
                  <a:lnTo>
                    <a:pt x="21833" y="0"/>
                  </a:lnTo>
                  <a:lnTo>
                    <a:pt x="27478" y="2275"/>
                  </a:lnTo>
                  <a:close/>
                  <a:moveTo>
                    <a:pt x="20623" y="11953"/>
                  </a:moveTo>
                  <a:cubicBezTo>
                    <a:pt x="15208" y="9793"/>
                    <a:pt x="9880" y="15237"/>
                    <a:pt x="12155" y="20594"/>
                  </a:cubicBezTo>
                  <a:cubicBezTo>
                    <a:pt x="14459" y="25951"/>
                    <a:pt x="22063" y="25865"/>
                    <a:pt x="24223" y="20450"/>
                  </a:cubicBezTo>
                  <a:cubicBezTo>
                    <a:pt x="25577" y="17109"/>
                    <a:pt x="23964" y="13307"/>
                    <a:pt x="20623" y="119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3"/>
            <p:cNvSpPr/>
            <p:nvPr/>
          </p:nvSpPr>
          <p:spPr>
            <a:xfrm>
              <a:off x="325175" y="1982995"/>
              <a:ext cx="407765" cy="407190"/>
            </a:xfrm>
            <a:custGeom>
              <a:avLst/>
              <a:gdLst/>
              <a:ahLst/>
              <a:cxnLst/>
              <a:rect l="l" t="t" r="r" b="b"/>
              <a:pathLst>
                <a:path w="19845" h="19817" extrusionOk="0">
                  <a:moveTo>
                    <a:pt x="14891" y="3255"/>
                  </a:moveTo>
                  <a:cubicBezTo>
                    <a:pt x="15467" y="3716"/>
                    <a:pt x="16014" y="4234"/>
                    <a:pt x="16475" y="4810"/>
                  </a:cubicBezTo>
                  <a:lnTo>
                    <a:pt x="18462" y="4436"/>
                  </a:lnTo>
                  <a:lnTo>
                    <a:pt x="19816" y="7547"/>
                  </a:lnTo>
                  <a:lnTo>
                    <a:pt x="18146" y="8728"/>
                  </a:lnTo>
                  <a:cubicBezTo>
                    <a:pt x="18261" y="9448"/>
                    <a:pt x="18261" y="10197"/>
                    <a:pt x="18174" y="10917"/>
                  </a:cubicBezTo>
                  <a:lnTo>
                    <a:pt x="19845" y="12069"/>
                  </a:lnTo>
                  <a:lnTo>
                    <a:pt x="18578" y="15208"/>
                  </a:lnTo>
                  <a:lnTo>
                    <a:pt x="16561" y="14891"/>
                  </a:lnTo>
                  <a:cubicBezTo>
                    <a:pt x="16129" y="15467"/>
                    <a:pt x="15611" y="16015"/>
                    <a:pt x="15035" y="16447"/>
                  </a:cubicBezTo>
                  <a:lnTo>
                    <a:pt x="15381" y="18463"/>
                  </a:lnTo>
                  <a:lnTo>
                    <a:pt x="12299" y="19788"/>
                  </a:lnTo>
                  <a:lnTo>
                    <a:pt x="11089" y="18117"/>
                  </a:lnTo>
                  <a:cubicBezTo>
                    <a:pt x="10369" y="18232"/>
                    <a:pt x="9620" y="18232"/>
                    <a:pt x="8900" y="18146"/>
                  </a:cubicBezTo>
                  <a:lnTo>
                    <a:pt x="7748" y="19817"/>
                  </a:lnTo>
                  <a:lnTo>
                    <a:pt x="4608" y="18578"/>
                  </a:lnTo>
                  <a:lnTo>
                    <a:pt x="4925" y="16562"/>
                  </a:lnTo>
                  <a:cubicBezTo>
                    <a:pt x="4349" y="16130"/>
                    <a:pt x="3802" y="15611"/>
                    <a:pt x="3370" y="15035"/>
                  </a:cubicBezTo>
                  <a:lnTo>
                    <a:pt x="1354" y="15381"/>
                  </a:lnTo>
                  <a:lnTo>
                    <a:pt x="58" y="12299"/>
                  </a:lnTo>
                  <a:lnTo>
                    <a:pt x="1699" y="11089"/>
                  </a:lnTo>
                  <a:cubicBezTo>
                    <a:pt x="1584" y="10369"/>
                    <a:pt x="1584" y="9620"/>
                    <a:pt x="1671" y="8900"/>
                  </a:cubicBezTo>
                  <a:lnTo>
                    <a:pt x="0" y="7748"/>
                  </a:lnTo>
                  <a:lnTo>
                    <a:pt x="1267" y="4609"/>
                  </a:lnTo>
                  <a:lnTo>
                    <a:pt x="3255" y="4954"/>
                  </a:lnTo>
                  <a:cubicBezTo>
                    <a:pt x="3716" y="4350"/>
                    <a:pt x="4234" y="3831"/>
                    <a:pt x="4810" y="3370"/>
                  </a:cubicBezTo>
                  <a:lnTo>
                    <a:pt x="4436" y="1354"/>
                  </a:lnTo>
                  <a:lnTo>
                    <a:pt x="7546" y="58"/>
                  </a:lnTo>
                  <a:lnTo>
                    <a:pt x="8727" y="1700"/>
                  </a:lnTo>
                  <a:cubicBezTo>
                    <a:pt x="9476" y="1585"/>
                    <a:pt x="10196" y="1585"/>
                    <a:pt x="10945" y="1671"/>
                  </a:cubicBezTo>
                  <a:lnTo>
                    <a:pt x="12097" y="0"/>
                  </a:lnTo>
                  <a:lnTo>
                    <a:pt x="15208" y="1239"/>
                  </a:lnTo>
                  <a:close/>
                  <a:moveTo>
                    <a:pt x="11406" y="6625"/>
                  </a:moveTo>
                  <a:cubicBezTo>
                    <a:pt x="8439" y="5444"/>
                    <a:pt x="5501" y="8440"/>
                    <a:pt x="6769" y="11377"/>
                  </a:cubicBezTo>
                  <a:cubicBezTo>
                    <a:pt x="8036" y="14315"/>
                    <a:pt x="12212" y="14286"/>
                    <a:pt x="13422" y="11320"/>
                  </a:cubicBezTo>
                  <a:cubicBezTo>
                    <a:pt x="14171" y="9476"/>
                    <a:pt x="13278" y="7345"/>
                    <a:pt x="11406" y="6625"/>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3"/>
            <p:cNvSpPr/>
            <p:nvPr/>
          </p:nvSpPr>
          <p:spPr>
            <a:xfrm>
              <a:off x="961406" y="1416377"/>
              <a:ext cx="1036293" cy="1036888"/>
            </a:xfrm>
            <a:custGeom>
              <a:avLst/>
              <a:gdLst/>
              <a:ahLst/>
              <a:cxnLst/>
              <a:rect l="l" t="t" r="r" b="b"/>
              <a:pathLst>
                <a:path w="50434" h="50463" extrusionOk="0">
                  <a:moveTo>
                    <a:pt x="32374" y="5790"/>
                  </a:moveTo>
                  <a:cubicBezTo>
                    <a:pt x="34074" y="6424"/>
                    <a:pt x="35715" y="7288"/>
                    <a:pt x="37213" y="8354"/>
                  </a:cubicBezTo>
                  <a:lnTo>
                    <a:pt x="41735" y="6049"/>
                  </a:lnTo>
                  <a:lnTo>
                    <a:pt x="47092" y="12530"/>
                  </a:lnTo>
                  <a:lnTo>
                    <a:pt x="44011" y="16562"/>
                  </a:lnTo>
                  <a:cubicBezTo>
                    <a:pt x="44759" y="18204"/>
                    <a:pt x="45307" y="19961"/>
                    <a:pt x="45623" y="21776"/>
                  </a:cubicBezTo>
                  <a:lnTo>
                    <a:pt x="50434" y="23360"/>
                  </a:lnTo>
                  <a:lnTo>
                    <a:pt x="49656" y="31712"/>
                  </a:lnTo>
                  <a:lnTo>
                    <a:pt x="44615" y="32375"/>
                  </a:lnTo>
                  <a:cubicBezTo>
                    <a:pt x="43982" y="34103"/>
                    <a:pt x="43118" y="35716"/>
                    <a:pt x="42081" y="37214"/>
                  </a:cubicBezTo>
                  <a:lnTo>
                    <a:pt x="44385" y="41765"/>
                  </a:lnTo>
                  <a:lnTo>
                    <a:pt x="37904" y="47122"/>
                  </a:lnTo>
                  <a:lnTo>
                    <a:pt x="33872" y="44011"/>
                  </a:lnTo>
                  <a:cubicBezTo>
                    <a:pt x="32201" y="44789"/>
                    <a:pt x="30445" y="45336"/>
                    <a:pt x="28659" y="45653"/>
                  </a:cubicBezTo>
                  <a:lnTo>
                    <a:pt x="27075" y="50463"/>
                  </a:lnTo>
                  <a:lnTo>
                    <a:pt x="18722" y="49685"/>
                  </a:lnTo>
                  <a:lnTo>
                    <a:pt x="18059" y="44645"/>
                  </a:lnTo>
                  <a:cubicBezTo>
                    <a:pt x="16331" y="44011"/>
                    <a:pt x="14718" y="43147"/>
                    <a:pt x="13221" y="42081"/>
                  </a:cubicBezTo>
                  <a:lnTo>
                    <a:pt x="8699" y="44386"/>
                  </a:lnTo>
                  <a:lnTo>
                    <a:pt x="3341" y="37905"/>
                  </a:lnTo>
                  <a:lnTo>
                    <a:pt x="6452" y="33901"/>
                  </a:lnTo>
                  <a:cubicBezTo>
                    <a:pt x="5674" y="32231"/>
                    <a:pt x="5127" y="30474"/>
                    <a:pt x="4810" y="28659"/>
                  </a:cubicBezTo>
                  <a:lnTo>
                    <a:pt x="0" y="27075"/>
                  </a:lnTo>
                  <a:lnTo>
                    <a:pt x="749" y="18723"/>
                  </a:lnTo>
                  <a:lnTo>
                    <a:pt x="5790" y="18060"/>
                  </a:lnTo>
                  <a:cubicBezTo>
                    <a:pt x="6423" y="16332"/>
                    <a:pt x="7287" y="14719"/>
                    <a:pt x="8353" y="13221"/>
                  </a:cubicBezTo>
                  <a:lnTo>
                    <a:pt x="6049" y="8699"/>
                  </a:lnTo>
                  <a:lnTo>
                    <a:pt x="12529" y="3342"/>
                  </a:lnTo>
                  <a:lnTo>
                    <a:pt x="16562" y="6424"/>
                  </a:lnTo>
                  <a:cubicBezTo>
                    <a:pt x="18203" y="5646"/>
                    <a:pt x="19960" y="5099"/>
                    <a:pt x="21775" y="4811"/>
                  </a:cubicBezTo>
                  <a:lnTo>
                    <a:pt x="23330" y="1"/>
                  </a:lnTo>
                  <a:lnTo>
                    <a:pt x="31712" y="779"/>
                  </a:lnTo>
                  <a:close/>
                  <a:moveTo>
                    <a:pt x="26441" y="16274"/>
                  </a:moveTo>
                  <a:cubicBezTo>
                    <a:pt x="18434" y="15554"/>
                    <a:pt x="13566" y="24829"/>
                    <a:pt x="18664" y="30992"/>
                  </a:cubicBezTo>
                  <a:cubicBezTo>
                    <a:pt x="23791" y="37156"/>
                    <a:pt x="33814" y="34074"/>
                    <a:pt x="34563" y="26096"/>
                  </a:cubicBezTo>
                  <a:cubicBezTo>
                    <a:pt x="35024" y="21142"/>
                    <a:pt x="31395" y="16735"/>
                    <a:pt x="26441" y="16274"/>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6" name="Google Shape;2786;p43"/>
            <p:cNvGrpSpPr/>
            <p:nvPr/>
          </p:nvGrpSpPr>
          <p:grpSpPr>
            <a:xfrm>
              <a:off x="1938561" y="1097498"/>
              <a:ext cx="2046552" cy="1425709"/>
              <a:chOff x="2627275" y="733300"/>
              <a:chExt cx="2490025" cy="1734650"/>
            </a:xfrm>
          </p:grpSpPr>
          <p:sp>
            <p:nvSpPr>
              <p:cNvPr id="2787" name="Google Shape;2787;p43"/>
              <p:cNvSpPr/>
              <p:nvPr/>
            </p:nvSpPr>
            <p:spPr>
              <a:xfrm>
                <a:off x="2627275" y="733300"/>
                <a:ext cx="2490025" cy="1734650"/>
              </a:xfrm>
              <a:custGeom>
                <a:avLst/>
                <a:gdLst/>
                <a:ahLst/>
                <a:cxnLst/>
                <a:rect l="l" t="t" r="r" b="b"/>
                <a:pathLst>
                  <a:path w="99601" h="69386" extrusionOk="0">
                    <a:moveTo>
                      <a:pt x="89980" y="2190"/>
                    </a:moveTo>
                    <a:lnTo>
                      <a:pt x="89980" y="67197"/>
                    </a:lnTo>
                    <a:lnTo>
                      <a:pt x="6827" y="67197"/>
                    </a:lnTo>
                    <a:lnTo>
                      <a:pt x="6827" y="2190"/>
                    </a:lnTo>
                    <a:close/>
                    <a:moveTo>
                      <a:pt x="4177" y="1"/>
                    </a:moveTo>
                    <a:cubicBezTo>
                      <a:pt x="1873" y="1"/>
                      <a:pt x="1" y="1844"/>
                      <a:pt x="1" y="4148"/>
                    </a:cubicBezTo>
                    <a:lnTo>
                      <a:pt x="1" y="65238"/>
                    </a:lnTo>
                    <a:cubicBezTo>
                      <a:pt x="1" y="67514"/>
                      <a:pt x="1873" y="69386"/>
                      <a:pt x="4177" y="69386"/>
                    </a:cubicBezTo>
                    <a:lnTo>
                      <a:pt x="95452" y="69386"/>
                    </a:lnTo>
                    <a:cubicBezTo>
                      <a:pt x="97728" y="69386"/>
                      <a:pt x="99600" y="67514"/>
                      <a:pt x="99600" y="65238"/>
                    </a:cubicBezTo>
                    <a:lnTo>
                      <a:pt x="99600" y="4148"/>
                    </a:lnTo>
                    <a:cubicBezTo>
                      <a:pt x="99600" y="1844"/>
                      <a:pt x="97728" y="1"/>
                      <a:pt x="95452"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3"/>
              <p:cNvSpPr/>
              <p:nvPr/>
            </p:nvSpPr>
            <p:spPr>
              <a:xfrm>
                <a:off x="4925725" y="1534000"/>
                <a:ext cx="133225" cy="133250"/>
              </a:xfrm>
              <a:custGeom>
                <a:avLst/>
                <a:gdLst/>
                <a:ahLst/>
                <a:cxnLst/>
                <a:rect l="l" t="t" r="r" b="b"/>
                <a:pathLst>
                  <a:path w="5329" h="5330" extrusionOk="0">
                    <a:moveTo>
                      <a:pt x="2650" y="1"/>
                    </a:moveTo>
                    <a:cubicBezTo>
                      <a:pt x="1181" y="1"/>
                      <a:pt x="1" y="1182"/>
                      <a:pt x="1" y="2651"/>
                    </a:cubicBezTo>
                    <a:cubicBezTo>
                      <a:pt x="1" y="4120"/>
                      <a:pt x="1181" y="5329"/>
                      <a:pt x="2650" y="5329"/>
                    </a:cubicBezTo>
                    <a:cubicBezTo>
                      <a:pt x="4119" y="5329"/>
                      <a:pt x="5329" y="4120"/>
                      <a:pt x="5329" y="2651"/>
                    </a:cubicBezTo>
                    <a:cubicBezTo>
                      <a:pt x="5329" y="1182"/>
                      <a:pt x="4119" y="1"/>
                      <a:pt x="26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3"/>
              <p:cNvSpPr/>
              <p:nvPr/>
            </p:nvSpPr>
            <p:spPr>
              <a:xfrm>
                <a:off x="2699300" y="1339600"/>
                <a:ext cx="27375" cy="522075"/>
              </a:xfrm>
              <a:custGeom>
                <a:avLst/>
                <a:gdLst/>
                <a:ahLst/>
                <a:cxnLst/>
                <a:rect l="l" t="t" r="r" b="b"/>
                <a:pathLst>
                  <a:path w="1095" h="20883" extrusionOk="0">
                    <a:moveTo>
                      <a:pt x="432" y="0"/>
                    </a:moveTo>
                    <a:cubicBezTo>
                      <a:pt x="202" y="0"/>
                      <a:pt x="0" y="173"/>
                      <a:pt x="0" y="432"/>
                    </a:cubicBezTo>
                    <a:lnTo>
                      <a:pt x="0" y="20450"/>
                    </a:lnTo>
                    <a:cubicBezTo>
                      <a:pt x="0" y="20681"/>
                      <a:pt x="202" y="20882"/>
                      <a:pt x="432" y="20882"/>
                    </a:cubicBezTo>
                    <a:lnTo>
                      <a:pt x="663" y="20882"/>
                    </a:lnTo>
                    <a:cubicBezTo>
                      <a:pt x="893" y="20882"/>
                      <a:pt x="1095" y="20681"/>
                      <a:pt x="1095" y="20450"/>
                    </a:cubicBezTo>
                    <a:lnTo>
                      <a:pt x="1095" y="432"/>
                    </a:lnTo>
                    <a:cubicBezTo>
                      <a:pt x="1095" y="173"/>
                      <a:pt x="893" y="0"/>
                      <a:pt x="66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90" name="Google Shape;2790;p43"/>
          <p:cNvGrpSpPr/>
          <p:nvPr/>
        </p:nvGrpSpPr>
        <p:grpSpPr>
          <a:xfrm>
            <a:off x="194404" y="2045380"/>
            <a:ext cx="2177725" cy="1813584"/>
            <a:chOff x="1462225" y="2643625"/>
            <a:chExt cx="3771000" cy="2332300"/>
          </a:xfrm>
        </p:grpSpPr>
        <p:sp>
          <p:nvSpPr>
            <p:cNvPr id="2791" name="Google Shape;2791;p43"/>
            <p:cNvSpPr/>
            <p:nvPr/>
          </p:nvSpPr>
          <p:spPr>
            <a:xfrm>
              <a:off x="1462225" y="4774300"/>
              <a:ext cx="3771000" cy="201625"/>
            </a:xfrm>
            <a:custGeom>
              <a:avLst/>
              <a:gdLst/>
              <a:ahLst/>
              <a:cxnLst/>
              <a:rect l="l" t="t" r="r" b="b"/>
              <a:pathLst>
                <a:path w="150840" h="8065" extrusionOk="0">
                  <a:moveTo>
                    <a:pt x="0" y="0"/>
                  </a:moveTo>
                  <a:lnTo>
                    <a:pt x="0" y="1671"/>
                  </a:lnTo>
                  <a:cubicBezTo>
                    <a:pt x="0" y="5214"/>
                    <a:pt x="2881" y="8065"/>
                    <a:pt x="6423" y="8065"/>
                  </a:cubicBezTo>
                  <a:lnTo>
                    <a:pt x="144416" y="8065"/>
                  </a:lnTo>
                  <a:cubicBezTo>
                    <a:pt x="147959" y="8065"/>
                    <a:pt x="150839" y="5185"/>
                    <a:pt x="150839" y="1671"/>
                  </a:cubicBezTo>
                  <a:lnTo>
                    <a:pt x="15083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3"/>
            <p:cNvSpPr/>
            <p:nvPr/>
          </p:nvSpPr>
          <p:spPr>
            <a:xfrm>
              <a:off x="1607675" y="2643625"/>
              <a:ext cx="3480800" cy="2301350"/>
            </a:xfrm>
            <a:custGeom>
              <a:avLst/>
              <a:gdLst/>
              <a:ahLst/>
              <a:cxnLst/>
              <a:rect l="l" t="t" r="r" b="b"/>
              <a:pathLst>
                <a:path w="139232" h="92054" extrusionOk="0">
                  <a:moveTo>
                    <a:pt x="135084" y="3659"/>
                  </a:moveTo>
                  <a:lnTo>
                    <a:pt x="135084" y="81397"/>
                  </a:lnTo>
                  <a:lnTo>
                    <a:pt x="3745" y="81397"/>
                  </a:lnTo>
                  <a:lnTo>
                    <a:pt x="3745" y="3659"/>
                  </a:lnTo>
                  <a:close/>
                  <a:moveTo>
                    <a:pt x="5271" y="1"/>
                  </a:moveTo>
                  <a:cubicBezTo>
                    <a:pt x="2362" y="1"/>
                    <a:pt x="29" y="2334"/>
                    <a:pt x="29" y="5243"/>
                  </a:cubicBezTo>
                  <a:lnTo>
                    <a:pt x="29" y="86811"/>
                  </a:lnTo>
                  <a:cubicBezTo>
                    <a:pt x="0" y="89692"/>
                    <a:pt x="2362" y="92053"/>
                    <a:pt x="5271" y="92053"/>
                  </a:cubicBezTo>
                  <a:lnTo>
                    <a:pt x="133990" y="92053"/>
                  </a:lnTo>
                  <a:cubicBezTo>
                    <a:pt x="136870" y="92053"/>
                    <a:pt x="139232" y="89692"/>
                    <a:pt x="139232" y="86811"/>
                  </a:cubicBezTo>
                  <a:lnTo>
                    <a:pt x="139232" y="5243"/>
                  </a:lnTo>
                  <a:cubicBezTo>
                    <a:pt x="139232" y="2334"/>
                    <a:pt x="136870" y="1"/>
                    <a:pt x="1339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3"/>
            <p:cNvSpPr/>
            <p:nvPr/>
          </p:nvSpPr>
          <p:spPr>
            <a:xfrm>
              <a:off x="3005325" y="4774300"/>
              <a:ext cx="748150" cy="74900"/>
            </a:xfrm>
            <a:custGeom>
              <a:avLst/>
              <a:gdLst/>
              <a:ahLst/>
              <a:cxnLst/>
              <a:rect l="l" t="t" r="r" b="b"/>
              <a:pathLst>
                <a:path w="29926" h="2996" extrusionOk="0">
                  <a:moveTo>
                    <a:pt x="0" y="0"/>
                  </a:moveTo>
                  <a:lnTo>
                    <a:pt x="1872" y="2996"/>
                  </a:lnTo>
                  <a:lnTo>
                    <a:pt x="28198" y="2996"/>
                  </a:lnTo>
                  <a:lnTo>
                    <a:pt x="29926"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3"/>
            <p:cNvSpPr/>
            <p:nvPr/>
          </p:nvSpPr>
          <p:spPr>
            <a:xfrm>
              <a:off x="1607675" y="4776450"/>
              <a:ext cx="3480800" cy="10825"/>
            </a:xfrm>
            <a:custGeom>
              <a:avLst/>
              <a:gdLst/>
              <a:ahLst/>
              <a:cxnLst/>
              <a:rect l="l" t="t" r="r" b="b"/>
              <a:pathLst>
                <a:path w="139232" h="433" extrusionOk="0">
                  <a:moveTo>
                    <a:pt x="0" y="1"/>
                  </a:moveTo>
                  <a:lnTo>
                    <a:pt x="0" y="433"/>
                  </a:lnTo>
                  <a:lnTo>
                    <a:pt x="139232" y="433"/>
                  </a:lnTo>
                  <a:lnTo>
                    <a:pt x="139232"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5" name="Google Shape;2795;p43"/>
          <p:cNvGrpSpPr/>
          <p:nvPr/>
        </p:nvGrpSpPr>
        <p:grpSpPr>
          <a:xfrm>
            <a:off x="152863" y="3240916"/>
            <a:ext cx="2169902" cy="1793476"/>
            <a:chOff x="5061100" y="3101875"/>
            <a:chExt cx="2313575" cy="1912225"/>
          </a:xfrm>
        </p:grpSpPr>
        <p:sp>
          <p:nvSpPr>
            <p:cNvPr id="2796" name="Google Shape;2796;p43"/>
            <p:cNvSpPr/>
            <p:nvPr/>
          </p:nvSpPr>
          <p:spPr>
            <a:xfrm>
              <a:off x="7161525" y="4644500"/>
              <a:ext cx="213150" cy="350875"/>
            </a:xfrm>
            <a:custGeom>
              <a:avLst/>
              <a:gdLst/>
              <a:ahLst/>
              <a:cxnLst/>
              <a:rect l="l" t="t" r="r" b="b"/>
              <a:pathLst>
                <a:path w="8526" h="14035" extrusionOk="0">
                  <a:moveTo>
                    <a:pt x="8088" y="0"/>
                  </a:moveTo>
                  <a:cubicBezTo>
                    <a:pt x="7443" y="0"/>
                    <a:pt x="5502" y="5394"/>
                    <a:pt x="5502" y="5394"/>
                  </a:cubicBezTo>
                  <a:lnTo>
                    <a:pt x="1037" y="4847"/>
                  </a:lnTo>
                  <a:lnTo>
                    <a:pt x="0" y="13199"/>
                  </a:lnTo>
                  <a:lnTo>
                    <a:pt x="6481" y="14035"/>
                  </a:lnTo>
                  <a:lnTo>
                    <a:pt x="6596" y="13516"/>
                  </a:lnTo>
                  <a:cubicBezTo>
                    <a:pt x="6999" y="11241"/>
                    <a:pt x="8526" y="1880"/>
                    <a:pt x="8267" y="296"/>
                  </a:cubicBezTo>
                  <a:cubicBezTo>
                    <a:pt x="8234" y="91"/>
                    <a:pt x="8172" y="0"/>
                    <a:pt x="808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3"/>
            <p:cNvSpPr/>
            <p:nvPr/>
          </p:nvSpPr>
          <p:spPr>
            <a:xfrm>
              <a:off x="7315625" y="4636775"/>
              <a:ext cx="45375" cy="347800"/>
            </a:xfrm>
            <a:custGeom>
              <a:avLst/>
              <a:gdLst/>
              <a:ahLst/>
              <a:cxnLst/>
              <a:rect l="l" t="t" r="r" b="b"/>
              <a:pathLst>
                <a:path w="1815" h="13912" extrusionOk="0">
                  <a:moveTo>
                    <a:pt x="1728" y="0"/>
                  </a:moveTo>
                  <a:cubicBezTo>
                    <a:pt x="1642" y="0"/>
                    <a:pt x="1210" y="3111"/>
                    <a:pt x="749" y="6941"/>
                  </a:cubicBezTo>
                  <a:cubicBezTo>
                    <a:pt x="288" y="10772"/>
                    <a:pt x="0" y="13912"/>
                    <a:pt x="87" y="13912"/>
                  </a:cubicBezTo>
                  <a:cubicBezTo>
                    <a:pt x="87" y="13912"/>
                    <a:pt x="87" y="13912"/>
                    <a:pt x="87" y="13912"/>
                  </a:cubicBezTo>
                  <a:cubicBezTo>
                    <a:pt x="148" y="13912"/>
                    <a:pt x="578" y="10812"/>
                    <a:pt x="1037" y="6970"/>
                  </a:cubicBezTo>
                  <a:cubicBezTo>
                    <a:pt x="1498" y="3139"/>
                    <a:pt x="1815" y="0"/>
                    <a:pt x="172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3"/>
            <p:cNvSpPr/>
            <p:nvPr/>
          </p:nvSpPr>
          <p:spPr>
            <a:xfrm>
              <a:off x="7301925" y="4751150"/>
              <a:ext cx="20925" cy="18575"/>
            </a:xfrm>
            <a:custGeom>
              <a:avLst/>
              <a:gdLst/>
              <a:ahLst/>
              <a:cxnLst/>
              <a:rect l="l" t="t" r="r" b="b"/>
              <a:pathLst>
                <a:path w="837" h="743" extrusionOk="0">
                  <a:moveTo>
                    <a:pt x="81" y="0"/>
                  </a:moveTo>
                  <a:cubicBezTo>
                    <a:pt x="72" y="0"/>
                    <a:pt x="64" y="2"/>
                    <a:pt x="59" y="5"/>
                  </a:cubicBezTo>
                  <a:cubicBezTo>
                    <a:pt x="1" y="62"/>
                    <a:pt x="87" y="293"/>
                    <a:pt x="318" y="494"/>
                  </a:cubicBezTo>
                  <a:cubicBezTo>
                    <a:pt x="478" y="655"/>
                    <a:pt x="657" y="742"/>
                    <a:pt x="752" y="742"/>
                  </a:cubicBezTo>
                  <a:cubicBezTo>
                    <a:pt x="777" y="742"/>
                    <a:pt x="796" y="736"/>
                    <a:pt x="807" y="725"/>
                  </a:cubicBezTo>
                  <a:cubicBezTo>
                    <a:pt x="836" y="667"/>
                    <a:pt x="692" y="494"/>
                    <a:pt x="519" y="293"/>
                  </a:cubicBezTo>
                  <a:cubicBezTo>
                    <a:pt x="338" y="112"/>
                    <a:pt x="157" y="0"/>
                    <a:pt x="8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3"/>
            <p:cNvSpPr/>
            <p:nvPr/>
          </p:nvSpPr>
          <p:spPr>
            <a:xfrm>
              <a:off x="7306975" y="4739400"/>
              <a:ext cx="24500" cy="18175"/>
            </a:xfrm>
            <a:custGeom>
              <a:avLst/>
              <a:gdLst/>
              <a:ahLst/>
              <a:cxnLst/>
              <a:rect l="l" t="t" r="r" b="b"/>
              <a:pathLst>
                <a:path w="980" h="727" extrusionOk="0">
                  <a:moveTo>
                    <a:pt x="67" y="1"/>
                  </a:moveTo>
                  <a:cubicBezTo>
                    <a:pt x="51" y="1"/>
                    <a:pt x="38" y="5"/>
                    <a:pt x="29" y="14"/>
                  </a:cubicBezTo>
                  <a:cubicBezTo>
                    <a:pt x="1" y="71"/>
                    <a:pt x="145" y="302"/>
                    <a:pt x="404" y="503"/>
                  </a:cubicBezTo>
                  <a:cubicBezTo>
                    <a:pt x="600" y="656"/>
                    <a:pt x="796" y="726"/>
                    <a:pt x="893" y="726"/>
                  </a:cubicBezTo>
                  <a:cubicBezTo>
                    <a:pt x="923" y="726"/>
                    <a:pt x="944" y="719"/>
                    <a:pt x="951" y="705"/>
                  </a:cubicBezTo>
                  <a:cubicBezTo>
                    <a:pt x="980" y="647"/>
                    <a:pt x="807" y="446"/>
                    <a:pt x="548" y="273"/>
                  </a:cubicBezTo>
                  <a:cubicBezTo>
                    <a:pt x="353" y="127"/>
                    <a:pt x="157" y="1"/>
                    <a:pt x="6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3"/>
            <p:cNvSpPr/>
            <p:nvPr/>
          </p:nvSpPr>
          <p:spPr>
            <a:xfrm>
              <a:off x="7278900" y="4921650"/>
              <a:ext cx="46100" cy="56450"/>
            </a:xfrm>
            <a:custGeom>
              <a:avLst/>
              <a:gdLst/>
              <a:ahLst/>
              <a:cxnLst/>
              <a:rect l="l" t="t" r="r" b="b"/>
              <a:pathLst>
                <a:path w="1844" h="2258" extrusionOk="0">
                  <a:moveTo>
                    <a:pt x="1778" y="1"/>
                  </a:moveTo>
                  <a:cubicBezTo>
                    <a:pt x="1715" y="1"/>
                    <a:pt x="1584" y="43"/>
                    <a:pt x="1383" y="155"/>
                  </a:cubicBezTo>
                  <a:cubicBezTo>
                    <a:pt x="1037" y="299"/>
                    <a:pt x="749" y="500"/>
                    <a:pt x="490" y="788"/>
                  </a:cubicBezTo>
                  <a:cubicBezTo>
                    <a:pt x="202" y="1048"/>
                    <a:pt x="58" y="1393"/>
                    <a:pt x="29" y="1797"/>
                  </a:cubicBezTo>
                  <a:cubicBezTo>
                    <a:pt x="0" y="2085"/>
                    <a:pt x="87" y="2257"/>
                    <a:pt x="115" y="2257"/>
                  </a:cubicBezTo>
                  <a:cubicBezTo>
                    <a:pt x="173" y="2229"/>
                    <a:pt x="144" y="2056"/>
                    <a:pt x="202" y="1825"/>
                  </a:cubicBezTo>
                  <a:cubicBezTo>
                    <a:pt x="288" y="1509"/>
                    <a:pt x="461" y="1221"/>
                    <a:pt x="692" y="961"/>
                  </a:cubicBezTo>
                  <a:cubicBezTo>
                    <a:pt x="922" y="731"/>
                    <a:pt x="1210" y="500"/>
                    <a:pt x="1469" y="328"/>
                  </a:cubicBezTo>
                  <a:cubicBezTo>
                    <a:pt x="1700" y="155"/>
                    <a:pt x="1844" y="40"/>
                    <a:pt x="1815" y="11"/>
                  </a:cubicBezTo>
                  <a:cubicBezTo>
                    <a:pt x="1808" y="4"/>
                    <a:pt x="1796" y="1"/>
                    <a:pt x="17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3"/>
            <p:cNvSpPr/>
            <p:nvPr/>
          </p:nvSpPr>
          <p:spPr>
            <a:xfrm>
              <a:off x="7299050" y="4766275"/>
              <a:ext cx="10100" cy="20275"/>
            </a:xfrm>
            <a:custGeom>
              <a:avLst/>
              <a:gdLst/>
              <a:ahLst/>
              <a:cxnLst/>
              <a:rect l="l" t="t" r="r" b="b"/>
              <a:pathLst>
                <a:path w="404" h="811" extrusionOk="0">
                  <a:moveTo>
                    <a:pt x="104" y="1"/>
                  </a:moveTo>
                  <a:cubicBezTo>
                    <a:pt x="98" y="1"/>
                    <a:pt x="92" y="2"/>
                    <a:pt x="87" y="4"/>
                  </a:cubicBezTo>
                  <a:cubicBezTo>
                    <a:pt x="1" y="33"/>
                    <a:pt x="30" y="206"/>
                    <a:pt x="58" y="437"/>
                  </a:cubicBezTo>
                  <a:cubicBezTo>
                    <a:pt x="116" y="638"/>
                    <a:pt x="174" y="811"/>
                    <a:pt x="260" y="811"/>
                  </a:cubicBezTo>
                  <a:cubicBezTo>
                    <a:pt x="346" y="811"/>
                    <a:pt x="404" y="581"/>
                    <a:pt x="346" y="350"/>
                  </a:cubicBezTo>
                  <a:cubicBezTo>
                    <a:pt x="294" y="139"/>
                    <a:pt x="169" y="1"/>
                    <a:pt x="1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3"/>
            <p:cNvSpPr/>
            <p:nvPr/>
          </p:nvSpPr>
          <p:spPr>
            <a:xfrm>
              <a:off x="7284650" y="4768525"/>
              <a:ext cx="8675" cy="24575"/>
            </a:xfrm>
            <a:custGeom>
              <a:avLst/>
              <a:gdLst/>
              <a:ahLst/>
              <a:cxnLst/>
              <a:rect l="l" t="t" r="r" b="b"/>
              <a:pathLst>
                <a:path w="347" h="983" extrusionOk="0">
                  <a:moveTo>
                    <a:pt x="202" y="1"/>
                  </a:moveTo>
                  <a:cubicBezTo>
                    <a:pt x="145" y="1"/>
                    <a:pt x="58" y="202"/>
                    <a:pt x="29" y="462"/>
                  </a:cubicBezTo>
                  <a:cubicBezTo>
                    <a:pt x="1" y="750"/>
                    <a:pt x="29" y="980"/>
                    <a:pt x="116" y="980"/>
                  </a:cubicBezTo>
                  <a:cubicBezTo>
                    <a:pt x="119" y="982"/>
                    <a:pt x="123" y="983"/>
                    <a:pt x="126" y="983"/>
                  </a:cubicBezTo>
                  <a:cubicBezTo>
                    <a:pt x="186" y="983"/>
                    <a:pt x="290" y="762"/>
                    <a:pt x="318" y="491"/>
                  </a:cubicBezTo>
                  <a:cubicBezTo>
                    <a:pt x="346" y="231"/>
                    <a:pt x="289" y="1"/>
                    <a:pt x="20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3"/>
            <p:cNvSpPr/>
            <p:nvPr/>
          </p:nvSpPr>
          <p:spPr>
            <a:xfrm>
              <a:off x="5340475" y="4642525"/>
              <a:ext cx="1934850" cy="347825"/>
            </a:xfrm>
            <a:custGeom>
              <a:avLst/>
              <a:gdLst/>
              <a:ahLst/>
              <a:cxnLst/>
              <a:rect l="l" t="t" r="r" b="b"/>
              <a:pathLst>
                <a:path w="77394" h="13913" extrusionOk="0">
                  <a:moveTo>
                    <a:pt x="47611" y="0"/>
                  </a:moveTo>
                  <a:lnTo>
                    <a:pt x="13567" y="1613"/>
                  </a:lnTo>
                  <a:lnTo>
                    <a:pt x="1" y="12558"/>
                  </a:lnTo>
                  <a:lnTo>
                    <a:pt x="51010" y="11435"/>
                  </a:lnTo>
                  <a:lnTo>
                    <a:pt x="75636" y="13912"/>
                  </a:lnTo>
                  <a:lnTo>
                    <a:pt x="77393" y="4090"/>
                  </a:lnTo>
                  <a:lnTo>
                    <a:pt x="476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3"/>
            <p:cNvSpPr/>
            <p:nvPr/>
          </p:nvSpPr>
          <p:spPr>
            <a:xfrm>
              <a:off x="5656600" y="4816775"/>
              <a:ext cx="535025" cy="5800"/>
            </a:xfrm>
            <a:custGeom>
              <a:avLst/>
              <a:gdLst/>
              <a:ahLst/>
              <a:cxnLst/>
              <a:rect l="l" t="t" r="r" b="b"/>
              <a:pathLst>
                <a:path w="21401" h="232" extrusionOk="0">
                  <a:moveTo>
                    <a:pt x="10686" y="1"/>
                  </a:moveTo>
                  <a:cubicBezTo>
                    <a:pt x="4781" y="1"/>
                    <a:pt x="0" y="58"/>
                    <a:pt x="0" y="116"/>
                  </a:cubicBezTo>
                  <a:cubicBezTo>
                    <a:pt x="0" y="173"/>
                    <a:pt x="4781" y="231"/>
                    <a:pt x="10686" y="231"/>
                  </a:cubicBezTo>
                  <a:cubicBezTo>
                    <a:pt x="16590" y="231"/>
                    <a:pt x="21400" y="173"/>
                    <a:pt x="21400" y="116"/>
                  </a:cubicBezTo>
                  <a:cubicBezTo>
                    <a:pt x="21400" y="58"/>
                    <a:pt x="16619" y="1"/>
                    <a:pt x="1068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3"/>
            <p:cNvSpPr/>
            <p:nvPr/>
          </p:nvSpPr>
          <p:spPr>
            <a:xfrm>
              <a:off x="6131825" y="4658375"/>
              <a:ext cx="127475" cy="277950"/>
            </a:xfrm>
            <a:custGeom>
              <a:avLst/>
              <a:gdLst/>
              <a:ahLst/>
              <a:cxnLst/>
              <a:rect l="l" t="t" r="r" b="b"/>
              <a:pathLst>
                <a:path w="5099" h="11118" extrusionOk="0">
                  <a:moveTo>
                    <a:pt x="2564" y="0"/>
                  </a:moveTo>
                  <a:lnTo>
                    <a:pt x="1" y="115"/>
                  </a:lnTo>
                  <a:lnTo>
                    <a:pt x="1758" y="11118"/>
                  </a:lnTo>
                  <a:lnTo>
                    <a:pt x="5099" y="11118"/>
                  </a:lnTo>
                  <a:lnTo>
                    <a:pt x="25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3"/>
            <p:cNvSpPr/>
            <p:nvPr/>
          </p:nvSpPr>
          <p:spPr>
            <a:xfrm>
              <a:off x="6235525" y="4829025"/>
              <a:ext cx="402525" cy="185075"/>
            </a:xfrm>
            <a:custGeom>
              <a:avLst/>
              <a:gdLst/>
              <a:ahLst/>
              <a:cxnLst/>
              <a:rect l="l" t="t" r="r" b="b"/>
              <a:pathLst>
                <a:path w="16101" h="7403" extrusionOk="0">
                  <a:moveTo>
                    <a:pt x="8353" y="0"/>
                  </a:moveTo>
                  <a:lnTo>
                    <a:pt x="0" y="893"/>
                  </a:lnTo>
                  <a:lnTo>
                    <a:pt x="663" y="7403"/>
                  </a:lnTo>
                  <a:lnTo>
                    <a:pt x="1181" y="7374"/>
                  </a:lnTo>
                  <a:cubicBezTo>
                    <a:pt x="3514" y="7259"/>
                    <a:pt x="12933" y="6625"/>
                    <a:pt x="14430" y="5991"/>
                  </a:cubicBezTo>
                  <a:cubicBezTo>
                    <a:pt x="16101" y="5300"/>
                    <a:pt x="8843" y="4436"/>
                    <a:pt x="8843" y="4436"/>
                  </a:cubicBezTo>
                  <a:lnTo>
                    <a:pt x="835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3"/>
            <p:cNvSpPr/>
            <p:nvPr/>
          </p:nvSpPr>
          <p:spPr>
            <a:xfrm>
              <a:off x="6252075" y="4967800"/>
              <a:ext cx="347825" cy="39475"/>
            </a:xfrm>
            <a:custGeom>
              <a:avLst/>
              <a:gdLst/>
              <a:ahLst/>
              <a:cxnLst/>
              <a:rect l="l" t="t" r="r" b="b"/>
              <a:pathLst>
                <a:path w="13913" h="1579" extrusionOk="0">
                  <a:moveTo>
                    <a:pt x="13834" y="0"/>
                  </a:moveTo>
                  <a:cubicBezTo>
                    <a:pt x="13328" y="0"/>
                    <a:pt x="10443" y="250"/>
                    <a:pt x="6942" y="642"/>
                  </a:cubicBezTo>
                  <a:cubicBezTo>
                    <a:pt x="3111" y="1074"/>
                    <a:pt x="1" y="1477"/>
                    <a:pt x="1" y="1564"/>
                  </a:cubicBezTo>
                  <a:cubicBezTo>
                    <a:pt x="1" y="1574"/>
                    <a:pt x="46" y="1579"/>
                    <a:pt x="132" y="1579"/>
                  </a:cubicBezTo>
                  <a:cubicBezTo>
                    <a:pt x="763" y="1579"/>
                    <a:pt x="3599" y="1310"/>
                    <a:pt x="6971" y="930"/>
                  </a:cubicBezTo>
                  <a:cubicBezTo>
                    <a:pt x="10831" y="498"/>
                    <a:pt x="13912" y="95"/>
                    <a:pt x="13912" y="8"/>
                  </a:cubicBezTo>
                  <a:cubicBezTo>
                    <a:pt x="13912" y="3"/>
                    <a:pt x="13886" y="0"/>
                    <a:pt x="138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3"/>
            <p:cNvSpPr/>
            <p:nvPr/>
          </p:nvSpPr>
          <p:spPr>
            <a:xfrm>
              <a:off x="6460900" y="4940325"/>
              <a:ext cx="16600" cy="22000"/>
            </a:xfrm>
            <a:custGeom>
              <a:avLst/>
              <a:gdLst/>
              <a:ahLst/>
              <a:cxnLst/>
              <a:rect l="l" t="t" r="r" b="b"/>
              <a:pathLst>
                <a:path w="664" h="880" extrusionOk="0">
                  <a:moveTo>
                    <a:pt x="571" y="0"/>
                  </a:moveTo>
                  <a:cubicBezTo>
                    <a:pt x="490" y="0"/>
                    <a:pt x="325" y="137"/>
                    <a:pt x="202" y="358"/>
                  </a:cubicBezTo>
                  <a:cubicBezTo>
                    <a:pt x="29" y="618"/>
                    <a:pt x="1" y="848"/>
                    <a:pt x="87" y="877"/>
                  </a:cubicBezTo>
                  <a:cubicBezTo>
                    <a:pt x="91" y="879"/>
                    <a:pt x="96" y="880"/>
                    <a:pt x="101" y="880"/>
                  </a:cubicBezTo>
                  <a:cubicBezTo>
                    <a:pt x="166" y="880"/>
                    <a:pt x="299" y="716"/>
                    <a:pt x="433" y="502"/>
                  </a:cubicBezTo>
                  <a:cubicBezTo>
                    <a:pt x="577" y="272"/>
                    <a:pt x="663" y="41"/>
                    <a:pt x="605" y="13"/>
                  </a:cubicBezTo>
                  <a:cubicBezTo>
                    <a:pt x="597" y="4"/>
                    <a:pt x="585" y="0"/>
                    <a:pt x="57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3"/>
            <p:cNvSpPr/>
            <p:nvPr/>
          </p:nvSpPr>
          <p:spPr>
            <a:xfrm>
              <a:off x="6475300" y="4942550"/>
              <a:ext cx="14425" cy="25525"/>
            </a:xfrm>
            <a:custGeom>
              <a:avLst/>
              <a:gdLst/>
              <a:ahLst/>
              <a:cxnLst/>
              <a:rect l="l" t="t" r="r" b="b"/>
              <a:pathLst>
                <a:path w="577" h="1021" extrusionOk="0">
                  <a:moveTo>
                    <a:pt x="494" y="0"/>
                  </a:moveTo>
                  <a:cubicBezTo>
                    <a:pt x="416" y="0"/>
                    <a:pt x="243" y="187"/>
                    <a:pt x="116" y="442"/>
                  </a:cubicBezTo>
                  <a:cubicBezTo>
                    <a:pt x="1" y="730"/>
                    <a:pt x="1" y="1018"/>
                    <a:pt x="58" y="1018"/>
                  </a:cubicBezTo>
                  <a:cubicBezTo>
                    <a:pt x="64" y="1020"/>
                    <a:pt x="69" y="1021"/>
                    <a:pt x="75" y="1021"/>
                  </a:cubicBezTo>
                  <a:cubicBezTo>
                    <a:pt x="159" y="1021"/>
                    <a:pt x="269" y="827"/>
                    <a:pt x="404" y="557"/>
                  </a:cubicBezTo>
                  <a:cubicBezTo>
                    <a:pt x="519" y="298"/>
                    <a:pt x="577" y="39"/>
                    <a:pt x="519" y="10"/>
                  </a:cubicBezTo>
                  <a:cubicBezTo>
                    <a:pt x="512" y="3"/>
                    <a:pt x="504" y="0"/>
                    <a:pt x="49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3"/>
            <p:cNvSpPr/>
            <p:nvPr/>
          </p:nvSpPr>
          <p:spPr>
            <a:xfrm>
              <a:off x="6250650" y="4965300"/>
              <a:ext cx="64825" cy="34500"/>
            </a:xfrm>
            <a:custGeom>
              <a:avLst/>
              <a:gdLst/>
              <a:ahLst/>
              <a:cxnLst/>
              <a:rect l="l" t="t" r="r" b="b"/>
              <a:pathLst>
                <a:path w="2593" h="1380" extrusionOk="0">
                  <a:moveTo>
                    <a:pt x="708" y="1"/>
                  </a:moveTo>
                  <a:cubicBezTo>
                    <a:pt x="616" y="1"/>
                    <a:pt x="523" y="8"/>
                    <a:pt x="432" y="22"/>
                  </a:cubicBezTo>
                  <a:cubicBezTo>
                    <a:pt x="144" y="51"/>
                    <a:pt x="0" y="166"/>
                    <a:pt x="29" y="223"/>
                  </a:cubicBezTo>
                  <a:cubicBezTo>
                    <a:pt x="29" y="243"/>
                    <a:pt x="48" y="249"/>
                    <a:pt x="83" y="249"/>
                  </a:cubicBezTo>
                  <a:cubicBezTo>
                    <a:pt x="154" y="249"/>
                    <a:pt x="288" y="223"/>
                    <a:pt x="461" y="223"/>
                  </a:cubicBezTo>
                  <a:cubicBezTo>
                    <a:pt x="778" y="223"/>
                    <a:pt x="1095" y="339"/>
                    <a:pt x="1383" y="483"/>
                  </a:cubicBezTo>
                  <a:cubicBezTo>
                    <a:pt x="1671" y="684"/>
                    <a:pt x="1959" y="886"/>
                    <a:pt x="2218" y="1116"/>
                  </a:cubicBezTo>
                  <a:cubicBezTo>
                    <a:pt x="2373" y="1271"/>
                    <a:pt x="2505" y="1380"/>
                    <a:pt x="2551" y="1380"/>
                  </a:cubicBezTo>
                  <a:cubicBezTo>
                    <a:pt x="2556" y="1380"/>
                    <a:pt x="2561" y="1378"/>
                    <a:pt x="2564" y="1375"/>
                  </a:cubicBezTo>
                  <a:cubicBezTo>
                    <a:pt x="2592" y="1347"/>
                    <a:pt x="2535" y="1174"/>
                    <a:pt x="2362" y="943"/>
                  </a:cubicBezTo>
                  <a:cubicBezTo>
                    <a:pt x="2132" y="655"/>
                    <a:pt x="1844" y="425"/>
                    <a:pt x="1527" y="223"/>
                  </a:cubicBezTo>
                  <a:cubicBezTo>
                    <a:pt x="1287" y="71"/>
                    <a:pt x="997" y="1"/>
                    <a:pt x="70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3"/>
            <p:cNvSpPr/>
            <p:nvPr/>
          </p:nvSpPr>
          <p:spPr>
            <a:xfrm>
              <a:off x="6441450" y="4940775"/>
              <a:ext cx="20925" cy="11950"/>
            </a:xfrm>
            <a:custGeom>
              <a:avLst/>
              <a:gdLst/>
              <a:ahLst/>
              <a:cxnLst/>
              <a:rect l="l" t="t" r="r" b="b"/>
              <a:pathLst>
                <a:path w="837" h="478" extrusionOk="0">
                  <a:moveTo>
                    <a:pt x="722" y="1"/>
                  </a:moveTo>
                  <a:cubicBezTo>
                    <a:pt x="642" y="1"/>
                    <a:pt x="494" y="54"/>
                    <a:pt x="347" y="139"/>
                  </a:cubicBezTo>
                  <a:cubicBezTo>
                    <a:pt x="145" y="225"/>
                    <a:pt x="1" y="340"/>
                    <a:pt x="1" y="427"/>
                  </a:cubicBezTo>
                  <a:cubicBezTo>
                    <a:pt x="15" y="456"/>
                    <a:pt x="80" y="477"/>
                    <a:pt x="170" y="477"/>
                  </a:cubicBezTo>
                  <a:cubicBezTo>
                    <a:pt x="260" y="477"/>
                    <a:pt x="375" y="456"/>
                    <a:pt x="491" y="398"/>
                  </a:cubicBezTo>
                  <a:cubicBezTo>
                    <a:pt x="692" y="254"/>
                    <a:pt x="836" y="81"/>
                    <a:pt x="779" y="23"/>
                  </a:cubicBezTo>
                  <a:cubicBezTo>
                    <a:pt x="771" y="8"/>
                    <a:pt x="751" y="1"/>
                    <a:pt x="7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3"/>
            <p:cNvSpPr/>
            <p:nvPr/>
          </p:nvSpPr>
          <p:spPr>
            <a:xfrm>
              <a:off x="6431375" y="4928850"/>
              <a:ext cx="25225" cy="7750"/>
            </a:xfrm>
            <a:custGeom>
              <a:avLst/>
              <a:gdLst/>
              <a:ahLst/>
              <a:cxnLst/>
              <a:rect l="l" t="t" r="r" b="b"/>
              <a:pathLst>
                <a:path w="1009" h="310" extrusionOk="0">
                  <a:moveTo>
                    <a:pt x="689" y="0"/>
                  </a:moveTo>
                  <a:cubicBezTo>
                    <a:pt x="629" y="0"/>
                    <a:pt x="562" y="4"/>
                    <a:pt x="490" y="11"/>
                  </a:cubicBezTo>
                  <a:cubicBezTo>
                    <a:pt x="231" y="40"/>
                    <a:pt x="1" y="126"/>
                    <a:pt x="29" y="212"/>
                  </a:cubicBezTo>
                  <a:cubicBezTo>
                    <a:pt x="29" y="277"/>
                    <a:pt x="159" y="310"/>
                    <a:pt x="333" y="310"/>
                  </a:cubicBezTo>
                  <a:cubicBezTo>
                    <a:pt x="391" y="310"/>
                    <a:pt x="454" y="306"/>
                    <a:pt x="519" y="299"/>
                  </a:cubicBezTo>
                  <a:cubicBezTo>
                    <a:pt x="807" y="270"/>
                    <a:pt x="1009" y="184"/>
                    <a:pt x="1009" y="97"/>
                  </a:cubicBezTo>
                  <a:cubicBezTo>
                    <a:pt x="987" y="32"/>
                    <a:pt x="868" y="0"/>
                    <a:pt x="6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3"/>
            <p:cNvSpPr/>
            <p:nvPr/>
          </p:nvSpPr>
          <p:spPr>
            <a:xfrm>
              <a:off x="5232475" y="3215850"/>
              <a:ext cx="272925" cy="454625"/>
            </a:xfrm>
            <a:custGeom>
              <a:avLst/>
              <a:gdLst/>
              <a:ahLst/>
              <a:cxnLst/>
              <a:rect l="l" t="t" r="r" b="b"/>
              <a:pathLst>
                <a:path w="10917" h="18185" extrusionOk="0">
                  <a:moveTo>
                    <a:pt x="6196" y="1"/>
                  </a:moveTo>
                  <a:cubicBezTo>
                    <a:pt x="4187" y="1"/>
                    <a:pt x="2184" y="591"/>
                    <a:pt x="461" y="1767"/>
                  </a:cubicBezTo>
                  <a:lnTo>
                    <a:pt x="0" y="2055"/>
                  </a:lnTo>
                  <a:lnTo>
                    <a:pt x="173" y="18184"/>
                  </a:lnTo>
                  <a:lnTo>
                    <a:pt x="7287" y="18069"/>
                  </a:lnTo>
                  <a:cubicBezTo>
                    <a:pt x="7374" y="17234"/>
                    <a:pt x="7518" y="14036"/>
                    <a:pt x="7518" y="14036"/>
                  </a:cubicBezTo>
                  <a:cubicBezTo>
                    <a:pt x="7518" y="14036"/>
                    <a:pt x="10485" y="13777"/>
                    <a:pt x="10686" y="10811"/>
                  </a:cubicBezTo>
                  <a:cubicBezTo>
                    <a:pt x="10917" y="7873"/>
                    <a:pt x="10830" y="1104"/>
                    <a:pt x="10830" y="1104"/>
                  </a:cubicBezTo>
                  <a:cubicBezTo>
                    <a:pt x="9370" y="368"/>
                    <a:pt x="7781" y="1"/>
                    <a:pt x="6196"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3"/>
            <p:cNvSpPr/>
            <p:nvPr/>
          </p:nvSpPr>
          <p:spPr>
            <a:xfrm>
              <a:off x="5474425" y="3349700"/>
              <a:ext cx="27475" cy="21750"/>
            </a:xfrm>
            <a:custGeom>
              <a:avLst/>
              <a:gdLst/>
              <a:ahLst/>
              <a:cxnLst/>
              <a:rect l="l" t="t" r="r" b="b"/>
              <a:pathLst>
                <a:path w="1099" h="870" extrusionOk="0">
                  <a:moveTo>
                    <a:pt x="473" y="0"/>
                  </a:moveTo>
                  <a:cubicBezTo>
                    <a:pt x="364" y="0"/>
                    <a:pt x="248" y="46"/>
                    <a:pt x="144" y="157"/>
                  </a:cubicBezTo>
                  <a:cubicBezTo>
                    <a:pt x="0" y="301"/>
                    <a:pt x="0" y="589"/>
                    <a:pt x="144" y="762"/>
                  </a:cubicBezTo>
                  <a:cubicBezTo>
                    <a:pt x="230" y="834"/>
                    <a:pt x="339" y="870"/>
                    <a:pt x="447" y="870"/>
                  </a:cubicBezTo>
                  <a:cubicBezTo>
                    <a:pt x="555" y="870"/>
                    <a:pt x="663" y="834"/>
                    <a:pt x="749" y="762"/>
                  </a:cubicBezTo>
                  <a:cubicBezTo>
                    <a:pt x="1099" y="456"/>
                    <a:pt x="818" y="0"/>
                    <a:pt x="47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3"/>
            <p:cNvSpPr/>
            <p:nvPr/>
          </p:nvSpPr>
          <p:spPr>
            <a:xfrm>
              <a:off x="5459300" y="3341125"/>
              <a:ext cx="38175" cy="12000"/>
            </a:xfrm>
            <a:custGeom>
              <a:avLst/>
              <a:gdLst/>
              <a:ahLst/>
              <a:cxnLst/>
              <a:rect l="l" t="t" r="r" b="b"/>
              <a:pathLst>
                <a:path w="1527" h="480" extrusionOk="0">
                  <a:moveTo>
                    <a:pt x="744" y="1"/>
                  </a:moveTo>
                  <a:cubicBezTo>
                    <a:pt x="557" y="1"/>
                    <a:pt x="368" y="52"/>
                    <a:pt x="202" y="154"/>
                  </a:cubicBezTo>
                  <a:cubicBezTo>
                    <a:pt x="87" y="241"/>
                    <a:pt x="0" y="298"/>
                    <a:pt x="29" y="356"/>
                  </a:cubicBezTo>
                  <a:cubicBezTo>
                    <a:pt x="36" y="363"/>
                    <a:pt x="48" y="366"/>
                    <a:pt x="63" y="366"/>
                  </a:cubicBezTo>
                  <a:cubicBezTo>
                    <a:pt x="160" y="366"/>
                    <a:pt x="411" y="238"/>
                    <a:pt x="726" y="238"/>
                  </a:cubicBezTo>
                  <a:cubicBezTo>
                    <a:pt x="753" y="238"/>
                    <a:pt x="780" y="239"/>
                    <a:pt x="807" y="241"/>
                  </a:cubicBezTo>
                  <a:cubicBezTo>
                    <a:pt x="1144" y="267"/>
                    <a:pt x="1411" y="479"/>
                    <a:pt x="1503" y="479"/>
                  </a:cubicBezTo>
                  <a:cubicBezTo>
                    <a:pt x="1513" y="479"/>
                    <a:pt x="1521" y="477"/>
                    <a:pt x="1527" y="471"/>
                  </a:cubicBezTo>
                  <a:cubicBezTo>
                    <a:pt x="1527" y="442"/>
                    <a:pt x="1498" y="356"/>
                    <a:pt x="1383" y="241"/>
                  </a:cubicBezTo>
                  <a:cubicBezTo>
                    <a:pt x="1207" y="81"/>
                    <a:pt x="977" y="1"/>
                    <a:pt x="7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3"/>
            <p:cNvSpPr/>
            <p:nvPr/>
          </p:nvSpPr>
          <p:spPr>
            <a:xfrm>
              <a:off x="5359550" y="3352325"/>
              <a:ext cx="27750" cy="21600"/>
            </a:xfrm>
            <a:custGeom>
              <a:avLst/>
              <a:gdLst/>
              <a:ahLst/>
              <a:cxnLst/>
              <a:rect l="l" t="t" r="r" b="b"/>
              <a:pathLst>
                <a:path w="1110" h="864" extrusionOk="0">
                  <a:moveTo>
                    <a:pt x="578" y="1"/>
                  </a:moveTo>
                  <a:cubicBezTo>
                    <a:pt x="441" y="1"/>
                    <a:pt x="307" y="70"/>
                    <a:pt x="217" y="196"/>
                  </a:cubicBezTo>
                  <a:cubicBezTo>
                    <a:pt x="1" y="466"/>
                    <a:pt x="216" y="864"/>
                    <a:pt x="553" y="864"/>
                  </a:cubicBezTo>
                  <a:cubicBezTo>
                    <a:pt x="575" y="864"/>
                    <a:pt x="597" y="862"/>
                    <a:pt x="620" y="858"/>
                  </a:cubicBezTo>
                  <a:cubicBezTo>
                    <a:pt x="1024" y="801"/>
                    <a:pt x="1110" y="311"/>
                    <a:pt x="822" y="81"/>
                  </a:cubicBezTo>
                  <a:cubicBezTo>
                    <a:pt x="746" y="26"/>
                    <a:pt x="662" y="1"/>
                    <a:pt x="5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3"/>
            <p:cNvSpPr/>
            <p:nvPr/>
          </p:nvSpPr>
          <p:spPr>
            <a:xfrm>
              <a:off x="5348400" y="3343300"/>
              <a:ext cx="38900" cy="11850"/>
            </a:xfrm>
            <a:custGeom>
              <a:avLst/>
              <a:gdLst/>
              <a:ahLst/>
              <a:cxnLst/>
              <a:rect l="l" t="t" r="r" b="b"/>
              <a:pathLst>
                <a:path w="1556" h="474" extrusionOk="0">
                  <a:moveTo>
                    <a:pt x="752" y="0"/>
                  </a:moveTo>
                  <a:cubicBezTo>
                    <a:pt x="567" y="0"/>
                    <a:pt x="385" y="51"/>
                    <a:pt x="231" y="154"/>
                  </a:cubicBezTo>
                  <a:cubicBezTo>
                    <a:pt x="87" y="240"/>
                    <a:pt x="1" y="298"/>
                    <a:pt x="58" y="355"/>
                  </a:cubicBezTo>
                  <a:cubicBezTo>
                    <a:pt x="62" y="363"/>
                    <a:pt x="70" y="366"/>
                    <a:pt x="82" y="366"/>
                  </a:cubicBezTo>
                  <a:cubicBezTo>
                    <a:pt x="162" y="366"/>
                    <a:pt x="412" y="237"/>
                    <a:pt x="727" y="237"/>
                  </a:cubicBezTo>
                  <a:cubicBezTo>
                    <a:pt x="753" y="237"/>
                    <a:pt x="780" y="238"/>
                    <a:pt x="807" y="240"/>
                  </a:cubicBezTo>
                  <a:cubicBezTo>
                    <a:pt x="1187" y="267"/>
                    <a:pt x="1439" y="473"/>
                    <a:pt x="1515" y="473"/>
                  </a:cubicBezTo>
                  <a:cubicBezTo>
                    <a:pt x="1520" y="473"/>
                    <a:pt x="1524" y="472"/>
                    <a:pt x="1527" y="471"/>
                  </a:cubicBezTo>
                  <a:cubicBezTo>
                    <a:pt x="1556" y="442"/>
                    <a:pt x="1527" y="355"/>
                    <a:pt x="1412" y="240"/>
                  </a:cubicBezTo>
                  <a:cubicBezTo>
                    <a:pt x="1220" y="80"/>
                    <a:pt x="983" y="0"/>
                    <a:pt x="75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3"/>
            <p:cNvSpPr/>
            <p:nvPr/>
          </p:nvSpPr>
          <p:spPr>
            <a:xfrm>
              <a:off x="5419700" y="3352875"/>
              <a:ext cx="29525" cy="90050"/>
            </a:xfrm>
            <a:custGeom>
              <a:avLst/>
              <a:gdLst/>
              <a:ahLst/>
              <a:cxnLst/>
              <a:rect l="l" t="t" r="r" b="b"/>
              <a:pathLst>
                <a:path w="1181" h="3602" extrusionOk="0">
                  <a:moveTo>
                    <a:pt x="89" y="0"/>
                  </a:moveTo>
                  <a:cubicBezTo>
                    <a:pt x="88" y="0"/>
                    <a:pt x="87" y="1"/>
                    <a:pt x="86" y="1"/>
                  </a:cubicBezTo>
                  <a:cubicBezTo>
                    <a:pt x="0" y="1"/>
                    <a:pt x="259" y="1009"/>
                    <a:pt x="634" y="2190"/>
                  </a:cubicBezTo>
                  <a:cubicBezTo>
                    <a:pt x="720" y="2478"/>
                    <a:pt x="807" y="2766"/>
                    <a:pt x="893" y="3054"/>
                  </a:cubicBezTo>
                  <a:cubicBezTo>
                    <a:pt x="951" y="3141"/>
                    <a:pt x="979" y="3256"/>
                    <a:pt x="951" y="3342"/>
                  </a:cubicBezTo>
                  <a:cubicBezTo>
                    <a:pt x="951" y="3400"/>
                    <a:pt x="864" y="3429"/>
                    <a:pt x="749" y="3429"/>
                  </a:cubicBezTo>
                  <a:cubicBezTo>
                    <a:pt x="519" y="3429"/>
                    <a:pt x="317" y="3457"/>
                    <a:pt x="86" y="3515"/>
                  </a:cubicBezTo>
                  <a:cubicBezTo>
                    <a:pt x="317" y="3601"/>
                    <a:pt x="547" y="3601"/>
                    <a:pt x="749" y="3601"/>
                  </a:cubicBezTo>
                  <a:lnTo>
                    <a:pt x="951" y="3601"/>
                  </a:lnTo>
                  <a:cubicBezTo>
                    <a:pt x="1037" y="3573"/>
                    <a:pt x="1095" y="3515"/>
                    <a:pt x="1123" y="3429"/>
                  </a:cubicBezTo>
                  <a:cubicBezTo>
                    <a:pt x="1181" y="3285"/>
                    <a:pt x="1181" y="3141"/>
                    <a:pt x="1095" y="2997"/>
                  </a:cubicBezTo>
                  <a:lnTo>
                    <a:pt x="864" y="2161"/>
                  </a:lnTo>
                  <a:cubicBezTo>
                    <a:pt x="495" y="941"/>
                    <a:pt x="154" y="0"/>
                    <a:pt x="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3"/>
            <p:cNvSpPr/>
            <p:nvPr/>
          </p:nvSpPr>
          <p:spPr>
            <a:xfrm>
              <a:off x="5382250" y="3448975"/>
              <a:ext cx="54750" cy="30050"/>
            </a:xfrm>
            <a:custGeom>
              <a:avLst/>
              <a:gdLst/>
              <a:ahLst/>
              <a:cxnLst/>
              <a:rect l="l" t="t" r="r" b="b"/>
              <a:pathLst>
                <a:path w="2190" h="1202" extrusionOk="0">
                  <a:moveTo>
                    <a:pt x="185" y="1"/>
                  </a:moveTo>
                  <a:cubicBezTo>
                    <a:pt x="185" y="1"/>
                    <a:pt x="208" y="14"/>
                    <a:pt x="260" y="45"/>
                  </a:cubicBezTo>
                  <a:cubicBezTo>
                    <a:pt x="260" y="45"/>
                    <a:pt x="0" y="737"/>
                    <a:pt x="836" y="1111"/>
                  </a:cubicBezTo>
                  <a:cubicBezTo>
                    <a:pt x="984" y="1172"/>
                    <a:pt x="1138" y="1202"/>
                    <a:pt x="1289" y="1202"/>
                  </a:cubicBezTo>
                  <a:cubicBezTo>
                    <a:pt x="1636" y="1202"/>
                    <a:pt x="1969" y="1047"/>
                    <a:pt x="2189" y="766"/>
                  </a:cubicBezTo>
                  <a:cubicBezTo>
                    <a:pt x="1479" y="740"/>
                    <a:pt x="189" y="1"/>
                    <a:pt x="1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3"/>
            <p:cNvSpPr/>
            <p:nvPr/>
          </p:nvSpPr>
          <p:spPr>
            <a:xfrm>
              <a:off x="5326075" y="3532900"/>
              <a:ext cx="94350" cy="51950"/>
            </a:xfrm>
            <a:custGeom>
              <a:avLst/>
              <a:gdLst/>
              <a:ahLst/>
              <a:cxnLst/>
              <a:rect l="l" t="t" r="r" b="b"/>
              <a:pathLst>
                <a:path w="3774" h="2078" extrusionOk="0">
                  <a:moveTo>
                    <a:pt x="1" y="1"/>
                  </a:moveTo>
                  <a:cubicBezTo>
                    <a:pt x="1" y="1"/>
                    <a:pt x="748" y="2077"/>
                    <a:pt x="3573" y="2077"/>
                  </a:cubicBezTo>
                  <a:cubicBezTo>
                    <a:pt x="3630" y="2077"/>
                    <a:pt x="3687" y="2076"/>
                    <a:pt x="3745" y="2075"/>
                  </a:cubicBezTo>
                  <a:lnTo>
                    <a:pt x="3774" y="1326"/>
                  </a:lnTo>
                  <a:cubicBezTo>
                    <a:pt x="2420" y="1268"/>
                    <a:pt x="1095" y="807"/>
                    <a:pt x="1"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3"/>
            <p:cNvSpPr/>
            <p:nvPr/>
          </p:nvSpPr>
          <p:spPr>
            <a:xfrm>
              <a:off x="5211600" y="3101875"/>
              <a:ext cx="327475" cy="293525"/>
            </a:xfrm>
            <a:custGeom>
              <a:avLst/>
              <a:gdLst/>
              <a:ahLst/>
              <a:cxnLst/>
              <a:rect l="l" t="t" r="r" b="b"/>
              <a:pathLst>
                <a:path w="13099" h="11741" extrusionOk="0">
                  <a:moveTo>
                    <a:pt x="11190" y="1"/>
                  </a:moveTo>
                  <a:cubicBezTo>
                    <a:pt x="10998" y="1"/>
                    <a:pt x="10805" y="45"/>
                    <a:pt x="10628" y="133"/>
                  </a:cubicBezTo>
                  <a:cubicBezTo>
                    <a:pt x="9995" y="392"/>
                    <a:pt x="9505" y="940"/>
                    <a:pt x="8871" y="1170"/>
                  </a:cubicBezTo>
                  <a:cubicBezTo>
                    <a:pt x="8498" y="1284"/>
                    <a:pt x="8106" y="1297"/>
                    <a:pt x="7711" y="1297"/>
                  </a:cubicBezTo>
                  <a:cubicBezTo>
                    <a:pt x="7595" y="1297"/>
                    <a:pt x="7478" y="1295"/>
                    <a:pt x="7362" y="1295"/>
                  </a:cubicBezTo>
                  <a:cubicBezTo>
                    <a:pt x="7173" y="1295"/>
                    <a:pt x="6984" y="1298"/>
                    <a:pt x="6798" y="1314"/>
                  </a:cubicBezTo>
                  <a:cubicBezTo>
                    <a:pt x="6049" y="1314"/>
                    <a:pt x="5300" y="1573"/>
                    <a:pt x="4695" y="2034"/>
                  </a:cubicBezTo>
                  <a:cubicBezTo>
                    <a:pt x="4090" y="2495"/>
                    <a:pt x="3716" y="3215"/>
                    <a:pt x="3744" y="3993"/>
                  </a:cubicBezTo>
                  <a:cubicBezTo>
                    <a:pt x="3456" y="3958"/>
                    <a:pt x="3156" y="3933"/>
                    <a:pt x="2858" y="3933"/>
                  </a:cubicBezTo>
                  <a:cubicBezTo>
                    <a:pt x="2173" y="3933"/>
                    <a:pt x="1492" y="4061"/>
                    <a:pt x="951" y="4482"/>
                  </a:cubicBezTo>
                  <a:cubicBezTo>
                    <a:pt x="346" y="5029"/>
                    <a:pt x="0" y="5807"/>
                    <a:pt x="29" y="6642"/>
                  </a:cubicBezTo>
                  <a:cubicBezTo>
                    <a:pt x="29" y="7478"/>
                    <a:pt x="375" y="8227"/>
                    <a:pt x="605" y="9033"/>
                  </a:cubicBezTo>
                  <a:cubicBezTo>
                    <a:pt x="663" y="9235"/>
                    <a:pt x="749" y="9436"/>
                    <a:pt x="893" y="9638"/>
                  </a:cubicBezTo>
                  <a:lnTo>
                    <a:pt x="1267" y="11740"/>
                  </a:lnTo>
                  <a:lnTo>
                    <a:pt x="2564" y="11712"/>
                  </a:lnTo>
                  <a:lnTo>
                    <a:pt x="2477" y="7334"/>
                  </a:lnTo>
                  <a:cubicBezTo>
                    <a:pt x="2477" y="7334"/>
                    <a:pt x="2372" y="5623"/>
                    <a:pt x="3746" y="5623"/>
                  </a:cubicBezTo>
                  <a:cubicBezTo>
                    <a:pt x="3810" y="5623"/>
                    <a:pt x="3876" y="5627"/>
                    <a:pt x="3946" y="5634"/>
                  </a:cubicBezTo>
                  <a:cubicBezTo>
                    <a:pt x="5350" y="5788"/>
                    <a:pt x="7229" y="7208"/>
                    <a:pt x="9784" y="7208"/>
                  </a:cubicBezTo>
                  <a:cubicBezTo>
                    <a:pt x="10112" y="7208"/>
                    <a:pt x="10451" y="7184"/>
                    <a:pt x="10801" y="7132"/>
                  </a:cubicBezTo>
                  <a:cubicBezTo>
                    <a:pt x="11320" y="7103"/>
                    <a:pt x="11809" y="6959"/>
                    <a:pt x="12241" y="6729"/>
                  </a:cubicBezTo>
                  <a:cubicBezTo>
                    <a:pt x="12702" y="6441"/>
                    <a:pt x="12961" y="5951"/>
                    <a:pt x="12932" y="5433"/>
                  </a:cubicBezTo>
                  <a:cubicBezTo>
                    <a:pt x="12852" y="4950"/>
                    <a:pt x="12446" y="4592"/>
                    <a:pt x="11972" y="4592"/>
                  </a:cubicBezTo>
                  <a:cubicBezTo>
                    <a:pt x="11961" y="4592"/>
                    <a:pt x="11950" y="4592"/>
                    <a:pt x="11939" y="4592"/>
                  </a:cubicBezTo>
                  <a:lnTo>
                    <a:pt x="11939" y="4592"/>
                  </a:lnTo>
                  <a:cubicBezTo>
                    <a:pt x="12621" y="4520"/>
                    <a:pt x="13098" y="3825"/>
                    <a:pt x="12904" y="3157"/>
                  </a:cubicBezTo>
                  <a:cubicBezTo>
                    <a:pt x="12761" y="2667"/>
                    <a:pt x="12313" y="2365"/>
                    <a:pt x="11838" y="2365"/>
                  </a:cubicBezTo>
                  <a:cubicBezTo>
                    <a:pt x="11644" y="2365"/>
                    <a:pt x="11446" y="2415"/>
                    <a:pt x="11262" y="2524"/>
                  </a:cubicBezTo>
                  <a:cubicBezTo>
                    <a:pt x="11608" y="2236"/>
                    <a:pt x="11896" y="1890"/>
                    <a:pt x="12097" y="1487"/>
                  </a:cubicBezTo>
                  <a:cubicBezTo>
                    <a:pt x="12299" y="1055"/>
                    <a:pt x="12212" y="536"/>
                    <a:pt x="11896" y="219"/>
                  </a:cubicBezTo>
                  <a:cubicBezTo>
                    <a:pt x="11685" y="74"/>
                    <a:pt x="11438" y="1"/>
                    <a:pt x="111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3"/>
            <p:cNvSpPr/>
            <p:nvPr/>
          </p:nvSpPr>
          <p:spPr>
            <a:xfrm>
              <a:off x="5193225" y="3332125"/>
              <a:ext cx="70225" cy="97150"/>
            </a:xfrm>
            <a:custGeom>
              <a:avLst/>
              <a:gdLst/>
              <a:ahLst/>
              <a:cxnLst/>
              <a:rect l="l" t="t" r="r" b="b"/>
              <a:pathLst>
                <a:path w="2809" h="3886" extrusionOk="0">
                  <a:moveTo>
                    <a:pt x="1857" y="0"/>
                  </a:moveTo>
                  <a:cubicBezTo>
                    <a:pt x="1266" y="0"/>
                    <a:pt x="1" y="244"/>
                    <a:pt x="159" y="2214"/>
                  </a:cubicBezTo>
                  <a:cubicBezTo>
                    <a:pt x="268" y="3565"/>
                    <a:pt x="1030" y="3886"/>
                    <a:pt x="1709" y="3886"/>
                  </a:cubicBezTo>
                  <a:cubicBezTo>
                    <a:pt x="2289" y="3886"/>
                    <a:pt x="2809" y="3652"/>
                    <a:pt x="2809" y="3625"/>
                  </a:cubicBezTo>
                  <a:cubicBezTo>
                    <a:pt x="2809" y="3539"/>
                    <a:pt x="2146" y="25"/>
                    <a:pt x="2146" y="25"/>
                  </a:cubicBezTo>
                  <a:cubicBezTo>
                    <a:pt x="2128" y="19"/>
                    <a:pt x="2017" y="0"/>
                    <a:pt x="1857"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3"/>
            <p:cNvSpPr/>
            <p:nvPr/>
          </p:nvSpPr>
          <p:spPr>
            <a:xfrm>
              <a:off x="5212300" y="3353325"/>
              <a:ext cx="30275" cy="55225"/>
            </a:xfrm>
            <a:custGeom>
              <a:avLst/>
              <a:gdLst/>
              <a:ahLst/>
              <a:cxnLst/>
              <a:rect l="l" t="t" r="r" b="b"/>
              <a:pathLst>
                <a:path w="1211" h="2209" extrusionOk="0">
                  <a:moveTo>
                    <a:pt x="617" y="1"/>
                  </a:moveTo>
                  <a:cubicBezTo>
                    <a:pt x="595" y="1"/>
                    <a:pt x="571" y="4"/>
                    <a:pt x="548" y="12"/>
                  </a:cubicBezTo>
                  <a:cubicBezTo>
                    <a:pt x="347" y="70"/>
                    <a:pt x="174" y="242"/>
                    <a:pt x="116" y="444"/>
                  </a:cubicBezTo>
                  <a:cubicBezTo>
                    <a:pt x="30" y="674"/>
                    <a:pt x="1" y="905"/>
                    <a:pt x="30" y="1164"/>
                  </a:cubicBezTo>
                  <a:cubicBezTo>
                    <a:pt x="87" y="1654"/>
                    <a:pt x="375" y="2115"/>
                    <a:pt x="750" y="2201"/>
                  </a:cubicBezTo>
                  <a:cubicBezTo>
                    <a:pt x="770" y="2206"/>
                    <a:pt x="792" y="2208"/>
                    <a:pt x="816" y="2208"/>
                  </a:cubicBezTo>
                  <a:cubicBezTo>
                    <a:pt x="924" y="2208"/>
                    <a:pt x="1053" y="2157"/>
                    <a:pt x="1124" y="2086"/>
                  </a:cubicBezTo>
                  <a:cubicBezTo>
                    <a:pt x="1211" y="2028"/>
                    <a:pt x="1211" y="1971"/>
                    <a:pt x="1211" y="1971"/>
                  </a:cubicBezTo>
                  <a:lnTo>
                    <a:pt x="1211" y="1971"/>
                  </a:lnTo>
                  <a:cubicBezTo>
                    <a:pt x="1211" y="1971"/>
                    <a:pt x="1182" y="1999"/>
                    <a:pt x="1095" y="2028"/>
                  </a:cubicBezTo>
                  <a:cubicBezTo>
                    <a:pt x="1045" y="2062"/>
                    <a:pt x="984" y="2076"/>
                    <a:pt x="920" y="2076"/>
                  </a:cubicBezTo>
                  <a:cubicBezTo>
                    <a:pt x="874" y="2076"/>
                    <a:pt x="826" y="2069"/>
                    <a:pt x="779" y="2057"/>
                  </a:cubicBezTo>
                  <a:cubicBezTo>
                    <a:pt x="433" y="1884"/>
                    <a:pt x="203" y="1510"/>
                    <a:pt x="203" y="1135"/>
                  </a:cubicBezTo>
                  <a:cubicBezTo>
                    <a:pt x="174" y="905"/>
                    <a:pt x="203" y="703"/>
                    <a:pt x="260" y="502"/>
                  </a:cubicBezTo>
                  <a:cubicBezTo>
                    <a:pt x="289" y="329"/>
                    <a:pt x="404" y="214"/>
                    <a:pt x="577" y="127"/>
                  </a:cubicBezTo>
                  <a:cubicBezTo>
                    <a:pt x="597" y="120"/>
                    <a:pt x="619" y="117"/>
                    <a:pt x="642" y="117"/>
                  </a:cubicBezTo>
                  <a:cubicBezTo>
                    <a:pt x="715" y="117"/>
                    <a:pt x="792" y="154"/>
                    <a:pt x="836" y="242"/>
                  </a:cubicBezTo>
                  <a:cubicBezTo>
                    <a:pt x="865" y="300"/>
                    <a:pt x="865" y="358"/>
                    <a:pt x="865" y="358"/>
                  </a:cubicBezTo>
                  <a:cubicBezTo>
                    <a:pt x="894" y="358"/>
                    <a:pt x="923" y="300"/>
                    <a:pt x="894" y="214"/>
                  </a:cubicBezTo>
                  <a:cubicBezTo>
                    <a:pt x="865" y="156"/>
                    <a:pt x="836" y="98"/>
                    <a:pt x="779" y="70"/>
                  </a:cubicBezTo>
                  <a:cubicBezTo>
                    <a:pt x="736" y="27"/>
                    <a:pt x="679" y="1"/>
                    <a:pt x="617"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3"/>
            <p:cNvSpPr/>
            <p:nvPr/>
          </p:nvSpPr>
          <p:spPr>
            <a:xfrm>
              <a:off x="5092775" y="3968850"/>
              <a:ext cx="1403425" cy="1011875"/>
            </a:xfrm>
            <a:custGeom>
              <a:avLst/>
              <a:gdLst/>
              <a:ahLst/>
              <a:cxnLst/>
              <a:rect l="l" t="t" r="r" b="b"/>
              <a:pathLst>
                <a:path w="56137" h="40475" extrusionOk="0">
                  <a:moveTo>
                    <a:pt x="45698" y="0"/>
                  </a:moveTo>
                  <a:cubicBezTo>
                    <a:pt x="42269" y="0"/>
                    <a:pt x="35746" y="4131"/>
                    <a:pt x="18089" y="18047"/>
                  </a:cubicBezTo>
                  <a:lnTo>
                    <a:pt x="1" y="31988"/>
                  </a:lnTo>
                  <a:cubicBezTo>
                    <a:pt x="980" y="33456"/>
                    <a:pt x="5637" y="40474"/>
                    <a:pt x="11895" y="40474"/>
                  </a:cubicBezTo>
                  <a:cubicBezTo>
                    <a:pt x="14107" y="40474"/>
                    <a:pt x="16519" y="39597"/>
                    <a:pt x="19039" y="37288"/>
                  </a:cubicBezTo>
                  <a:cubicBezTo>
                    <a:pt x="31309" y="26026"/>
                    <a:pt x="41044" y="16175"/>
                    <a:pt x="41044" y="16175"/>
                  </a:cubicBezTo>
                  <a:lnTo>
                    <a:pt x="44702" y="38411"/>
                  </a:lnTo>
                  <a:lnTo>
                    <a:pt x="56137" y="37806"/>
                  </a:lnTo>
                  <a:cubicBezTo>
                    <a:pt x="56137" y="37806"/>
                    <a:pt x="51672" y="4654"/>
                    <a:pt x="48850" y="1630"/>
                  </a:cubicBezTo>
                  <a:cubicBezTo>
                    <a:pt x="47951" y="665"/>
                    <a:pt x="47073" y="0"/>
                    <a:pt x="456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3"/>
            <p:cNvSpPr/>
            <p:nvPr/>
          </p:nvSpPr>
          <p:spPr>
            <a:xfrm>
              <a:off x="6115275" y="3629400"/>
              <a:ext cx="280125" cy="218200"/>
            </a:xfrm>
            <a:custGeom>
              <a:avLst/>
              <a:gdLst/>
              <a:ahLst/>
              <a:cxnLst/>
              <a:rect l="l" t="t" r="r" b="b"/>
              <a:pathLst>
                <a:path w="11205" h="8728" extrusionOk="0">
                  <a:moveTo>
                    <a:pt x="10657" y="0"/>
                  </a:moveTo>
                  <a:lnTo>
                    <a:pt x="0" y="7806"/>
                  </a:lnTo>
                  <a:lnTo>
                    <a:pt x="576" y="8727"/>
                  </a:lnTo>
                  <a:lnTo>
                    <a:pt x="11205" y="836"/>
                  </a:lnTo>
                  <a:lnTo>
                    <a:pt x="10657"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3"/>
            <p:cNvSpPr/>
            <p:nvPr/>
          </p:nvSpPr>
          <p:spPr>
            <a:xfrm>
              <a:off x="6180800" y="3650050"/>
              <a:ext cx="191550" cy="283225"/>
            </a:xfrm>
            <a:custGeom>
              <a:avLst/>
              <a:gdLst/>
              <a:ahLst/>
              <a:cxnLst/>
              <a:rect l="l" t="t" r="r" b="b"/>
              <a:pathLst>
                <a:path w="7662" h="11329" extrusionOk="0">
                  <a:moveTo>
                    <a:pt x="2923" y="0"/>
                  </a:moveTo>
                  <a:cubicBezTo>
                    <a:pt x="2896" y="0"/>
                    <a:pt x="2871" y="4"/>
                    <a:pt x="2852" y="10"/>
                  </a:cubicBezTo>
                  <a:cubicBezTo>
                    <a:pt x="2621" y="38"/>
                    <a:pt x="2074" y="1421"/>
                    <a:pt x="1757" y="2199"/>
                  </a:cubicBezTo>
                  <a:cubicBezTo>
                    <a:pt x="1440" y="3005"/>
                    <a:pt x="0" y="6721"/>
                    <a:pt x="0" y="6721"/>
                  </a:cubicBezTo>
                  <a:lnTo>
                    <a:pt x="4292" y="11329"/>
                  </a:lnTo>
                  <a:cubicBezTo>
                    <a:pt x="5185" y="10350"/>
                    <a:pt x="6020" y="9313"/>
                    <a:pt x="6740" y="8218"/>
                  </a:cubicBezTo>
                  <a:cubicBezTo>
                    <a:pt x="7662" y="6778"/>
                    <a:pt x="6049" y="1911"/>
                    <a:pt x="6049" y="1911"/>
                  </a:cubicBezTo>
                  <a:lnTo>
                    <a:pt x="3975" y="3379"/>
                  </a:lnTo>
                  <a:cubicBezTo>
                    <a:pt x="3975" y="3379"/>
                    <a:pt x="3332" y="3814"/>
                    <a:pt x="2914" y="3814"/>
                  </a:cubicBezTo>
                  <a:cubicBezTo>
                    <a:pt x="2572" y="3814"/>
                    <a:pt x="2382" y="3522"/>
                    <a:pt x="2823" y="2458"/>
                  </a:cubicBezTo>
                  <a:cubicBezTo>
                    <a:pt x="3708" y="324"/>
                    <a:pt x="3182" y="0"/>
                    <a:pt x="2923"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3"/>
            <p:cNvSpPr/>
            <p:nvPr/>
          </p:nvSpPr>
          <p:spPr>
            <a:xfrm>
              <a:off x="5061100" y="3624725"/>
              <a:ext cx="1251500" cy="1174825"/>
            </a:xfrm>
            <a:custGeom>
              <a:avLst/>
              <a:gdLst/>
              <a:ahLst/>
              <a:cxnLst/>
              <a:rect l="l" t="t" r="r" b="b"/>
              <a:pathLst>
                <a:path w="50060" h="46993" extrusionOk="0">
                  <a:moveTo>
                    <a:pt x="10872" y="1"/>
                  </a:moveTo>
                  <a:cubicBezTo>
                    <a:pt x="8514" y="1"/>
                    <a:pt x="6053" y="1059"/>
                    <a:pt x="5098" y="3068"/>
                  </a:cubicBezTo>
                  <a:cubicBezTo>
                    <a:pt x="2305" y="9030"/>
                    <a:pt x="2276" y="15683"/>
                    <a:pt x="778" y="28587"/>
                  </a:cubicBezTo>
                  <a:lnTo>
                    <a:pt x="144" y="37285"/>
                  </a:lnTo>
                  <a:cubicBezTo>
                    <a:pt x="0" y="39128"/>
                    <a:pt x="29" y="41000"/>
                    <a:pt x="231" y="42844"/>
                  </a:cubicBezTo>
                  <a:cubicBezTo>
                    <a:pt x="474" y="44867"/>
                    <a:pt x="893" y="46992"/>
                    <a:pt x="1774" y="46992"/>
                  </a:cubicBezTo>
                  <a:cubicBezTo>
                    <a:pt x="1834" y="46992"/>
                    <a:pt x="1895" y="46983"/>
                    <a:pt x="1959" y="46963"/>
                  </a:cubicBezTo>
                  <a:lnTo>
                    <a:pt x="20076" y="32014"/>
                  </a:lnTo>
                  <a:lnTo>
                    <a:pt x="20652" y="25217"/>
                  </a:lnTo>
                  <a:cubicBezTo>
                    <a:pt x="23970" y="28586"/>
                    <a:pt x="25292" y="29628"/>
                    <a:pt x="26896" y="29628"/>
                  </a:cubicBezTo>
                  <a:cubicBezTo>
                    <a:pt x="27130" y="29628"/>
                    <a:pt x="27369" y="29606"/>
                    <a:pt x="27622" y="29566"/>
                  </a:cubicBezTo>
                  <a:cubicBezTo>
                    <a:pt x="32605" y="28817"/>
                    <a:pt x="50059" y="13120"/>
                    <a:pt x="50059" y="13120"/>
                  </a:cubicBezTo>
                  <a:cubicBezTo>
                    <a:pt x="50059" y="13120"/>
                    <a:pt x="45134" y="7791"/>
                    <a:pt x="44904" y="7302"/>
                  </a:cubicBezTo>
                  <a:cubicBezTo>
                    <a:pt x="44900" y="7292"/>
                    <a:pt x="44890" y="7287"/>
                    <a:pt x="44876" y="7287"/>
                  </a:cubicBezTo>
                  <a:cubicBezTo>
                    <a:pt x="44164" y="7287"/>
                    <a:pt x="31082" y="18831"/>
                    <a:pt x="28429" y="19226"/>
                  </a:cubicBezTo>
                  <a:lnTo>
                    <a:pt x="20508" y="8914"/>
                  </a:lnTo>
                  <a:cubicBezTo>
                    <a:pt x="20508" y="8914"/>
                    <a:pt x="18837" y="6293"/>
                    <a:pt x="15323" y="1829"/>
                  </a:cubicBezTo>
                  <a:cubicBezTo>
                    <a:pt x="14349" y="595"/>
                    <a:pt x="12639" y="1"/>
                    <a:pt x="1087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3"/>
            <p:cNvSpPr/>
            <p:nvPr/>
          </p:nvSpPr>
          <p:spPr>
            <a:xfrm>
              <a:off x="6118150" y="3847575"/>
              <a:ext cx="136125" cy="159150"/>
            </a:xfrm>
            <a:custGeom>
              <a:avLst/>
              <a:gdLst/>
              <a:ahLst/>
              <a:cxnLst/>
              <a:rect l="l" t="t" r="r" b="b"/>
              <a:pathLst>
                <a:path w="5445" h="6366" extrusionOk="0">
                  <a:moveTo>
                    <a:pt x="1" y="0"/>
                  </a:moveTo>
                  <a:lnTo>
                    <a:pt x="1" y="0"/>
                  </a:lnTo>
                  <a:cubicBezTo>
                    <a:pt x="145" y="375"/>
                    <a:pt x="346" y="749"/>
                    <a:pt x="605" y="1095"/>
                  </a:cubicBezTo>
                  <a:cubicBezTo>
                    <a:pt x="1124" y="1930"/>
                    <a:pt x="1729" y="2737"/>
                    <a:pt x="2362" y="3486"/>
                  </a:cubicBezTo>
                  <a:cubicBezTo>
                    <a:pt x="3025" y="4234"/>
                    <a:pt x="3716" y="4954"/>
                    <a:pt x="4465" y="5617"/>
                  </a:cubicBezTo>
                  <a:cubicBezTo>
                    <a:pt x="4753" y="5905"/>
                    <a:pt x="5070" y="6164"/>
                    <a:pt x="5444" y="6366"/>
                  </a:cubicBezTo>
                  <a:cubicBezTo>
                    <a:pt x="5156" y="6049"/>
                    <a:pt x="4868" y="5761"/>
                    <a:pt x="4551" y="5502"/>
                  </a:cubicBezTo>
                  <a:cubicBezTo>
                    <a:pt x="4004" y="4954"/>
                    <a:pt x="3226" y="4206"/>
                    <a:pt x="2506" y="3342"/>
                  </a:cubicBezTo>
                  <a:cubicBezTo>
                    <a:pt x="1786" y="2449"/>
                    <a:pt x="1153" y="1613"/>
                    <a:pt x="721" y="980"/>
                  </a:cubicBezTo>
                  <a:cubicBezTo>
                    <a:pt x="490" y="634"/>
                    <a:pt x="260" y="317"/>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3"/>
            <p:cNvSpPr/>
            <p:nvPr/>
          </p:nvSpPr>
          <p:spPr>
            <a:xfrm>
              <a:off x="5750925" y="4105350"/>
              <a:ext cx="20900" cy="102275"/>
            </a:xfrm>
            <a:custGeom>
              <a:avLst/>
              <a:gdLst/>
              <a:ahLst/>
              <a:cxnLst/>
              <a:rect l="l" t="t" r="r" b="b"/>
              <a:pathLst>
                <a:path w="836" h="4091" extrusionOk="0">
                  <a:moveTo>
                    <a:pt x="778" y="1"/>
                  </a:moveTo>
                  <a:lnTo>
                    <a:pt x="778" y="1"/>
                  </a:lnTo>
                  <a:cubicBezTo>
                    <a:pt x="720" y="1"/>
                    <a:pt x="519" y="894"/>
                    <a:pt x="317" y="2017"/>
                  </a:cubicBezTo>
                  <a:cubicBezTo>
                    <a:pt x="115" y="3140"/>
                    <a:pt x="0" y="4091"/>
                    <a:pt x="58" y="4091"/>
                  </a:cubicBezTo>
                  <a:cubicBezTo>
                    <a:pt x="115" y="4091"/>
                    <a:pt x="346" y="3198"/>
                    <a:pt x="548" y="2075"/>
                  </a:cubicBezTo>
                  <a:cubicBezTo>
                    <a:pt x="720" y="922"/>
                    <a:pt x="836" y="30"/>
                    <a:pt x="7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3"/>
            <p:cNvSpPr/>
            <p:nvPr/>
          </p:nvSpPr>
          <p:spPr>
            <a:xfrm>
              <a:off x="5769650" y="4106775"/>
              <a:ext cx="27375" cy="90050"/>
            </a:xfrm>
            <a:custGeom>
              <a:avLst/>
              <a:gdLst/>
              <a:ahLst/>
              <a:cxnLst/>
              <a:rect l="l" t="t" r="r" b="b"/>
              <a:pathLst>
                <a:path w="1095" h="3602" extrusionOk="0">
                  <a:moveTo>
                    <a:pt x="90" y="1"/>
                  </a:moveTo>
                  <a:cubicBezTo>
                    <a:pt x="89" y="1"/>
                    <a:pt x="88" y="1"/>
                    <a:pt x="87" y="1"/>
                  </a:cubicBezTo>
                  <a:cubicBezTo>
                    <a:pt x="0" y="30"/>
                    <a:pt x="173" y="837"/>
                    <a:pt x="432" y="1845"/>
                  </a:cubicBezTo>
                  <a:cubicBezTo>
                    <a:pt x="720" y="2824"/>
                    <a:pt x="979" y="3602"/>
                    <a:pt x="1037" y="3602"/>
                  </a:cubicBezTo>
                  <a:cubicBezTo>
                    <a:pt x="1095" y="3602"/>
                    <a:pt x="951" y="2766"/>
                    <a:pt x="663" y="1787"/>
                  </a:cubicBezTo>
                  <a:cubicBezTo>
                    <a:pt x="408" y="797"/>
                    <a:pt x="153" y="1"/>
                    <a:pt x="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3"/>
            <p:cNvSpPr/>
            <p:nvPr/>
          </p:nvSpPr>
          <p:spPr>
            <a:xfrm>
              <a:off x="5305925" y="3892950"/>
              <a:ext cx="280125" cy="370850"/>
            </a:xfrm>
            <a:custGeom>
              <a:avLst/>
              <a:gdLst/>
              <a:ahLst/>
              <a:cxnLst/>
              <a:rect l="l" t="t" r="r" b="b"/>
              <a:pathLst>
                <a:path w="11205" h="14834" extrusionOk="0">
                  <a:moveTo>
                    <a:pt x="0" y="0"/>
                  </a:moveTo>
                  <a:cubicBezTo>
                    <a:pt x="87" y="230"/>
                    <a:pt x="231" y="432"/>
                    <a:pt x="346" y="634"/>
                  </a:cubicBezTo>
                  <a:cubicBezTo>
                    <a:pt x="605" y="1008"/>
                    <a:pt x="1008" y="1584"/>
                    <a:pt x="1469" y="2275"/>
                  </a:cubicBezTo>
                  <a:cubicBezTo>
                    <a:pt x="2449" y="3658"/>
                    <a:pt x="3831" y="5530"/>
                    <a:pt x="5386" y="7575"/>
                  </a:cubicBezTo>
                  <a:cubicBezTo>
                    <a:pt x="6942" y="9620"/>
                    <a:pt x="8382" y="11435"/>
                    <a:pt x="9448" y="12760"/>
                  </a:cubicBezTo>
                  <a:cubicBezTo>
                    <a:pt x="9995" y="13393"/>
                    <a:pt x="10427" y="13912"/>
                    <a:pt x="10715" y="14286"/>
                  </a:cubicBezTo>
                  <a:cubicBezTo>
                    <a:pt x="10859" y="14488"/>
                    <a:pt x="11032" y="14661"/>
                    <a:pt x="11204" y="14833"/>
                  </a:cubicBezTo>
                  <a:cubicBezTo>
                    <a:pt x="11089" y="14603"/>
                    <a:pt x="10945" y="14401"/>
                    <a:pt x="10801" y="14228"/>
                  </a:cubicBezTo>
                  <a:lnTo>
                    <a:pt x="9592" y="12644"/>
                  </a:lnTo>
                  <a:lnTo>
                    <a:pt x="5588" y="7431"/>
                  </a:lnTo>
                  <a:cubicBezTo>
                    <a:pt x="4004" y="5386"/>
                    <a:pt x="2621" y="3514"/>
                    <a:pt x="1613" y="2160"/>
                  </a:cubicBezTo>
                  <a:lnTo>
                    <a:pt x="432" y="576"/>
                  </a:lnTo>
                  <a:cubicBezTo>
                    <a:pt x="317" y="374"/>
                    <a:pt x="144" y="173"/>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3"/>
            <p:cNvSpPr/>
            <p:nvPr/>
          </p:nvSpPr>
          <p:spPr>
            <a:xfrm>
              <a:off x="5186400" y="4058425"/>
              <a:ext cx="61950" cy="53575"/>
            </a:xfrm>
            <a:custGeom>
              <a:avLst/>
              <a:gdLst/>
              <a:ahLst/>
              <a:cxnLst/>
              <a:rect l="l" t="t" r="r" b="b"/>
              <a:pathLst>
                <a:path w="2478" h="2143" extrusionOk="0">
                  <a:moveTo>
                    <a:pt x="69" y="0"/>
                  </a:moveTo>
                  <a:cubicBezTo>
                    <a:pt x="63" y="0"/>
                    <a:pt x="59" y="2"/>
                    <a:pt x="58" y="6"/>
                  </a:cubicBezTo>
                  <a:cubicBezTo>
                    <a:pt x="0" y="63"/>
                    <a:pt x="490" y="582"/>
                    <a:pt x="1152" y="1158"/>
                  </a:cubicBezTo>
                  <a:cubicBezTo>
                    <a:pt x="1775" y="1726"/>
                    <a:pt x="2321" y="2142"/>
                    <a:pt x="2432" y="2142"/>
                  </a:cubicBezTo>
                  <a:cubicBezTo>
                    <a:pt x="2440" y="2142"/>
                    <a:pt x="2445" y="2140"/>
                    <a:pt x="2448" y="2137"/>
                  </a:cubicBezTo>
                  <a:cubicBezTo>
                    <a:pt x="2477" y="2108"/>
                    <a:pt x="1987" y="1590"/>
                    <a:pt x="1325" y="985"/>
                  </a:cubicBezTo>
                  <a:cubicBezTo>
                    <a:pt x="702" y="416"/>
                    <a:pt x="156" y="0"/>
                    <a:pt x="6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3"/>
            <p:cNvSpPr/>
            <p:nvPr/>
          </p:nvSpPr>
          <p:spPr>
            <a:xfrm>
              <a:off x="5162625" y="4237100"/>
              <a:ext cx="46825" cy="66325"/>
            </a:xfrm>
            <a:custGeom>
              <a:avLst/>
              <a:gdLst/>
              <a:ahLst/>
              <a:cxnLst/>
              <a:rect l="l" t="t" r="r" b="b"/>
              <a:pathLst>
                <a:path w="1873" h="2653" extrusionOk="0">
                  <a:moveTo>
                    <a:pt x="1839" y="1"/>
                  </a:moveTo>
                  <a:cubicBezTo>
                    <a:pt x="1765" y="1"/>
                    <a:pt x="1341" y="539"/>
                    <a:pt x="836" y="1269"/>
                  </a:cubicBezTo>
                  <a:cubicBezTo>
                    <a:pt x="346" y="1989"/>
                    <a:pt x="1" y="2594"/>
                    <a:pt x="58" y="2651"/>
                  </a:cubicBezTo>
                  <a:cubicBezTo>
                    <a:pt x="60" y="2652"/>
                    <a:pt x="61" y="2652"/>
                    <a:pt x="63" y="2652"/>
                  </a:cubicBezTo>
                  <a:cubicBezTo>
                    <a:pt x="137" y="2652"/>
                    <a:pt x="560" y="2087"/>
                    <a:pt x="1037" y="1384"/>
                  </a:cubicBezTo>
                  <a:cubicBezTo>
                    <a:pt x="1527" y="664"/>
                    <a:pt x="1873" y="30"/>
                    <a:pt x="1844" y="2"/>
                  </a:cubicBezTo>
                  <a:cubicBezTo>
                    <a:pt x="1842" y="1"/>
                    <a:pt x="1841" y="1"/>
                    <a:pt x="183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3"/>
            <p:cNvSpPr/>
            <p:nvPr/>
          </p:nvSpPr>
          <p:spPr>
            <a:xfrm>
              <a:off x="5221675" y="4361550"/>
              <a:ext cx="42500" cy="48450"/>
            </a:xfrm>
            <a:custGeom>
              <a:avLst/>
              <a:gdLst/>
              <a:ahLst/>
              <a:cxnLst/>
              <a:rect l="l" t="t" r="r" b="b"/>
              <a:pathLst>
                <a:path w="1700" h="1938" extrusionOk="0">
                  <a:moveTo>
                    <a:pt x="44" y="1"/>
                  </a:moveTo>
                  <a:cubicBezTo>
                    <a:pt x="38" y="1"/>
                    <a:pt x="33" y="3"/>
                    <a:pt x="29" y="6"/>
                  </a:cubicBezTo>
                  <a:cubicBezTo>
                    <a:pt x="0" y="35"/>
                    <a:pt x="317" y="496"/>
                    <a:pt x="749" y="1043"/>
                  </a:cubicBezTo>
                  <a:cubicBezTo>
                    <a:pt x="1195" y="1544"/>
                    <a:pt x="1586" y="1938"/>
                    <a:pt x="1664" y="1938"/>
                  </a:cubicBezTo>
                  <a:cubicBezTo>
                    <a:pt x="1667" y="1938"/>
                    <a:pt x="1669" y="1937"/>
                    <a:pt x="1671" y="1936"/>
                  </a:cubicBezTo>
                  <a:cubicBezTo>
                    <a:pt x="1700" y="1879"/>
                    <a:pt x="1383" y="1418"/>
                    <a:pt x="922" y="899"/>
                  </a:cubicBezTo>
                  <a:cubicBezTo>
                    <a:pt x="518" y="387"/>
                    <a:pt x="138" y="1"/>
                    <a:pt x="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3"/>
            <p:cNvSpPr/>
            <p:nvPr/>
          </p:nvSpPr>
          <p:spPr>
            <a:xfrm>
              <a:off x="5103575" y="4520625"/>
              <a:ext cx="54750" cy="35700"/>
            </a:xfrm>
            <a:custGeom>
              <a:avLst/>
              <a:gdLst/>
              <a:ahLst/>
              <a:cxnLst/>
              <a:rect l="l" t="t" r="r" b="b"/>
              <a:pathLst>
                <a:path w="2190" h="1428" extrusionOk="0">
                  <a:moveTo>
                    <a:pt x="2140" y="1"/>
                  </a:moveTo>
                  <a:cubicBezTo>
                    <a:pt x="2035" y="1"/>
                    <a:pt x="1560" y="248"/>
                    <a:pt x="1038" y="614"/>
                  </a:cubicBezTo>
                  <a:cubicBezTo>
                    <a:pt x="433" y="1017"/>
                    <a:pt x="1" y="1391"/>
                    <a:pt x="30" y="1420"/>
                  </a:cubicBezTo>
                  <a:cubicBezTo>
                    <a:pt x="35" y="1425"/>
                    <a:pt x="43" y="1427"/>
                    <a:pt x="54" y="1427"/>
                  </a:cubicBezTo>
                  <a:cubicBezTo>
                    <a:pt x="172" y="1427"/>
                    <a:pt x="626" y="1157"/>
                    <a:pt x="1153" y="815"/>
                  </a:cubicBezTo>
                  <a:cubicBezTo>
                    <a:pt x="1758" y="412"/>
                    <a:pt x="2190" y="38"/>
                    <a:pt x="2161" y="9"/>
                  </a:cubicBezTo>
                  <a:cubicBezTo>
                    <a:pt x="2158" y="3"/>
                    <a:pt x="2151" y="1"/>
                    <a:pt x="214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3"/>
            <p:cNvSpPr/>
            <p:nvPr/>
          </p:nvSpPr>
          <p:spPr>
            <a:xfrm>
              <a:off x="5256225" y="4492750"/>
              <a:ext cx="49725" cy="57075"/>
            </a:xfrm>
            <a:custGeom>
              <a:avLst/>
              <a:gdLst/>
              <a:ahLst/>
              <a:cxnLst/>
              <a:rect l="l" t="t" r="r" b="b"/>
              <a:pathLst>
                <a:path w="1989" h="2283" extrusionOk="0">
                  <a:moveTo>
                    <a:pt x="87" y="1"/>
                  </a:moveTo>
                  <a:cubicBezTo>
                    <a:pt x="1" y="29"/>
                    <a:pt x="260" y="692"/>
                    <a:pt x="807" y="1325"/>
                  </a:cubicBezTo>
                  <a:cubicBezTo>
                    <a:pt x="1315" y="1940"/>
                    <a:pt x="1848" y="2282"/>
                    <a:pt x="1968" y="2282"/>
                  </a:cubicBezTo>
                  <a:cubicBezTo>
                    <a:pt x="1977" y="2282"/>
                    <a:pt x="1984" y="2280"/>
                    <a:pt x="1988" y="2276"/>
                  </a:cubicBezTo>
                  <a:cubicBezTo>
                    <a:pt x="1988" y="2218"/>
                    <a:pt x="1527" y="1815"/>
                    <a:pt x="980" y="1181"/>
                  </a:cubicBezTo>
                  <a:cubicBezTo>
                    <a:pt x="462" y="577"/>
                    <a:pt x="145"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3"/>
            <p:cNvSpPr/>
            <p:nvPr/>
          </p:nvSpPr>
          <p:spPr>
            <a:xfrm>
              <a:off x="5381525" y="4445100"/>
              <a:ext cx="62675" cy="52025"/>
            </a:xfrm>
            <a:custGeom>
              <a:avLst/>
              <a:gdLst/>
              <a:ahLst/>
              <a:cxnLst/>
              <a:rect l="l" t="t" r="r" b="b"/>
              <a:pathLst>
                <a:path w="2507" h="2081" extrusionOk="0">
                  <a:moveTo>
                    <a:pt x="2438" y="0"/>
                  </a:moveTo>
                  <a:cubicBezTo>
                    <a:pt x="2350" y="0"/>
                    <a:pt x="1802" y="415"/>
                    <a:pt x="1153" y="956"/>
                  </a:cubicBezTo>
                  <a:cubicBezTo>
                    <a:pt x="490" y="1532"/>
                    <a:pt x="1" y="2022"/>
                    <a:pt x="29" y="2079"/>
                  </a:cubicBezTo>
                  <a:cubicBezTo>
                    <a:pt x="31" y="2080"/>
                    <a:pt x="34" y="2081"/>
                    <a:pt x="37" y="2081"/>
                  </a:cubicBezTo>
                  <a:cubicBezTo>
                    <a:pt x="126" y="2081"/>
                    <a:pt x="685" y="1686"/>
                    <a:pt x="1325" y="1129"/>
                  </a:cubicBezTo>
                  <a:cubicBezTo>
                    <a:pt x="1988" y="553"/>
                    <a:pt x="2506" y="63"/>
                    <a:pt x="2449" y="6"/>
                  </a:cubicBezTo>
                  <a:cubicBezTo>
                    <a:pt x="2447" y="2"/>
                    <a:pt x="2443" y="0"/>
                    <a:pt x="243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3"/>
            <p:cNvSpPr/>
            <p:nvPr/>
          </p:nvSpPr>
          <p:spPr>
            <a:xfrm>
              <a:off x="5115825" y="4603600"/>
              <a:ext cx="44675" cy="43475"/>
            </a:xfrm>
            <a:custGeom>
              <a:avLst/>
              <a:gdLst/>
              <a:ahLst/>
              <a:cxnLst/>
              <a:rect l="l" t="t" r="r" b="b"/>
              <a:pathLst>
                <a:path w="1787" h="1739" extrusionOk="0">
                  <a:moveTo>
                    <a:pt x="64" y="1"/>
                  </a:moveTo>
                  <a:cubicBezTo>
                    <a:pt x="62" y="1"/>
                    <a:pt x="60" y="1"/>
                    <a:pt x="58" y="2"/>
                  </a:cubicBezTo>
                  <a:cubicBezTo>
                    <a:pt x="0" y="31"/>
                    <a:pt x="260" y="521"/>
                    <a:pt x="749" y="1010"/>
                  </a:cubicBezTo>
                  <a:cubicBezTo>
                    <a:pt x="1168" y="1481"/>
                    <a:pt x="1610" y="1738"/>
                    <a:pt x="1731" y="1738"/>
                  </a:cubicBezTo>
                  <a:cubicBezTo>
                    <a:pt x="1743" y="1738"/>
                    <a:pt x="1752" y="1736"/>
                    <a:pt x="1757" y="1730"/>
                  </a:cubicBezTo>
                  <a:cubicBezTo>
                    <a:pt x="1786" y="1701"/>
                    <a:pt x="1383" y="1327"/>
                    <a:pt x="893" y="866"/>
                  </a:cubicBezTo>
                  <a:cubicBezTo>
                    <a:pt x="447" y="420"/>
                    <a:pt x="136" y="1"/>
                    <a:pt x="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3"/>
            <p:cNvSpPr/>
            <p:nvPr/>
          </p:nvSpPr>
          <p:spPr>
            <a:xfrm>
              <a:off x="5404575" y="4346250"/>
              <a:ext cx="63375" cy="14925"/>
            </a:xfrm>
            <a:custGeom>
              <a:avLst/>
              <a:gdLst/>
              <a:ahLst/>
              <a:cxnLst/>
              <a:rect l="l" t="t" r="r" b="b"/>
              <a:pathLst>
                <a:path w="2535" h="597" extrusionOk="0">
                  <a:moveTo>
                    <a:pt x="2476" y="1"/>
                  </a:moveTo>
                  <a:cubicBezTo>
                    <a:pt x="2313" y="1"/>
                    <a:pt x="1852" y="122"/>
                    <a:pt x="1268" y="244"/>
                  </a:cubicBezTo>
                  <a:cubicBezTo>
                    <a:pt x="576" y="388"/>
                    <a:pt x="0" y="503"/>
                    <a:pt x="0" y="561"/>
                  </a:cubicBezTo>
                  <a:cubicBezTo>
                    <a:pt x="0" y="583"/>
                    <a:pt x="91" y="597"/>
                    <a:pt x="242" y="597"/>
                  </a:cubicBezTo>
                  <a:cubicBezTo>
                    <a:pt x="482" y="597"/>
                    <a:pt x="873" y="563"/>
                    <a:pt x="1296" y="474"/>
                  </a:cubicBezTo>
                  <a:cubicBezTo>
                    <a:pt x="2016" y="330"/>
                    <a:pt x="2535" y="71"/>
                    <a:pt x="2535" y="14"/>
                  </a:cubicBezTo>
                  <a:cubicBezTo>
                    <a:pt x="2526" y="5"/>
                    <a:pt x="2506" y="1"/>
                    <a:pt x="247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3"/>
            <p:cNvSpPr/>
            <p:nvPr/>
          </p:nvSpPr>
          <p:spPr>
            <a:xfrm>
              <a:off x="5339775" y="4229900"/>
              <a:ext cx="26650" cy="77100"/>
            </a:xfrm>
            <a:custGeom>
              <a:avLst/>
              <a:gdLst/>
              <a:ahLst/>
              <a:cxnLst/>
              <a:rect l="l" t="t" r="r" b="b"/>
              <a:pathLst>
                <a:path w="1066" h="3084" extrusionOk="0">
                  <a:moveTo>
                    <a:pt x="1004" y="1"/>
                  </a:moveTo>
                  <a:cubicBezTo>
                    <a:pt x="937" y="1"/>
                    <a:pt x="628" y="654"/>
                    <a:pt x="346" y="1528"/>
                  </a:cubicBezTo>
                  <a:cubicBezTo>
                    <a:pt x="173" y="2047"/>
                    <a:pt x="58" y="2565"/>
                    <a:pt x="0" y="3083"/>
                  </a:cubicBezTo>
                  <a:lnTo>
                    <a:pt x="58" y="3083"/>
                  </a:lnTo>
                  <a:cubicBezTo>
                    <a:pt x="259" y="2594"/>
                    <a:pt x="432" y="2075"/>
                    <a:pt x="576" y="1586"/>
                  </a:cubicBezTo>
                  <a:cubicBezTo>
                    <a:pt x="835" y="722"/>
                    <a:pt x="1066" y="30"/>
                    <a:pt x="1008" y="2"/>
                  </a:cubicBezTo>
                  <a:cubicBezTo>
                    <a:pt x="1007" y="1"/>
                    <a:pt x="1006" y="1"/>
                    <a:pt x="10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3"/>
            <p:cNvSpPr/>
            <p:nvPr/>
          </p:nvSpPr>
          <p:spPr>
            <a:xfrm>
              <a:off x="5344800" y="4110250"/>
              <a:ext cx="64125" cy="45675"/>
            </a:xfrm>
            <a:custGeom>
              <a:avLst/>
              <a:gdLst/>
              <a:ahLst/>
              <a:cxnLst/>
              <a:rect l="l" t="t" r="r" b="b"/>
              <a:pathLst>
                <a:path w="2565" h="1827" extrusionOk="0">
                  <a:moveTo>
                    <a:pt x="48" y="1"/>
                  </a:moveTo>
                  <a:cubicBezTo>
                    <a:pt x="40" y="1"/>
                    <a:pt x="33" y="2"/>
                    <a:pt x="29" y="6"/>
                  </a:cubicBezTo>
                  <a:cubicBezTo>
                    <a:pt x="1" y="64"/>
                    <a:pt x="519" y="525"/>
                    <a:pt x="1210" y="1014"/>
                  </a:cubicBezTo>
                  <a:cubicBezTo>
                    <a:pt x="1854" y="1471"/>
                    <a:pt x="2423" y="1827"/>
                    <a:pt x="2521" y="1827"/>
                  </a:cubicBezTo>
                  <a:cubicBezTo>
                    <a:pt x="2529" y="1827"/>
                    <a:pt x="2533" y="1825"/>
                    <a:pt x="2535" y="1821"/>
                  </a:cubicBezTo>
                  <a:cubicBezTo>
                    <a:pt x="2564" y="1763"/>
                    <a:pt x="2046" y="1331"/>
                    <a:pt x="1354" y="813"/>
                  </a:cubicBezTo>
                  <a:cubicBezTo>
                    <a:pt x="710" y="357"/>
                    <a:pt x="166" y="1"/>
                    <a:pt x="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3"/>
            <p:cNvSpPr/>
            <p:nvPr/>
          </p:nvSpPr>
          <p:spPr>
            <a:xfrm>
              <a:off x="5279275" y="3992275"/>
              <a:ext cx="41800" cy="55525"/>
            </a:xfrm>
            <a:custGeom>
              <a:avLst/>
              <a:gdLst/>
              <a:ahLst/>
              <a:cxnLst/>
              <a:rect l="l" t="t" r="r" b="b"/>
              <a:pathLst>
                <a:path w="1672" h="2221" extrusionOk="0">
                  <a:moveTo>
                    <a:pt x="1610" y="1"/>
                  </a:moveTo>
                  <a:cubicBezTo>
                    <a:pt x="1564" y="1"/>
                    <a:pt x="1198" y="480"/>
                    <a:pt x="778" y="1067"/>
                  </a:cubicBezTo>
                  <a:cubicBezTo>
                    <a:pt x="346" y="1672"/>
                    <a:pt x="1" y="2162"/>
                    <a:pt x="29" y="2220"/>
                  </a:cubicBezTo>
                  <a:cubicBezTo>
                    <a:pt x="31" y="2220"/>
                    <a:pt x="33" y="2221"/>
                    <a:pt x="36" y="2221"/>
                  </a:cubicBezTo>
                  <a:cubicBezTo>
                    <a:pt x="114" y="2221"/>
                    <a:pt x="534" y="1797"/>
                    <a:pt x="980" y="1211"/>
                  </a:cubicBezTo>
                  <a:cubicBezTo>
                    <a:pt x="1412" y="607"/>
                    <a:pt x="1671" y="31"/>
                    <a:pt x="1614" y="2"/>
                  </a:cubicBezTo>
                  <a:cubicBezTo>
                    <a:pt x="1613" y="1"/>
                    <a:pt x="1612" y="1"/>
                    <a:pt x="16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3"/>
            <p:cNvSpPr/>
            <p:nvPr/>
          </p:nvSpPr>
          <p:spPr>
            <a:xfrm>
              <a:off x="5182800" y="3895825"/>
              <a:ext cx="8650" cy="74900"/>
            </a:xfrm>
            <a:custGeom>
              <a:avLst/>
              <a:gdLst/>
              <a:ahLst/>
              <a:cxnLst/>
              <a:rect l="l" t="t" r="r" b="b"/>
              <a:pathLst>
                <a:path w="346" h="2996" extrusionOk="0">
                  <a:moveTo>
                    <a:pt x="288" y="0"/>
                  </a:moveTo>
                  <a:cubicBezTo>
                    <a:pt x="230" y="0"/>
                    <a:pt x="115" y="663"/>
                    <a:pt x="58" y="1469"/>
                  </a:cubicBezTo>
                  <a:cubicBezTo>
                    <a:pt x="0" y="2304"/>
                    <a:pt x="0" y="2996"/>
                    <a:pt x="58" y="2996"/>
                  </a:cubicBezTo>
                  <a:cubicBezTo>
                    <a:pt x="115" y="2996"/>
                    <a:pt x="230" y="2333"/>
                    <a:pt x="288" y="1498"/>
                  </a:cubicBezTo>
                  <a:cubicBezTo>
                    <a:pt x="346" y="663"/>
                    <a:pt x="346" y="0"/>
                    <a:pt x="28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3"/>
            <p:cNvSpPr/>
            <p:nvPr/>
          </p:nvSpPr>
          <p:spPr>
            <a:xfrm>
              <a:off x="5128075" y="4134150"/>
              <a:ext cx="5775" cy="80675"/>
            </a:xfrm>
            <a:custGeom>
              <a:avLst/>
              <a:gdLst/>
              <a:ahLst/>
              <a:cxnLst/>
              <a:rect l="l" t="t" r="r" b="b"/>
              <a:pathLst>
                <a:path w="231" h="3227" extrusionOk="0">
                  <a:moveTo>
                    <a:pt x="86" y="1"/>
                  </a:moveTo>
                  <a:cubicBezTo>
                    <a:pt x="29" y="1"/>
                    <a:pt x="0" y="721"/>
                    <a:pt x="0" y="1614"/>
                  </a:cubicBezTo>
                  <a:cubicBezTo>
                    <a:pt x="0" y="2507"/>
                    <a:pt x="86" y="3227"/>
                    <a:pt x="144" y="3227"/>
                  </a:cubicBezTo>
                  <a:cubicBezTo>
                    <a:pt x="202" y="3227"/>
                    <a:pt x="230" y="2507"/>
                    <a:pt x="230" y="1614"/>
                  </a:cubicBezTo>
                  <a:cubicBezTo>
                    <a:pt x="230" y="721"/>
                    <a:pt x="144" y="1"/>
                    <a:pt x="8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3"/>
            <p:cNvSpPr/>
            <p:nvPr/>
          </p:nvSpPr>
          <p:spPr>
            <a:xfrm>
              <a:off x="5108625" y="4399825"/>
              <a:ext cx="17300" cy="49750"/>
            </a:xfrm>
            <a:custGeom>
              <a:avLst/>
              <a:gdLst/>
              <a:ahLst/>
              <a:cxnLst/>
              <a:rect l="l" t="t" r="r" b="b"/>
              <a:pathLst>
                <a:path w="692" h="1990" extrusionOk="0">
                  <a:moveTo>
                    <a:pt x="64" y="1"/>
                  </a:moveTo>
                  <a:cubicBezTo>
                    <a:pt x="62" y="1"/>
                    <a:pt x="60" y="1"/>
                    <a:pt x="58" y="2"/>
                  </a:cubicBezTo>
                  <a:cubicBezTo>
                    <a:pt x="0" y="31"/>
                    <a:pt x="58" y="463"/>
                    <a:pt x="231" y="1039"/>
                  </a:cubicBezTo>
                  <a:cubicBezTo>
                    <a:pt x="375" y="1586"/>
                    <a:pt x="576" y="1989"/>
                    <a:pt x="634" y="1989"/>
                  </a:cubicBezTo>
                  <a:cubicBezTo>
                    <a:pt x="692" y="1961"/>
                    <a:pt x="605" y="1529"/>
                    <a:pt x="461" y="952"/>
                  </a:cubicBezTo>
                  <a:cubicBezTo>
                    <a:pt x="294" y="423"/>
                    <a:pt x="127" y="1"/>
                    <a:pt x="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3"/>
            <p:cNvSpPr/>
            <p:nvPr/>
          </p:nvSpPr>
          <p:spPr>
            <a:xfrm>
              <a:off x="5251925" y="3787050"/>
              <a:ext cx="60500" cy="56250"/>
            </a:xfrm>
            <a:custGeom>
              <a:avLst/>
              <a:gdLst/>
              <a:ahLst/>
              <a:cxnLst/>
              <a:rect l="l" t="t" r="r" b="b"/>
              <a:pathLst>
                <a:path w="2420" h="2250" extrusionOk="0">
                  <a:moveTo>
                    <a:pt x="2356" y="1"/>
                  </a:moveTo>
                  <a:cubicBezTo>
                    <a:pt x="2288" y="1"/>
                    <a:pt x="1677" y="370"/>
                    <a:pt x="1066" y="981"/>
                  </a:cubicBezTo>
                  <a:cubicBezTo>
                    <a:pt x="432" y="1586"/>
                    <a:pt x="0" y="2220"/>
                    <a:pt x="58" y="2249"/>
                  </a:cubicBezTo>
                  <a:cubicBezTo>
                    <a:pt x="59" y="2249"/>
                    <a:pt x="61" y="2250"/>
                    <a:pt x="63" y="2250"/>
                  </a:cubicBezTo>
                  <a:cubicBezTo>
                    <a:pt x="141" y="2250"/>
                    <a:pt x="622" y="1743"/>
                    <a:pt x="1239" y="1154"/>
                  </a:cubicBezTo>
                  <a:cubicBezTo>
                    <a:pt x="1843" y="520"/>
                    <a:pt x="2420" y="60"/>
                    <a:pt x="2362" y="2"/>
                  </a:cubicBezTo>
                  <a:cubicBezTo>
                    <a:pt x="2361" y="1"/>
                    <a:pt x="2359" y="1"/>
                    <a:pt x="235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3"/>
            <p:cNvSpPr/>
            <p:nvPr/>
          </p:nvSpPr>
          <p:spPr>
            <a:xfrm>
              <a:off x="5229600" y="3687725"/>
              <a:ext cx="7225" cy="73475"/>
            </a:xfrm>
            <a:custGeom>
              <a:avLst/>
              <a:gdLst/>
              <a:ahLst/>
              <a:cxnLst/>
              <a:rect l="l" t="t" r="r" b="b"/>
              <a:pathLst>
                <a:path w="289" h="2939" extrusionOk="0">
                  <a:moveTo>
                    <a:pt x="202" y="0"/>
                  </a:moveTo>
                  <a:cubicBezTo>
                    <a:pt x="144" y="0"/>
                    <a:pt x="58" y="634"/>
                    <a:pt x="29" y="1440"/>
                  </a:cubicBezTo>
                  <a:cubicBezTo>
                    <a:pt x="0" y="2276"/>
                    <a:pt x="29" y="2938"/>
                    <a:pt x="87" y="2938"/>
                  </a:cubicBezTo>
                  <a:cubicBezTo>
                    <a:pt x="173" y="2938"/>
                    <a:pt x="231" y="2276"/>
                    <a:pt x="259" y="1469"/>
                  </a:cubicBezTo>
                  <a:cubicBezTo>
                    <a:pt x="288" y="663"/>
                    <a:pt x="288" y="0"/>
                    <a:pt x="20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3"/>
            <p:cNvSpPr/>
            <p:nvPr/>
          </p:nvSpPr>
          <p:spPr>
            <a:xfrm>
              <a:off x="5364975" y="3693275"/>
              <a:ext cx="62650" cy="41400"/>
            </a:xfrm>
            <a:custGeom>
              <a:avLst/>
              <a:gdLst/>
              <a:ahLst/>
              <a:cxnLst/>
              <a:rect l="l" t="t" r="r" b="b"/>
              <a:pathLst>
                <a:path w="2506" h="1656" extrusionOk="0">
                  <a:moveTo>
                    <a:pt x="52" y="1"/>
                  </a:moveTo>
                  <a:cubicBezTo>
                    <a:pt x="39" y="1"/>
                    <a:pt x="32" y="3"/>
                    <a:pt x="29" y="9"/>
                  </a:cubicBezTo>
                  <a:cubicBezTo>
                    <a:pt x="0" y="66"/>
                    <a:pt x="547" y="412"/>
                    <a:pt x="1210" y="844"/>
                  </a:cubicBezTo>
                  <a:cubicBezTo>
                    <a:pt x="1830" y="1275"/>
                    <a:pt x="2349" y="1656"/>
                    <a:pt x="2436" y="1656"/>
                  </a:cubicBezTo>
                  <a:cubicBezTo>
                    <a:pt x="2442" y="1656"/>
                    <a:pt x="2446" y="1654"/>
                    <a:pt x="2448" y="1650"/>
                  </a:cubicBezTo>
                  <a:cubicBezTo>
                    <a:pt x="2506" y="1593"/>
                    <a:pt x="2016" y="1132"/>
                    <a:pt x="1354" y="671"/>
                  </a:cubicBezTo>
                  <a:cubicBezTo>
                    <a:pt x="753" y="253"/>
                    <a:pt x="175" y="1"/>
                    <a:pt x="5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3"/>
            <p:cNvSpPr/>
            <p:nvPr/>
          </p:nvSpPr>
          <p:spPr>
            <a:xfrm>
              <a:off x="5380075" y="3795000"/>
              <a:ext cx="6525" cy="77800"/>
            </a:xfrm>
            <a:custGeom>
              <a:avLst/>
              <a:gdLst/>
              <a:ahLst/>
              <a:cxnLst/>
              <a:rect l="l" t="t" r="r" b="b"/>
              <a:pathLst>
                <a:path w="261" h="3112" extrusionOk="0">
                  <a:moveTo>
                    <a:pt x="87" y="1"/>
                  </a:moveTo>
                  <a:cubicBezTo>
                    <a:pt x="30" y="1"/>
                    <a:pt x="1" y="692"/>
                    <a:pt x="1" y="1556"/>
                  </a:cubicBezTo>
                  <a:cubicBezTo>
                    <a:pt x="30" y="2420"/>
                    <a:pt x="87" y="3112"/>
                    <a:pt x="145" y="3112"/>
                  </a:cubicBezTo>
                  <a:cubicBezTo>
                    <a:pt x="231" y="3112"/>
                    <a:pt x="260" y="2420"/>
                    <a:pt x="231" y="1556"/>
                  </a:cubicBezTo>
                  <a:cubicBezTo>
                    <a:pt x="231" y="692"/>
                    <a:pt x="174"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3"/>
            <p:cNvSpPr/>
            <p:nvPr/>
          </p:nvSpPr>
          <p:spPr>
            <a:xfrm>
              <a:off x="5430500" y="3936400"/>
              <a:ext cx="67700" cy="18050"/>
            </a:xfrm>
            <a:custGeom>
              <a:avLst/>
              <a:gdLst/>
              <a:ahLst/>
              <a:cxnLst/>
              <a:rect l="l" t="t" r="r" b="b"/>
              <a:pathLst>
                <a:path w="2708" h="722" extrusionOk="0">
                  <a:moveTo>
                    <a:pt x="250" y="1"/>
                  </a:moveTo>
                  <a:cubicBezTo>
                    <a:pt x="111" y="1"/>
                    <a:pt x="29" y="17"/>
                    <a:pt x="29" y="48"/>
                  </a:cubicBezTo>
                  <a:cubicBezTo>
                    <a:pt x="0" y="134"/>
                    <a:pt x="605" y="221"/>
                    <a:pt x="1354" y="422"/>
                  </a:cubicBezTo>
                  <a:cubicBezTo>
                    <a:pt x="1977" y="572"/>
                    <a:pt x="2515" y="722"/>
                    <a:pt x="2666" y="722"/>
                  </a:cubicBezTo>
                  <a:cubicBezTo>
                    <a:pt x="2690" y="722"/>
                    <a:pt x="2704" y="718"/>
                    <a:pt x="2708" y="710"/>
                  </a:cubicBezTo>
                  <a:cubicBezTo>
                    <a:pt x="2708" y="653"/>
                    <a:pt x="2160" y="336"/>
                    <a:pt x="1411" y="163"/>
                  </a:cubicBezTo>
                  <a:cubicBezTo>
                    <a:pt x="931" y="52"/>
                    <a:pt x="499" y="1"/>
                    <a:pt x="2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3"/>
            <p:cNvSpPr/>
            <p:nvPr/>
          </p:nvSpPr>
          <p:spPr>
            <a:xfrm>
              <a:off x="5501775" y="3805800"/>
              <a:ext cx="6500" cy="65550"/>
            </a:xfrm>
            <a:custGeom>
              <a:avLst/>
              <a:gdLst/>
              <a:ahLst/>
              <a:cxnLst/>
              <a:rect l="l" t="t" r="r" b="b"/>
              <a:pathLst>
                <a:path w="260" h="2622" extrusionOk="0">
                  <a:moveTo>
                    <a:pt x="145" y="1"/>
                  </a:moveTo>
                  <a:cubicBezTo>
                    <a:pt x="58" y="1"/>
                    <a:pt x="29" y="606"/>
                    <a:pt x="29" y="1326"/>
                  </a:cubicBezTo>
                  <a:cubicBezTo>
                    <a:pt x="1" y="1758"/>
                    <a:pt x="29" y="2190"/>
                    <a:pt x="145" y="2622"/>
                  </a:cubicBezTo>
                  <a:cubicBezTo>
                    <a:pt x="231" y="2622"/>
                    <a:pt x="260" y="2046"/>
                    <a:pt x="260" y="1326"/>
                  </a:cubicBezTo>
                  <a:cubicBezTo>
                    <a:pt x="260" y="606"/>
                    <a:pt x="202" y="1"/>
                    <a:pt x="14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3"/>
            <p:cNvSpPr/>
            <p:nvPr/>
          </p:nvSpPr>
          <p:spPr>
            <a:xfrm>
              <a:off x="5586750" y="3927500"/>
              <a:ext cx="7950" cy="82125"/>
            </a:xfrm>
            <a:custGeom>
              <a:avLst/>
              <a:gdLst/>
              <a:ahLst/>
              <a:cxnLst/>
              <a:rect l="l" t="t" r="r" b="b"/>
              <a:pathLst>
                <a:path w="318" h="3285" extrusionOk="0">
                  <a:moveTo>
                    <a:pt x="87" y="1"/>
                  </a:moveTo>
                  <a:cubicBezTo>
                    <a:pt x="29" y="1"/>
                    <a:pt x="0" y="721"/>
                    <a:pt x="29" y="1642"/>
                  </a:cubicBezTo>
                  <a:cubicBezTo>
                    <a:pt x="87" y="2564"/>
                    <a:pt x="173" y="3284"/>
                    <a:pt x="231" y="3284"/>
                  </a:cubicBezTo>
                  <a:cubicBezTo>
                    <a:pt x="288" y="3284"/>
                    <a:pt x="317" y="2564"/>
                    <a:pt x="259" y="1642"/>
                  </a:cubicBezTo>
                  <a:cubicBezTo>
                    <a:pt x="231" y="721"/>
                    <a:pt x="144"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3"/>
            <p:cNvSpPr/>
            <p:nvPr/>
          </p:nvSpPr>
          <p:spPr>
            <a:xfrm>
              <a:off x="5488825" y="4016750"/>
              <a:ext cx="38175" cy="40425"/>
            </a:xfrm>
            <a:custGeom>
              <a:avLst/>
              <a:gdLst/>
              <a:ahLst/>
              <a:cxnLst/>
              <a:rect l="l" t="t" r="r" b="b"/>
              <a:pathLst>
                <a:path w="1527" h="1617" extrusionOk="0">
                  <a:moveTo>
                    <a:pt x="38" y="0"/>
                  </a:moveTo>
                  <a:cubicBezTo>
                    <a:pt x="34" y="0"/>
                    <a:pt x="31" y="1"/>
                    <a:pt x="29" y="2"/>
                  </a:cubicBezTo>
                  <a:cubicBezTo>
                    <a:pt x="0" y="31"/>
                    <a:pt x="288" y="463"/>
                    <a:pt x="663" y="895"/>
                  </a:cubicBezTo>
                  <a:cubicBezTo>
                    <a:pt x="1049" y="1309"/>
                    <a:pt x="1409" y="1617"/>
                    <a:pt x="1464" y="1617"/>
                  </a:cubicBezTo>
                  <a:cubicBezTo>
                    <a:pt x="1466" y="1617"/>
                    <a:pt x="1468" y="1616"/>
                    <a:pt x="1469" y="1615"/>
                  </a:cubicBezTo>
                  <a:cubicBezTo>
                    <a:pt x="1527" y="1586"/>
                    <a:pt x="1239" y="1154"/>
                    <a:pt x="835" y="722"/>
                  </a:cubicBezTo>
                  <a:cubicBezTo>
                    <a:pt x="477" y="308"/>
                    <a:pt x="118" y="0"/>
                    <a:pt x="3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3"/>
            <p:cNvSpPr/>
            <p:nvPr/>
          </p:nvSpPr>
          <p:spPr>
            <a:xfrm>
              <a:off x="5544250" y="4119400"/>
              <a:ext cx="65550" cy="7400"/>
            </a:xfrm>
            <a:custGeom>
              <a:avLst/>
              <a:gdLst/>
              <a:ahLst/>
              <a:cxnLst/>
              <a:rect l="l" t="t" r="r" b="b"/>
              <a:pathLst>
                <a:path w="2622" h="296" extrusionOk="0">
                  <a:moveTo>
                    <a:pt x="2244" y="0"/>
                  </a:moveTo>
                  <a:cubicBezTo>
                    <a:pt x="2010" y="0"/>
                    <a:pt x="1686" y="15"/>
                    <a:pt x="1326" y="44"/>
                  </a:cubicBezTo>
                  <a:cubicBezTo>
                    <a:pt x="606" y="101"/>
                    <a:pt x="1" y="216"/>
                    <a:pt x="30" y="274"/>
                  </a:cubicBezTo>
                  <a:cubicBezTo>
                    <a:pt x="30" y="288"/>
                    <a:pt x="174" y="296"/>
                    <a:pt x="408" y="296"/>
                  </a:cubicBezTo>
                  <a:cubicBezTo>
                    <a:pt x="642" y="296"/>
                    <a:pt x="966" y="288"/>
                    <a:pt x="1326" y="274"/>
                  </a:cubicBezTo>
                  <a:cubicBezTo>
                    <a:pt x="2046" y="216"/>
                    <a:pt x="2622" y="101"/>
                    <a:pt x="2622" y="44"/>
                  </a:cubicBezTo>
                  <a:cubicBezTo>
                    <a:pt x="2622" y="15"/>
                    <a:pt x="2478" y="0"/>
                    <a:pt x="224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3"/>
            <p:cNvSpPr/>
            <p:nvPr/>
          </p:nvSpPr>
          <p:spPr>
            <a:xfrm>
              <a:off x="5668825" y="4080150"/>
              <a:ext cx="7225" cy="72750"/>
            </a:xfrm>
            <a:custGeom>
              <a:avLst/>
              <a:gdLst/>
              <a:ahLst/>
              <a:cxnLst/>
              <a:rect l="l" t="t" r="r" b="b"/>
              <a:pathLst>
                <a:path w="289" h="2910" extrusionOk="0">
                  <a:moveTo>
                    <a:pt x="87" y="1"/>
                  </a:moveTo>
                  <a:cubicBezTo>
                    <a:pt x="30" y="1"/>
                    <a:pt x="1" y="663"/>
                    <a:pt x="30" y="1470"/>
                  </a:cubicBezTo>
                  <a:cubicBezTo>
                    <a:pt x="58" y="2276"/>
                    <a:pt x="116" y="2910"/>
                    <a:pt x="202" y="2910"/>
                  </a:cubicBezTo>
                  <a:cubicBezTo>
                    <a:pt x="260" y="2910"/>
                    <a:pt x="289" y="2218"/>
                    <a:pt x="260" y="1441"/>
                  </a:cubicBezTo>
                  <a:cubicBezTo>
                    <a:pt x="202" y="634"/>
                    <a:pt x="145"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3"/>
            <p:cNvSpPr/>
            <p:nvPr/>
          </p:nvSpPr>
          <p:spPr>
            <a:xfrm>
              <a:off x="5656600" y="4265475"/>
              <a:ext cx="79950" cy="10775"/>
            </a:xfrm>
            <a:custGeom>
              <a:avLst/>
              <a:gdLst/>
              <a:ahLst/>
              <a:cxnLst/>
              <a:rect l="l" t="t" r="r" b="b"/>
              <a:pathLst>
                <a:path w="3198" h="431" extrusionOk="0">
                  <a:moveTo>
                    <a:pt x="115" y="0"/>
                  </a:moveTo>
                  <a:cubicBezTo>
                    <a:pt x="47" y="0"/>
                    <a:pt x="7" y="6"/>
                    <a:pt x="0" y="19"/>
                  </a:cubicBezTo>
                  <a:cubicBezTo>
                    <a:pt x="0" y="48"/>
                    <a:pt x="691" y="249"/>
                    <a:pt x="1584" y="364"/>
                  </a:cubicBezTo>
                  <a:cubicBezTo>
                    <a:pt x="1962" y="413"/>
                    <a:pt x="2308" y="431"/>
                    <a:pt x="2582" y="431"/>
                  </a:cubicBezTo>
                  <a:cubicBezTo>
                    <a:pt x="2957" y="431"/>
                    <a:pt x="3197" y="398"/>
                    <a:pt x="3197" y="364"/>
                  </a:cubicBezTo>
                  <a:cubicBezTo>
                    <a:pt x="3197" y="307"/>
                    <a:pt x="2477" y="249"/>
                    <a:pt x="1584" y="134"/>
                  </a:cubicBezTo>
                  <a:cubicBezTo>
                    <a:pt x="915" y="67"/>
                    <a:pt x="349" y="0"/>
                    <a:pt x="1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3"/>
            <p:cNvSpPr/>
            <p:nvPr/>
          </p:nvSpPr>
          <p:spPr>
            <a:xfrm>
              <a:off x="5816450" y="4218400"/>
              <a:ext cx="28825" cy="72050"/>
            </a:xfrm>
            <a:custGeom>
              <a:avLst/>
              <a:gdLst/>
              <a:ahLst/>
              <a:cxnLst/>
              <a:rect l="l" t="t" r="r" b="b"/>
              <a:pathLst>
                <a:path w="1153" h="2882" extrusionOk="0">
                  <a:moveTo>
                    <a:pt x="1095" y="1"/>
                  </a:moveTo>
                  <a:cubicBezTo>
                    <a:pt x="1037" y="1"/>
                    <a:pt x="749" y="606"/>
                    <a:pt x="461" y="1383"/>
                  </a:cubicBezTo>
                  <a:cubicBezTo>
                    <a:pt x="202" y="2190"/>
                    <a:pt x="0" y="2852"/>
                    <a:pt x="87" y="2881"/>
                  </a:cubicBezTo>
                  <a:cubicBezTo>
                    <a:pt x="89" y="2882"/>
                    <a:pt x="91" y="2882"/>
                    <a:pt x="93" y="2882"/>
                  </a:cubicBezTo>
                  <a:cubicBezTo>
                    <a:pt x="184" y="2882"/>
                    <a:pt x="438" y="2258"/>
                    <a:pt x="692" y="1470"/>
                  </a:cubicBezTo>
                  <a:cubicBezTo>
                    <a:pt x="980" y="692"/>
                    <a:pt x="1152" y="30"/>
                    <a:pt x="109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3"/>
            <p:cNvSpPr/>
            <p:nvPr/>
          </p:nvSpPr>
          <p:spPr>
            <a:xfrm>
              <a:off x="5853900" y="4101375"/>
              <a:ext cx="67700" cy="19500"/>
            </a:xfrm>
            <a:custGeom>
              <a:avLst/>
              <a:gdLst/>
              <a:ahLst/>
              <a:cxnLst/>
              <a:rect l="l" t="t" r="r" b="b"/>
              <a:pathLst>
                <a:path w="2708" h="780" extrusionOk="0">
                  <a:moveTo>
                    <a:pt x="84" y="1"/>
                  </a:moveTo>
                  <a:cubicBezTo>
                    <a:pt x="48" y="1"/>
                    <a:pt x="29" y="6"/>
                    <a:pt x="29" y="16"/>
                  </a:cubicBezTo>
                  <a:cubicBezTo>
                    <a:pt x="0" y="73"/>
                    <a:pt x="605" y="304"/>
                    <a:pt x="1325" y="505"/>
                  </a:cubicBezTo>
                  <a:cubicBezTo>
                    <a:pt x="1943" y="672"/>
                    <a:pt x="2483" y="779"/>
                    <a:pt x="2652" y="779"/>
                  </a:cubicBezTo>
                  <a:cubicBezTo>
                    <a:pt x="2688" y="779"/>
                    <a:pt x="2707" y="775"/>
                    <a:pt x="2707" y="765"/>
                  </a:cubicBezTo>
                  <a:cubicBezTo>
                    <a:pt x="2707" y="707"/>
                    <a:pt x="2131" y="477"/>
                    <a:pt x="1383" y="275"/>
                  </a:cubicBezTo>
                  <a:cubicBezTo>
                    <a:pt x="788" y="108"/>
                    <a:pt x="252" y="1"/>
                    <a:pt x="8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3"/>
            <p:cNvSpPr/>
            <p:nvPr/>
          </p:nvSpPr>
          <p:spPr>
            <a:xfrm>
              <a:off x="5930925" y="4157775"/>
              <a:ext cx="54050" cy="46400"/>
            </a:xfrm>
            <a:custGeom>
              <a:avLst/>
              <a:gdLst/>
              <a:ahLst/>
              <a:cxnLst/>
              <a:rect l="l" t="t" r="r" b="b"/>
              <a:pathLst>
                <a:path w="2162" h="1856" extrusionOk="0">
                  <a:moveTo>
                    <a:pt x="2091" y="0"/>
                  </a:moveTo>
                  <a:cubicBezTo>
                    <a:pt x="2004" y="0"/>
                    <a:pt x="1519" y="359"/>
                    <a:pt x="1009" y="842"/>
                  </a:cubicBezTo>
                  <a:cubicBezTo>
                    <a:pt x="433" y="1360"/>
                    <a:pt x="1" y="1792"/>
                    <a:pt x="30" y="1850"/>
                  </a:cubicBezTo>
                  <a:cubicBezTo>
                    <a:pt x="32" y="1854"/>
                    <a:pt x="36" y="1856"/>
                    <a:pt x="42" y="1856"/>
                  </a:cubicBezTo>
                  <a:cubicBezTo>
                    <a:pt x="129" y="1856"/>
                    <a:pt x="616" y="1498"/>
                    <a:pt x="1153" y="1014"/>
                  </a:cubicBezTo>
                  <a:cubicBezTo>
                    <a:pt x="1729" y="496"/>
                    <a:pt x="2161" y="64"/>
                    <a:pt x="2103" y="6"/>
                  </a:cubicBezTo>
                  <a:cubicBezTo>
                    <a:pt x="2102" y="2"/>
                    <a:pt x="2097" y="0"/>
                    <a:pt x="20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3"/>
            <p:cNvSpPr/>
            <p:nvPr/>
          </p:nvSpPr>
          <p:spPr>
            <a:xfrm>
              <a:off x="5993575" y="3992300"/>
              <a:ext cx="16600" cy="73475"/>
            </a:xfrm>
            <a:custGeom>
              <a:avLst/>
              <a:gdLst/>
              <a:ahLst/>
              <a:cxnLst/>
              <a:rect l="l" t="t" r="r" b="b"/>
              <a:pathLst>
                <a:path w="664" h="2939" extrusionOk="0">
                  <a:moveTo>
                    <a:pt x="87" y="1"/>
                  </a:moveTo>
                  <a:cubicBezTo>
                    <a:pt x="30" y="1"/>
                    <a:pt x="1" y="663"/>
                    <a:pt x="145" y="1499"/>
                  </a:cubicBezTo>
                  <a:cubicBezTo>
                    <a:pt x="289" y="2334"/>
                    <a:pt x="548" y="2939"/>
                    <a:pt x="606" y="2939"/>
                  </a:cubicBezTo>
                  <a:cubicBezTo>
                    <a:pt x="663" y="2910"/>
                    <a:pt x="519" y="2219"/>
                    <a:pt x="375" y="1441"/>
                  </a:cubicBezTo>
                  <a:cubicBezTo>
                    <a:pt x="231" y="663"/>
                    <a:pt x="145"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3"/>
            <p:cNvSpPr/>
            <p:nvPr/>
          </p:nvSpPr>
          <p:spPr>
            <a:xfrm>
              <a:off x="6056950" y="4044750"/>
              <a:ext cx="71300" cy="67850"/>
            </a:xfrm>
            <a:custGeom>
              <a:avLst/>
              <a:gdLst/>
              <a:ahLst/>
              <a:cxnLst/>
              <a:rect l="l" t="t" r="r" b="b"/>
              <a:pathLst>
                <a:path w="2852" h="2714" extrusionOk="0">
                  <a:moveTo>
                    <a:pt x="2812" y="1"/>
                  </a:moveTo>
                  <a:cubicBezTo>
                    <a:pt x="2714" y="1"/>
                    <a:pt x="2004" y="477"/>
                    <a:pt x="1268" y="1186"/>
                  </a:cubicBezTo>
                  <a:cubicBezTo>
                    <a:pt x="490" y="1964"/>
                    <a:pt x="0" y="2655"/>
                    <a:pt x="58" y="2713"/>
                  </a:cubicBezTo>
                  <a:cubicBezTo>
                    <a:pt x="59" y="2713"/>
                    <a:pt x="59" y="2714"/>
                    <a:pt x="61" y="2714"/>
                  </a:cubicBezTo>
                  <a:cubicBezTo>
                    <a:pt x="113" y="2714"/>
                    <a:pt x="708" y="2092"/>
                    <a:pt x="1440" y="1359"/>
                  </a:cubicBezTo>
                  <a:cubicBezTo>
                    <a:pt x="2189" y="610"/>
                    <a:pt x="2852" y="63"/>
                    <a:pt x="2823" y="5"/>
                  </a:cubicBezTo>
                  <a:cubicBezTo>
                    <a:pt x="2821" y="2"/>
                    <a:pt x="2818" y="1"/>
                    <a:pt x="281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3"/>
            <p:cNvSpPr/>
            <p:nvPr/>
          </p:nvSpPr>
          <p:spPr>
            <a:xfrm>
              <a:off x="6067025" y="3975475"/>
              <a:ext cx="72750" cy="27200"/>
            </a:xfrm>
            <a:custGeom>
              <a:avLst/>
              <a:gdLst/>
              <a:ahLst/>
              <a:cxnLst/>
              <a:rect l="l" t="t" r="r" b="b"/>
              <a:pathLst>
                <a:path w="2910" h="1088" extrusionOk="0">
                  <a:moveTo>
                    <a:pt x="71" y="0"/>
                  </a:moveTo>
                  <a:cubicBezTo>
                    <a:pt x="47" y="0"/>
                    <a:pt x="33" y="4"/>
                    <a:pt x="29" y="11"/>
                  </a:cubicBezTo>
                  <a:cubicBezTo>
                    <a:pt x="1" y="69"/>
                    <a:pt x="634" y="357"/>
                    <a:pt x="1412" y="645"/>
                  </a:cubicBezTo>
                  <a:cubicBezTo>
                    <a:pt x="2115" y="921"/>
                    <a:pt x="2687" y="1088"/>
                    <a:pt x="2841" y="1088"/>
                  </a:cubicBezTo>
                  <a:cubicBezTo>
                    <a:pt x="2864" y="1088"/>
                    <a:pt x="2877" y="1084"/>
                    <a:pt x="2881" y="1077"/>
                  </a:cubicBezTo>
                  <a:cubicBezTo>
                    <a:pt x="2910" y="1019"/>
                    <a:pt x="2276" y="731"/>
                    <a:pt x="1498" y="443"/>
                  </a:cubicBezTo>
                  <a:cubicBezTo>
                    <a:pt x="820" y="167"/>
                    <a:pt x="230" y="0"/>
                    <a:pt x="7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3"/>
            <p:cNvSpPr/>
            <p:nvPr/>
          </p:nvSpPr>
          <p:spPr>
            <a:xfrm>
              <a:off x="6108800" y="3895100"/>
              <a:ext cx="20900" cy="61975"/>
            </a:xfrm>
            <a:custGeom>
              <a:avLst/>
              <a:gdLst/>
              <a:ahLst/>
              <a:cxnLst/>
              <a:rect l="l" t="t" r="r" b="b"/>
              <a:pathLst>
                <a:path w="836" h="2479" extrusionOk="0">
                  <a:moveTo>
                    <a:pt x="58" y="0"/>
                  </a:moveTo>
                  <a:lnTo>
                    <a:pt x="58" y="0"/>
                  </a:lnTo>
                  <a:cubicBezTo>
                    <a:pt x="0" y="29"/>
                    <a:pt x="115" y="605"/>
                    <a:pt x="288" y="1268"/>
                  </a:cubicBezTo>
                  <a:cubicBezTo>
                    <a:pt x="485" y="1942"/>
                    <a:pt x="681" y="2479"/>
                    <a:pt x="744" y="2479"/>
                  </a:cubicBezTo>
                  <a:cubicBezTo>
                    <a:pt x="746" y="2479"/>
                    <a:pt x="748" y="2478"/>
                    <a:pt x="749" y="2477"/>
                  </a:cubicBezTo>
                  <a:cubicBezTo>
                    <a:pt x="835" y="2449"/>
                    <a:pt x="720" y="1901"/>
                    <a:pt x="519" y="1210"/>
                  </a:cubicBezTo>
                  <a:cubicBezTo>
                    <a:pt x="317" y="548"/>
                    <a:pt x="115" y="0"/>
                    <a:pt x="5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3"/>
            <p:cNvSpPr/>
            <p:nvPr/>
          </p:nvSpPr>
          <p:spPr>
            <a:xfrm>
              <a:off x="5467925" y="4224125"/>
              <a:ext cx="39625" cy="52675"/>
            </a:xfrm>
            <a:custGeom>
              <a:avLst/>
              <a:gdLst/>
              <a:ahLst/>
              <a:cxnLst/>
              <a:rect l="l" t="t" r="r" b="b"/>
              <a:pathLst>
                <a:path w="1585" h="2107" extrusionOk="0">
                  <a:moveTo>
                    <a:pt x="65" y="1"/>
                  </a:moveTo>
                  <a:cubicBezTo>
                    <a:pt x="62" y="1"/>
                    <a:pt x="60" y="1"/>
                    <a:pt x="58" y="2"/>
                  </a:cubicBezTo>
                  <a:cubicBezTo>
                    <a:pt x="1" y="31"/>
                    <a:pt x="289" y="549"/>
                    <a:pt x="721" y="1125"/>
                  </a:cubicBezTo>
                  <a:cubicBezTo>
                    <a:pt x="1111" y="1683"/>
                    <a:pt x="1475" y="2106"/>
                    <a:pt x="1550" y="2106"/>
                  </a:cubicBezTo>
                  <a:cubicBezTo>
                    <a:pt x="1552" y="2106"/>
                    <a:pt x="1554" y="2106"/>
                    <a:pt x="1556" y="2105"/>
                  </a:cubicBezTo>
                  <a:cubicBezTo>
                    <a:pt x="1585" y="2047"/>
                    <a:pt x="1297" y="1558"/>
                    <a:pt x="894" y="981"/>
                  </a:cubicBezTo>
                  <a:cubicBezTo>
                    <a:pt x="503" y="424"/>
                    <a:pt x="140" y="1"/>
                    <a:pt x="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3"/>
            <p:cNvSpPr/>
            <p:nvPr/>
          </p:nvSpPr>
          <p:spPr>
            <a:xfrm>
              <a:off x="5237525" y="4172025"/>
              <a:ext cx="1115400" cy="663500"/>
            </a:xfrm>
            <a:custGeom>
              <a:avLst/>
              <a:gdLst/>
              <a:ahLst/>
              <a:cxnLst/>
              <a:rect l="l" t="t" r="r" b="b"/>
              <a:pathLst>
                <a:path w="44616" h="26540" extrusionOk="0">
                  <a:moveTo>
                    <a:pt x="36276" y="1"/>
                  </a:moveTo>
                  <a:cubicBezTo>
                    <a:pt x="36166" y="1"/>
                    <a:pt x="36056" y="5"/>
                    <a:pt x="35946" y="12"/>
                  </a:cubicBezTo>
                  <a:cubicBezTo>
                    <a:pt x="35312" y="41"/>
                    <a:pt x="34707" y="214"/>
                    <a:pt x="34160" y="502"/>
                  </a:cubicBezTo>
                  <a:cubicBezTo>
                    <a:pt x="33613" y="819"/>
                    <a:pt x="33065" y="1164"/>
                    <a:pt x="32576" y="1539"/>
                  </a:cubicBezTo>
                  <a:lnTo>
                    <a:pt x="29523" y="3814"/>
                  </a:lnTo>
                  <a:cubicBezTo>
                    <a:pt x="25433" y="6896"/>
                    <a:pt x="21573" y="9949"/>
                    <a:pt x="18146" y="12772"/>
                  </a:cubicBezTo>
                  <a:cubicBezTo>
                    <a:pt x="14718" y="15623"/>
                    <a:pt x="11723" y="18302"/>
                    <a:pt x="9217" y="20577"/>
                  </a:cubicBezTo>
                  <a:cubicBezTo>
                    <a:pt x="7978" y="21672"/>
                    <a:pt x="6653" y="22536"/>
                    <a:pt x="5329" y="22680"/>
                  </a:cubicBezTo>
                  <a:cubicBezTo>
                    <a:pt x="5182" y="22694"/>
                    <a:pt x="5033" y="22701"/>
                    <a:pt x="4884" y="22701"/>
                  </a:cubicBezTo>
                  <a:cubicBezTo>
                    <a:pt x="4420" y="22701"/>
                    <a:pt x="3950" y="22631"/>
                    <a:pt x="3514" y="22478"/>
                  </a:cubicBezTo>
                  <a:cubicBezTo>
                    <a:pt x="3024" y="22306"/>
                    <a:pt x="2563" y="22046"/>
                    <a:pt x="2160" y="21758"/>
                  </a:cubicBezTo>
                  <a:cubicBezTo>
                    <a:pt x="1584" y="21326"/>
                    <a:pt x="1037" y="20837"/>
                    <a:pt x="547" y="20318"/>
                  </a:cubicBezTo>
                  <a:lnTo>
                    <a:pt x="144" y="19915"/>
                  </a:lnTo>
                  <a:cubicBezTo>
                    <a:pt x="86" y="19857"/>
                    <a:pt x="58" y="19829"/>
                    <a:pt x="0" y="19771"/>
                  </a:cubicBezTo>
                  <a:lnTo>
                    <a:pt x="0" y="19771"/>
                  </a:lnTo>
                  <a:cubicBezTo>
                    <a:pt x="29" y="19829"/>
                    <a:pt x="86" y="19886"/>
                    <a:pt x="115" y="19915"/>
                  </a:cubicBezTo>
                  <a:lnTo>
                    <a:pt x="490" y="20347"/>
                  </a:lnTo>
                  <a:cubicBezTo>
                    <a:pt x="979" y="20894"/>
                    <a:pt x="1527" y="21384"/>
                    <a:pt x="2103" y="21816"/>
                  </a:cubicBezTo>
                  <a:cubicBezTo>
                    <a:pt x="2535" y="22133"/>
                    <a:pt x="2996" y="22392"/>
                    <a:pt x="3485" y="22565"/>
                  </a:cubicBezTo>
                  <a:cubicBezTo>
                    <a:pt x="3947" y="22741"/>
                    <a:pt x="4426" y="22816"/>
                    <a:pt x="4909" y="22816"/>
                  </a:cubicBezTo>
                  <a:cubicBezTo>
                    <a:pt x="5058" y="22816"/>
                    <a:pt x="5208" y="22809"/>
                    <a:pt x="5357" y="22795"/>
                  </a:cubicBezTo>
                  <a:cubicBezTo>
                    <a:pt x="6711" y="22651"/>
                    <a:pt x="8065" y="21758"/>
                    <a:pt x="9332" y="20693"/>
                  </a:cubicBezTo>
                  <a:cubicBezTo>
                    <a:pt x="11867" y="18446"/>
                    <a:pt x="14862" y="15767"/>
                    <a:pt x="18290" y="12945"/>
                  </a:cubicBezTo>
                  <a:cubicBezTo>
                    <a:pt x="21717" y="10122"/>
                    <a:pt x="25577" y="7098"/>
                    <a:pt x="29667" y="4016"/>
                  </a:cubicBezTo>
                  <a:lnTo>
                    <a:pt x="32720" y="1712"/>
                  </a:lnTo>
                  <a:cubicBezTo>
                    <a:pt x="33209" y="1337"/>
                    <a:pt x="33728" y="992"/>
                    <a:pt x="34246" y="675"/>
                  </a:cubicBezTo>
                  <a:cubicBezTo>
                    <a:pt x="34794" y="416"/>
                    <a:pt x="35370" y="243"/>
                    <a:pt x="35946" y="214"/>
                  </a:cubicBezTo>
                  <a:cubicBezTo>
                    <a:pt x="36025" y="210"/>
                    <a:pt x="36104" y="208"/>
                    <a:pt x="36182" y="208"/>
                  </a:cubicBezTo>
                  <a:cubicBezTo>
                    <a:pt x="37280" y="208"/>
                    <a:pt x="38340" y="581"/>
                    <a:pt x="39200" y="1280"/>
                  </a:cubicBezTo>
                  <a:cubicBezTo>
                    <a:pt x="39632" y="1625"/>
                    <a:pt x="39978" y="2086"/>
                    <a:pt x="40266" y="2576"/>
                  </a:cubicBezTo>
                  <a:cubicBezTo>
                    <a:pt x="40525" y="3065"/>
                    <a:pt x="40698" y="3584"/>
                    <a:pt x="40784" y="4131"/>
                  </a:cubicBezTo>
                  <a:cubicBezTo>
                    <a:pt x="41821" y="8480"/>
                    <a:pt x="42513" y="12426"/>
                    <a:pt x="43060" y="15739"/>
                  </a:cubicBezTo>
                  <a:cubicBezTo>
                    <a:pt x="43607" y="19051"/>
                    <a:pt x="43953" y="21758"/>
                    <a:pt x="44212" y="23630"/>
                  </a:cubicBezTo>
                  <a:cubicBezTo>
                    <a:pt x="44327" y="24581"/>
                    <a:pt x="44442" y="25301"/>
                    <a:pt x="44500" y="25791"/>
                  </a:cubicBezTo>
                  <a:cubicBezTo>
                    <a:pt x="44529" y="26019"/>
                    <a:pt x="44557" y="26220"/>
                    <a:pt x="44586" y="26335"/>
                  </a:cubicBezTo>
                  <a:lnTo>
                    <a:pt x="44586" y="26335"/>
                  </a:lnTo>
                  <a:cubicBezTo>
                    <a:pt x="44581" y="26217"/>
                    <a:pt x="44555" y="26030"/>
                    <a:pt x="44529" y="25819"/>
                  </a:cubicBezTo>
                  <a:cubicBezTo>
                    <a:pt x="44471" y="25301"/>
                    <a:pt x="44385" y="24581"/>
                    <a:pt x="44298" y="23659"/>
                  </a:cubicBezTo>
                  <a:cubicBezTo>
                    <a:pt x="44068" y="21758"/>
                    <a:pt x="43722" y="19080"/>
                    <a:pt x="43204" y="15739"/>
                  </a:cubicBezTo>
                  <a:cubicBezTo>
                    <a:pt x="42685" y="12397"/>
                    <a:pt x="41994" y="8452"/>
                    <a:pt x="40986" y="4102"/>
                  </a:cubicBezTo>
                  <a:cubicBezTo>
                    <a:pt x="40900" y="3555"/>
                    <a:pt x="40698" y="3008"/>
                    <a:pt x="40439" y="2489"/>
                  </a:cubicBezTo>
                  <a:cubicBezTo>
                    <a:pt x="40151" y="1971"/>
                    <a:pt x="39776" y="1510"/>
                    <a:pt x="39344" y="1107"/>
                  </a:cubicBezTo>
                  <a:cubicBezTo>
                    <a:pt x="38479" y="399"/>
                    <a:pt x="37398" y="1"/>
                    <a:pt x="36276" y="1"/>
                  </a:cubicBezTo>
                  <a:close/>
                  <a:moveTo>
                    <a:pt x="44586" y="26335"/>
                  </a:moveTo>
                  <a:cubicBezTo>
                    <a:pt x="44586" y="26346"/>
                    <a:pt x="44586" y="26357"/>
                    <a:pt x="44586" y="26367"/>
                  </a:cubicBezTo>
                  <a:cubicBezTo>
                    <a:pt x="44586" y="26368"/>
                    <a:pt x="44586" y="26370"/>
                    <a:pt x="44586" y="26372"/>
                  </a:cubicBezTo>
                  <a:lnTo>
                    <a:pt x="44586" y="26372"/>
                  </a:lnTo>
                  <a:cubicBezTo>
                    <a:pt x="44586" y="26361"/>
                    <a:pt x="44586" y="26350"/>
                    <a:pt x="44586" y="26338"/>
                  </a:cubicBezTo>
                  <a:cubicBezTo>
                    <a:pt x="44586" y="26337"/>
                    <a:pt x="44586" y="26336"/>
                    <a:pt x="44586" y="26335"/>
                  </a:cubicBezTo>
                  <a:close/>
                  <a:moveTo>
                    <a:pt x="44586" y="26372"/>
                  </a:moveTo>
                  <a:cubicBezTo>
                    <a:pt x="44587" y="26440"/>
                    <a:pt x="44590" y="26490"/>
                    <a:pt x="44615" y="26540"/>
                  </a:cubicBezTo>
                  <a:cubicBezTo>
                    <a:pt x="44615" y="26484"/>
                    <a:pt x="44588" y="26428"/>
                    <a:pt x="44586" y="26372"/>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3"/>
            <p:cNvSpPr/>
            <p:nvPr/>
          </p:nvSpPr>
          <p:spPr>
            <a:xfrm>
              <a:off x="6197350" y="4829025"/>
              <a:ext cx="285175" cy="15675"/>
            </a:xfrm>
            <a:custGeom>
              <a:avLst/>
              <a:gdLst/>
              <a:ahLst/>
              <a:cxnLst/>
              <a:rect l="l" t="t" r="r" b="b"/>
              <a:pathLst>
                <a:path w="11407" h="627" extrusionOk="0">
                  <a:moveTo>
                    <a:pt x="10946" y="0"/>
                  </a:moveTo>
                  <a:lnTo>
                    <a:pt x="9736" y="29"/>
                  </a:lnTo>
                  <a:lnTo>
                    <a:pt x="5675" y="173"/>
                  </a:lnTo>
                  <a:cubicBezTo>
                    <a:pt x="4120" y="231"/>
                    <a:pt x="2679" y="317"/>
                    <a:pt x="1643" y="432"/>
                  </a:cubicBezTo>
                  <a:cubicBezTo>
                    <a:pt x="1153" y="461"/>
                    <a:pt x="721" y="490"/>
                    <a:pt x="433" y="548"/>
                  </a:cubicBezTo>
                  <a:cubicBezTo>
                    <a:pt x="289" y="548"/>
                    <a:pt x="116" y="576"/>
                    <a:pt x="1" y="605"/>
                  </a:cubicBezTo>
                  <a:cubicBezTo>
                    <a:pt x="73" y="620"/>
                    <a:pt x="145" y="627"/>
                    <a:pt x="217" y="627"/>
                  </a:cubicBezTo>
                  <a:cubicBezTo>
                    <a:pt x="289" y="627"/>
                    <a:pt x="361" y="620"/>
                    <a:pt x="433" y="605"/>
                  </a:cubicBezTo>
                  <a:lnTo>
                    <a:pt x="1671" y="576"/>
                  </a:lnTo>
                  <a:lnTo>
                    <a:pt x="5704" y="404"/>
                  </a:lnTo>
                  <a:cubicBezTo>
                    <a:pt x="7288" y="317"/>
                    <a:pt x="8699" y="260"/>
                    <a:pt x="9736" y="173"/>
                  </a:cubicBezTo>
                  <a:cubicBezTo>
                    <a:pt x="10226" y="144"/>
                    <a:pt x="10658" y="116"/>
                    <a:pt x="10946" y="87"/>
                  </a:cubicBezTo>
                  <a:cubicBezTo>
                    <a:pt x="11119" y="87"/>
                    <a:pt x="11263" y="58"/>
                    <a:pt x="114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3"/>
            <p:cNvSpPr/>
            <p:nvPr/>
          </p:nvSpPr>
          <p:spPr>
            <a:xfrm>
              <a:off x="6099425" y="4286075"/>
              <a:ext cx="100125" cy="105900"/>
            </a:xfrm>
            <a:custGeom>
              <a:avLst/>
              <a:gdLst/>
              <a:ahLst/>
              <a:cxnLst/>
              <a:rect l="l" t="t" r="r" b="b"/>
              <a:pathLst>
                <a:path w="4005" h="4236" extrusionOk="0">
                  <a:moveTo>
                    <a:pt x="3944" y="1"/>
                  </a:moveTo>
                  <a:cubicBezTo>
                    <a:pt x="3867" y="1"/>
                    <a:pt x="3096" y="997"/>
                    <a:pt x="2017" y="2161"/>
                  </a:cubicBezTo>
                  <a:cubicBezTo>
                    <a:pt x="951" y="3313"/>
                    <a:pt x="1" y="4178"/>
                    <a:pt x="58" y="4235"/>
                  </a:cubicBezTo>
                  <a:cubicBezTo>
                    <a:pt x="865" y="3688"/>
                    <a:pt x="1585" y="3025"/>
                    <a:pt x="2190" y="2305"/>
                  </a:cubicBezTo>
                  <a:cubicBezTo>
                    <a:pt x="3284" y="1124"/>
                    <a:pt x="4004" y="30"/>
                    <a:pt x="3947" y="1"/>
                  </a:cubicBezTo>
                  <a:cubicBezTo>
                    <a:pt x="3946" y="1"/>
                    <a:pt x="3945" y="1"/>
                    <a:pt x="39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3"/>
            <p:cNvSpPr/>
            <p:nvPr/>
          </p:nvSpPr>
          <p:spPr>
            <a:xfrm>
              <a:off x="6111675" y="4319800"/>
              <a:ext cx="97950" cy="59325"/>
            </a:xfrm>
            <a:custGeom>
              <a:avLst/>
              <a:gdLst/>
              <a:ahLst/>
              <a:cxnLst/>
              <a:rect l="l" t="t" r="r" b="b"/>
              <a:pathLst>
                <a:path w="3918" h="2373" extrusionOk="0">
                  <a:moveTo>
                    <a:pt x="3874" y="1"/>
                  </a:moveTo>
                  <a:cubicBezTo>
                    <a:pt x="3749" y="1"/>
                    <a:pt x="2874" y="420"/>
                    <a:pt x="1872" y="1043"/>
                  </a:cubicBezTo>
                  <a:cubicBezTo>
                    <a:pt x="807" y="1705"/>
                    <a:pt x="0" y="2339"/>
                    <a:pt x="29" y="2368"/>
                  </a:cubicBezTo>
                  <a:cubicBezTo>
                    <a:pt x="32" y="2371"/>
                    <a:pt x="37" y="2372"/>
                    <a:pt x="44" y="2372"/>
                  </a:cubicBezTo>
                  <a:cubicBezTo>
                    <a:pt x="172" y="2372"/>
                    <a:pt x="976" y="1873"/>
                    <a:pt x="1988" y="1244"/>
                  </a:cubicBezTo>
                  <a:cubicBezTo>
                    <a:pt x="3053" y="582"/>
                    <a:pt x="3917" y="64"/>
                    <a:pt x="3889" y="6"/>
                  </a:cubicBezTo>
                  <a:cubicBezTo>
                    <a:pt x="3887" y="2"/>
                    <a:pt x="3882" y="1"/>
                    <a:pt x="387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3"/>
            <p:cNvSpPr/>
            <p:nvPr/>
          </p:nvSpPr>
          <p:spPr>
            <a:xfrm>
              <a:off x="6481075" y="4797275"/>
              <a:ext cx="662475" cy="60575"/>
            </a:xfrm>
            <a:custGeom>
              <a:avLst/>
              <a:gdLst/>
              <a:ahLst/>
              <a:cxnLst/>
              <a:rect l="l" t="t" r="r" b="b"/>
              <a:pathLst>
                <a:path w="26499" h="2423" extrusionOk="0">
                  <a:moveTo>
                    <a:pt x="2806" y="0"/>
                  </a:moveTo>
                  <a:cubicBezTo>
                    <a:pt x="2212" y="0"/>
                    <a:pt x="1624" y="25"/>
                    <a:pt x="1037" y="61"/>
                  </a:cubicBezTo>
                  <a:cubicBezTo>
                    <a:pt x="720" y="89"/>
                    <a:pt x="461" y="118"/>
                    <a:pt x="288" y="147"/>
                  </a:cubicBezTo>
                  <a:cubicBezTo>
                    <a:pt x="173" y="147"/>
                    <a:pt x="86" y="176"/>
                    <a:pt x="0" y="176"/>
                  </a:cubicBezTo>
                  <a:cubicBezTo>
                    <a:pt x="43" y="190"/>
                    <a:pt x="94" y="197"/>
                    <a:pt x="144" y="197"/>
                  </a:cubicBezTo>
                  <a:cubicBezTo>
                    <a:pt x="194" y="197"/>
                    <a:pt x="245" y="190"/>
                    <a:pt x="288" y="176"/>
                  </a:cubicBezTo>
                  <a:lnTo>
                    <a:pt x="1066" y="147"/>
                  </a:lnTo>
                  <a:cubicBezTo>
                    <a:pt x="1340" y="135"/>
                    <a:pt x="1669" y="128"/>
                    <a:pt x="2044" y="128"/>
                  </a:cubicBezTo>
                  <a:cubicBezTo>
                    <a:pt x="2574" y="128"/>
                    <a:pt x="3197" y="142"/>
                    <a:pt x="3888" y="176"/>
                  </a:cubicBezTo>
                  <a:cubicBezTo>
                    <a:pt x="6308" y="320"/>
                    <a:pt x="9591" y="723"/>
                    <a:pt x="13249" y="1126"/>
                  </a:cubicBezTo>
                  <a:lnTo>
                    <a:pt x="22610" y="2106"/>
                  </a:lnTo>
                  <a:lnTo>
                    <a:pt x="25461" y="2365"/>
                  </a:lnTo>
                  <a:lnTo>
                    <a:pt x="26239" y="2422"/>
                  </a:lnTo>
                  <a:lnTo>
                    <a:pt x="26498" y="2422"/>
                  </a:lnTo>
                  <a:cubicBezTo>
                    <a:pt x="26412" y="2394"/>
                    <a:pt x="26326" y="2394"/>
                    <a:pt x="26239" y="2394"/>
                  </a:cubicBezTo>
                  <a:lnTo>
                    <a:pt x="25461" y="2278"/>
                  </a:lnTo>
                  <a:lnTo>
                    <a:pt x="22639" y="1933"/>
                  </a:lnTo>
                  <a:lnTo>
                    <a:pt x="13278" y="896"/>
                  </a:lnTo>
                  <a:cubicBezTo>
                    <a:pt x="9620" y="493"/>
                    <a:pt x="6337" y="89"/>
                    <a:pt x="3917" y="32"/>
                  </a:cubicBezTo>
                  <a:cubicBezTo>
                    <a:pt x="3543" y="10"/>
                    <a:pt x="3173" y="0"/>
                    <a:pt x="280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3"/>
            <p:cNvSpPr/>
            <p:nvPr/>
          </p:nvSpPr>
          <p:spPr>
            <a:xfrm>
              <a:off x="7127675" y="4733975"/>
              <a:ext cx="31700" cy="247725"/>
            </a:xfrm>
            <a:custGeom>
              <a:avLst/>
              <a:gdLst/>
              <a:ahLst/>
              <a:cxnLst/>
              <a:rect l="l" t="t" r="r" b="b"/>
              <a:pathLst>
                <a:path w="1268" h="9909" extrusionOk="0">
                  <a:moveTo>
                    <a:pt x="1210" y="0"/>
                  </a:moveTo>
                  <a:cubicBezTo>
                    <a:pt x="1153" y="0"/>
                    <a:pt x="836" y="2218"/>
                    <a:pt x="519" y="4954"/>
                  </a:cubicBezTo>
                  <a:cubicBezTo>
                    <a:pt x="202" y="7691"/>
                    <a:pt x="1" y="9908"/>
                    <a:pt x="87" y="9908"/>
                  </a:cubicBezTo>
                  <a:cubicBezTo>
                    <a:pt x="87" y="9909"/>
                    <a:pt x="88" y="9909"/>
                    <a:pt x="88" y="9909"/>
                  </a:cubicBezTo>
                  <a:cubicBezTo>
                    <a:pt x="148" y="9909"/>
                    <a:pt x="435" y="7702"/>
                    <a:pt x="750" y="4983"/>
                  </a:cubicBezTo>
                  <a:cubicBezTo>
                    <a:pt x="1066" y="2247"/>
                    <a:pt x="1268" y="0"/>
                    <a:pt x="121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6" name="Google Shape;2779;p43">
            <a:extLst>
              <a:ext uri="{FF2B5EF4-FFF2-40B4-BE49-F238E27FC236}">
                <a16:creationId xmlns:a16="http://schemas.microsoft.com/office/drawing/2014/main" id="{B580B0F6-605B-49B5-AAE8-68A556D15302}"/>
              </a:ext>
            </a:extLst>
          </p:cNvPr>
          <p:cNvPicPr preferRelativeResize="0"/>
          <p:nvPr/>
        </p:nvPicPr>
        <p:blipFill rotWithShape="1">
          <a:blip r:embed="rId3">
            <a:alphaModFix/>
          </a:blip>
          <a:srcRect/>
          <a:stretch/>
        </p:blipFill>
        <p:spPr>
          <a:xfrm>
            <a:off x="848152" y="2144582"/>
            <a:ext cx="720744" cy="1514864"/>
          </a:xfrm>
          <a:prstGeom prst="rect">
            <a:avLst/>
          </a:prstGeom>
          <a:noFill/>
          <a:ln>
            <a:noFill/>
          </a:ln>
        </p:spPr>
      </p:pic>
      <p:pic>
        <p:nvPicPr>
          <p:cNvPr id="107" name="Google Shape;2779;p43">
            <a:extLst>
              <a:ext uri="{FF2B5EF4-FFF2-40B4-BE49-F238E27FC236}">
                <a16:creationId xmlns:a16="http://schemas.microsoft.com/office/drawing/2014/main" id="{309F9288-EB9D-46EA-83B1-4EA3B7F6E391}"/>
              </a:ext>
            </a:extLst>
          </p:cNvPr>
          <p:cNvPicPr preferRelativeResize="0"/>
          <p:nvPr/>
        </p:nvPicPr>
        <p:blipFill rotWithShape="1">
          <a:blip r:embed="rId3">
            <a:alphaModFix/>
          </a:blip>
          <a:srcRect/>
          <a:stretch/>
        </p:blipFill>
        <p:spPr>
          <a:xfrm rot="16200000">
            <a:off x="1841333" y="69624"/>
            <a:ext cx="637284" cy="1113654"/>
          </a:xfrm>
          <a:prstGeom prst="rect">
            <a:avLst/>
          </a:prstGeom>
          <a:noFill/>
          <a:ln>
            <a:noFill/>
          </a:ln>
        </p:spPr>
      </p:pic>
    </p:spTree>
    <p:extLst>
      <p:ext uri="{BB962C8B-B14F-4D97-AF65-F5344CB8AC3E}">
        <p14:creationId xmlns:p14="http://schemas.microsoft.com/office/powerpoint/2010/main" val="657249640"/>
      </p:ext>
    </p:extLst>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cxnSp>
        <p:nvCxnSpPr>
          <p:cNvPr id="1105" name="Google Shape;1105;p32"/>
          <p:cNvCxnSpPr>
            <a:stCxn id="1106" idx="1"/>
          </p:cNvCxnSpPr>
          <p:nvPr/>
        </p:nvCxnSpPr>
        <p:spPr>
          <a:xfrm rot="10800000" flipH="1">
            <a:off x="7011200" y="2645913"/>
            <a:ext cx="467700" cy="948000"/>
          </a:xfrm>
          <a:prstGeom prst="bentConnector4">
            <a:avLst>
              <a:gd name="adj1" fmla="val -1074"/>
              <a:gd name="adj2" fmla="val 65237"/>
            </a:avLst>
          </a:prstGeom>
          <a:noFill/>
          <a:ln w="9525" cap="flat" cmpd="sng">
            <a:solidFill>
              <a:schemeClr val="dk1"/>
            </a:solidFill>
            <a:prstDash val="solid"/>
            <a:round/>
            <a:headEnd type="none" w="med" len="med"/>
            <a:tailEnd type="none" w="med" len="med"/>
          </a:ln>
        </p:spPr>
      </p:cxnSp>
      <p:sp>
        <p:nvSpPr>
          <p:cNvPr id="1107" name="Google Shape;1107;p32"/>
          <p:cNvSpPr/>
          <p:nvPr/>
        </p:nvSpPr>
        <p:spPr>
          <a:xfrm>
            <a:off x="3382379" y="990694"/>
            <a:ext cx="1254095" cy="1236787"/>
          </a:xfrm>
          <a:custGeom>
            <a:avLst/>
            <a:gdLst/>
            <a:ahLst/>
            <a:cxnLst/>
            <a:rect l="l" t="t" r="r" b="b"/>
            <a:pathLst>
              <a:path w="18512" h="18512" extrusionOk="0">
                <a:moveTo>
                  <a:pt x="1" y="1"/>
                </a:moveTo>
                <a:lnTo>
                  <a:pt x="1" y="18512"/>
                </a:lnTo>
                <a:lnTo>
                  <a:pt x="18512" y="18512"/>
                </a:lnTo>
                <a:lnTo>
                  <a:pt x="18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09" name="Google Shape;1109;p32"/>
          <p:cNvSpPr txBox="1">
            <a:spLocks noGrp="1"/>
          </p:cNvSpPr>
          <p:nvPr>
            <p:ph type="ctrTitle"/>
          </p:nvPr>
        </p:nvSpPr>
        <p:spPr>
          <a:xfrm>
            <a:off x="4636474" y="786403"/>
            <a:ext cx="4795284" cy="1526367"/>
          </a:xfrm>
          <a:prstGeom prst="rect">
            <a:avLst/>
          </a:prstGeom>
        </p:spPr>
        <p:txBody>
          <a:bodyPr spcFirstLastPara="1" wrap="square" lIns="91425" tIns="91425" rIns="91425" bIns="91425" anchor="ctr" anchorCtr="0">
            <a:noAutofit/>
          </a:bodyPr>
          <a:lstStyle/>
          <a:p>
            <a:r>
              <a:rPr lang="fr-FR" sz="4000" dirty="0">
                <a:latin typeface="Teko" panose="020B0604020202020204" charset="0"/>
                <a:cs typeface="Teko" panose="020B0604020202020204" charset="0"/>
              </a:rPr>
              <a:t>Architecture, </a:t>
            </a:r>
            <a:r>
              <a:rPr lang="fr-FR" sz="4000" dirty="0" err="1">
                <a:latin typeface="Teko" panose="020B0604020202020204" charset="0"/>
                <a:cs typeface="Teko" panose="020B0604020202020204" charset="0"/>
              </a:rPr>
              <a:t>challanges</a:t>
            </a:r>
            <a:r>
              <a:rPr lang="fr-FR" sz="4000" dirty="0">
                <a:latin typeface="Teko" panose="020B0604020202020204" charset="0"/>
                <a:cs typeface="Teko" panose="020B0604020202020204" charset="0"/>
              </a:rPr>
              <a:t> </a:t>
            </a:r>
            <a:br>
              <a:rPr lang="fr-FR" sz="4000" dirty="0">
                <a:latin typeface="Teko" panose="020B0604020202020204" charset="0"/>
                <a:cs typeface="Teko" panose="020B0604020202020204" charset="0"/>
              </a:rPr>
            </a:br>
            <a:r>
              <a:rPr lang="fr-FR" sz="4000" dirty="0">
                <a:latin typeface="Teko" panose="020B0604020202020204" charset="0"/>
                <a:cs typeface="Teko" panose="020B0604020202020204" charset="0"/>
              </a:rPr>
              <a:t>   and </a:t>
            </a:r>
            <a:r>
              <a:rPr lang="fr-FR" sz="4000" dirty="0" err="1">
                <a:latin typeface="Teko" panose="020B0604020202020204" charset="0"/>
                <a:cs typeface="Teko" panose="020B0604020202020204" charset="0"/>
              </a:rPr>
              <a:t>pitfalls</a:t>
            </a:r>
            <a:r>
              <a:rPr lang="fr-FR" sz="4000" dirty="0">
                <a:latin typeface="Teko" panose="020B0604020202020204" charset="0"/>
                <a:cs typeface="Teko" panose="020B0604020202020204" charset="0"/>
              </a:rPr>
              <a:t> in SL</a:t>
            </a:r>
          </a:p>
        </p:txBody>
      </p:sp>
      <p:sp>
        <p:nvSpPr>
          <p:cNvPr id="1110" name="Google Shape;1110;p32"/>
          <p:cNvSpPr txBox="1">
            <a:spLocks noGrp="1"/>
          </p:cNvSpPr>
          <p:nvPr>
            <p:ph type="title" idx="2"/>
          </p:nvPr>
        </p:nvSpPr>
        <p:spPr>
          <a:xfrm>
            <a:off x="3316276" y="1287568"/>
            <a:ext cx="13863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eko" panose="020B0604020202020204" charset="0"/>
                <a:cs typeface="Teko" panose="020B0604020202020204" charset="0"/>
              </a:rPr>
              <a:t>07</a:t>
            </a:r>
            <a:endParaRPr dirty="0">
              <a:latin typeface="Teko" panose="020B0604020202020204" charset="0"/>
              <a:cs typeface="Teko" panose="020B0604020202020204" charset="0"/>
            </a:endParaRPr>
          </a:p>
        </p:txBody>
      </p:sp>
      <p:cxnSp>
        <p:nvCxnSpPr>
          <p:cNvPr id="1111" name="Google Shape;1111;p32"/>
          <p:cNvCxnSpPr>
            <a:endCxn id="1106" idx="1"/>
          </p:cNvCxnSpPr>
          <p:nvPr/>
        </p:nvCxnSpPr>
        <p:spPr>
          <a:xfrm rot="10800000" flipH="1">
            <a:off x="2201300" y="3593913"/>
            <a:ext cx="4809900" cy="547800"/>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1106" name="Google Shape;1106;p32"/>
          <p:cNvSpPr/>
          <p:nvPr/>
        </p:nvSpPr>
        <p:spPr>
          <a:xfrm>
            <a:off x="7011200" y="3305013"/>
            <a:ext cx="577800" cy="57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grpSp>
        <p:nvGrpSpPr>
          <p:cNvPr id="1112" name="Google Shape;1112;p32"/>
          <p:cNvGrpSpPr/>
          <p:nvPr/>
        </p:nvGrpSpPr>
        <p:grpSpPr>
          <a:xfrm>
            <a:off x="684469" y="3217003"/>
            <a:ext cx="1890783" cy="1387534"/>
            <a:chOff x="229350" y="2821025"/>
            <a:chExt cx="1202100" cy="882150"/>
          </a:xfrm>
        </p:grpSpPr>
        <p:sp>
          <p:nvSpPr>
            <p:cNvPr id="1113" name="Google Shape;1113;p32"/>
            <p:cNvSpPr/>
            <p:nvPr/>
          </p:nvSpPr>
          <p:spPr>
            <a:xfrm>
              <a:off x="650775" y="3239050"/>
              <a:ext cx="343150" cy="145800"/>
            </a:xfrm>
            <a:custGeom>
              <a:avLst/>
              <a:gdLst/>
              <a:ahLst/>
              <a:cxnLst/>
              <a:rect l="l" t="t" r="r" b="b"/>
              <a:pathLst>
                <a:path w="13726" h="5832" extrusionOk="0">
                  <a:moveTo>
                    <a:pt x="554" y="1"/>
                  </a:moveTo>
                  <a:lnTo>
                    <a:pt x="0" y="5653"/>
                  </a:lnTo>
                  <a:cubicBezTo>
                    <a:pt x="0" y="5653"/>
                    <a:pt x="2160" y="5831"/>
                    <a:pt x="4699" y="5831"/>
                  </a:cubicBezTo>
                  <a:cubicBezTo>
                    <a:pt x="8025" y="5831"/>
                    <a:pt x="12000" y="5526"/>
                    <a:pt x="12629" y="4116"/>
                  </a:cubicBezTo>
                  <a:cubicBezTo>
                    <a:pt x="13725" y="1629"/>
                    <a:pt x="656" y="68"/>
                    <a:pt x="55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14" name="Google Shape;1114;p32"/>
            <p:cNvSpPr/>
            <p:nvPr/>
          </p:nvSpPr>
          <p:spPr>
            <a:xfrm>
              <a:off x="650775" y="3239050"/>
              <a:ext cx="343150" cy="145800"/>
            </a:xfrm>
            <a:custGeom>
              <a:avLst/>
              <a:gdLst/>
              <a:ahLst/>
              <a:cxnLst/>
              <a:rect l="l" t="t" r="r" b="b"/>
              <a:pathLst>
                <a:path w="13726" h="5832" extrusionOk="0">
                  <a:moveTo>
                    <a:pt x="554" y="1"/>
                  </a:moveTo>
                  <a:lnTo>
                    <a:pt x="0" y="5653"/>
                  </a:lnTo>
                  <a:cubicBezTo>
                    <a:pt x="0" y="5653"/>
                    <a:pt x="2160" y="5831"/>
                    <a:pt x="4699" y="5831"/>
                  </a:cubicBezTo>
                  <a:cubicBezTo>
                    <a:pt x="8025" y="5831"/>
                    <a:pt x="12000" y="5526"/>
                    <a:pt x="12629" y="4116"/>
                  </a:cubicBezTo>
                  <a:cubicBezTo>
                    <a:pt x="13725" y="1629"/>
                    <a:pt x="656" y="68"/>
                    <a:pt x="5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15" name="Google Shape;1115;p32"/>
            <p:cNvSpPr/>
            <p:nvPr/>
          </p:nvSpPr>
          <p:spPr>
            <a:xfrm>
              <a:off x="665175" y="3310550"/>
              <a:ext cx="659150" cy="185725"/>
            </a:xfrm>
            <a:custGeom>
              <a:avLst/>
              <a:gdLst/>
              <a:ahLst/>
              <a:cxnLst/>
              <a:rect l="l" t="t" r="r" b="b"/>
              <a:pathLst>
                <a:path w="26366" h="7429" extrusionOk="0">
                  <a:moveTo>
                    <a:pt x="1" y="1"/>
                  </a:moveTo>
                  <a:lnTo>
                    <a:pt x="1" y="7429"/>
                  </a:lnTo>
                  <a:lnTo>
                    <a:pt x="26366" y="7429"/>
                  </a:lnTo>
                  <a:lnTo>
                    <a:pt x="26366"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16" name="Google Shape;1116;p32"/>
            <p:cNvSpPr/>
            <p:nvPr/>
          </p:nvSpPr>
          <p:spPr>
            <a:xfrm>
              <a:off x="683550" y="3334025"/>
              <a:ext cx="37050" cy="141900"/>
            </a:xfrm>
            <a:custGeom>
              <a:avLst/>
              <a:gdLst/>
              <a:ahLst/>
              <a:cxnLst/>
              <a:rect l="l" t="t" r="r" b="b"/>
              <a:pathLst>
                <a:path w="1482" h="5676" extrusionOk="0">
                  <a:moveTo>
                    <a:pt x="1" y="0"/>
                  </a:moveTo>
                  <a:lnTo>
                    <a:pt x="1" y="5676"/>
                  </a:lnTo>
                  <a:lnTo>
                    <a:pt x="1482" y="5676"/>
                  </a:lnTo>
                  <a:lnTo>
                    <a:pt x="148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17" name="Google Shape;1117;p32"/>
            <p:cNvSpPr/>
            <p:nvPr/>
          </p:nvSpPr>
          <p:spPr>
            <a:xfrm>
              <a:off x="736700" y="3352100"/>
              <a:ext cx="27425" cy="23500"/>
            </a:xfrm>
            <a:custGeom>
              <a:avLst/>
              <a:gdLst/>
              <a:ahLst/>
              <a:cxnLst/>
              <a:rect l="l" t="t" r="r" b="b"/>
              <a:pathLst>
                <a:path w="1097" h="940" extrusionOk="0">
                  <a:moveTo>
                    <a:pt x="622" y="1"/>
                  </a:moveTo>
                  <a:cubicBezTo>
                    <a:pt x="204" y="1"/>
                    <a:pt x="0" y="510"/>
                    <a:pt x="294" y="803"/>
                  </a:cubicBezTo>
                  <a:cubicBezTo>
                    <a:pt x="388" y="897"/>
                    <a:pt x="504" y="939"/>
                    <a:pt x="618" y="939"/>
                  </a:cubicBezTo>
                  <a:cubicBezTo>
                    <a:pt x="861" y="939"/>
                    <a:pt x="1097" y="749"/>
                    <a:pt x="1097" y="464"/>
                  </a:cubicBezTo>
                  <a:cubicBezTo>
                    <a:pt x="1097" y="204"/>
                    <a:pt x="882" y="1"/>
                    <a:pt x="6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18" name="Google Shape;1118;p32"/>
            <p:cNvSpPr/>
            <p:nvPr/>
          </p:nvSpPr>
          <p:spPr>
            <a:xfrm>
              <a:off x="736700" y="3402125"/>
              <a:ext cx="27425" cy="23575"/>
            </a:xfrm>
            <a:custGeom>
              <a:avLst/>
              <a:gdLst/>
              <a:ahLst/>
              <a:cxnLst/>
              <a:rect l="l" t="t" r="r" b="b"/>
              <a:pathLst>
                <a:path w="1097" h="943" extrusionOk="0">
                  <a:moveTo>
                    <a:pt x="622" y="1"/>
                  </a:moveTo>
                  <a:cubicBezTo>
                    <a:pt x="204" y="1"/>
                    <a:pt x="0" y="510"/>
                    <a:pt x="294" y="804"/>
                  </a:cubicBezTo>
                  <a:cubicBezTo>
                    <a:pt x="390" y="899"/>
                    <a:pt x="508" y="942"/>
                    <a:pt x="625" y="942"/>
                  </a:cubicBezTo>
                  <a:cubicBezTo>
                    <a:pt x="865" y="942"/>
                    <a:pt x="1097" y="758"/>
                    <a:pt x="1097" y="476"/>
                  </a:cubicBezTo>
                  <a:cubicBezTo>
                    <a:pt x="1097" y="216"/>
                    <a:pt x="882" y="1"/>
                    <a:pt x="6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19" name="Google Shape;1119;p32"/>
            <p:cNvSpPr/>
            <p:nvPr/>
          </p:nvSpPr>
          <p:spPr>
            <a:xfrm>
              <a:off x="811025"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20" name="Google Shape;1120;p32"/>
            <p:cNvSpPr/>
            <p:nvPr/>
          </p:nvSpPr>
          <p:spPr>
            <a:xfrm>
              <a:off x="863325" y="3352100"/>
              <a:ext cx="36200" cy="109125"/>
            </a:xfrm>
            <a:custGeom>
              <a:avLst/>
              <a:gdLst/>
              <a:ahLst/>
              <a:cxnLst/>
              <a:rect l="l" t="t" r="r" b="b"/>
              <a:pathLst>
                <a:path w="1448" h="4365" extrusionOk="0">
                  <a:moveTo>
                    <a:pt x="0" y="1"/>
                  </a:moveTo>
                  <a:lnTo>
                    <a:pt x="0" y="4365"/>
                  </a:lnTo>
                  <a:lnTo>
                    <a:pt x="1447" y="4365"/>
                  </a:lnTo>
                  <a:lnTo>
                    <a:pt x="14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21" name="Google Shape;1121;p32"/>
            <p:cNvSpPr/>
            <p:nvPr/>
          </p:nvSpPr>
          <p:spPr>
            <a:xfrm>
              <a:off x="915600"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22" name="Google Shape;1122;p32"/>
            <p:cNvSpPr/>
            <p:nvPr/>
          </p:nvSpPr>
          <p:spPr>
            <a:xfrm>
              <a:off x="968175"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23" name="Google Shape;1123;p32"/>
            <p:cNvSpPr/>
            <p:nvPr/>
          </p:nvSpPr>
          <p:spPr>
            <a:xfrm>
              <a:off x="1020475" y="3352100"/>
              <a:ext cx="36200" cy="109125"/>
            </a:xfrm>
            <a:custGeom>
              <a:avLst/>
              <a:gdLst/>
              <a:ahLst/>
              <a:cxnLst/>
              <a:rect l="l" t="t" r="r" b="b"/>
              <a:pathLst>
                <a:path w="1448" h="4365" extrusionOk="0">
                  <a:moveTo>
                    <a:pt x="0" y="1"/>
                  </a:moveTo>
                  <a:lnTo>
                    <a:pt x="0" y="4365"/>
                  </a:lnTo>
                  <a:lnTo>
                    <a:pt x="1447" y="4365"/>
                  </a:lnTo>
                  <a:lnTo>
                    <a:pt x="14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24" name="Google Shape;1124;p32"/>
            <p:cNvSpPr/>
            <p:nvPr/>
          </p:nvSpPr>
          <p:spPr>
            <a:xfrm>
              <a:off x="1072750" y="3352100"/>
              <a:ext cx="36200" cy="109125"/>
            </a:xfrm>
            <a:custGeom>
              <a:avLst/>
              <a:gdLst/>
              <a:ahLst/>
              <a:cxnLst/>
              <a:rect l="l" t="t" r="r" b="b"/>
              <a:pathLst>
                <a:path w="1448"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25" name="Google Shape;1125;p32"/>
            <p:cNvSpPr/>
            <p:nvPr/>
          </p:nvSpPr>
          <p:spPr>
            <a:xfrm>
              <a:off x="1125325"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26" name="Google Shape;1126;p32"/>
            <p:cNvSpPr/>
            <p:nvPr/>
          </p:nvSpPr>
          <p:spPr>
            <a:xfrm>
              <a:off x="1177600" y="3352100"/>
              <a:ext cx="36225" cy="109125"/>
            </a:xfrm>
            <a:custGeom>
              <a:avLst/>
              <a:gdLst/>
              <a:ahLst/>
              <a:cxnLst/>
              <a:rect l="l" t="t" r="r" b="b"/>
              <a:pathLst>
                <a:path w="1449" h="4365" extrusionOk="0">
                  <a:moveTo>
                    <a:pt x="1" y="1"/>
                  </a:moveTo>
                  <a:lnTo>
                    <a:pt x="1"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27" name="Google Shape;1127;p32"/>
            <p:cNvSpPr/>
            <p:nvPr/>
          </p:nvSpPr>
          <p:spPr>
            <a:xfrm>
              <a:off x="1229900" y="3352100"/>
              <a:ext cx="36200" cy="109125"/>
            </a:xfrm>
            <a:custGeom>
              <a:avLst/>
              <a:gdLst/>
              <a:ahLst/>
              <a:cxnLst/>
              <a:rect l="l" t="t" r="r" b="b"/>
              <a:pathLst>
                <a:path w="1448" h="4365" extrusionOk="0">
                  <a:moveTo>
                    <a:pt x="0" y="1"/>
                  </a:moveTo>
                  <a:lnTo>
                    <a:pt x="0" y="4365"/>
                  </a:lnTo>
                  <a:lnTo>
                    <a:pt x="1448" y="4365"/>
                  </a:lnTo>
                  <a:lnTo>
                    <a:pt x="144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28" name="Google Shape;1128;p32"/>
            <p:cNvSpPr/>
            <p:nvPr/>
          </p:nvSpPr>
          <p:spPr>
            <a:xfrm>
              <a:off x="1282200" y="3352100"/>
              <a:ext cx="36475" cy="109125"/>
            </a:xfrm>
            <a:custGeom>
              <a:avLst/>
              <a:gdLst/>
              <a:ahLst/>
              <a:cxnLst/>
              <a:rect l="l" t="t" r="r" b="b"/>
              <a:pathLst>
                <a:path w="1459" h="4365" extrusionOk="0">
                  <a:moveTo>
                    <a:pt x="0" y="1"/>
                  </a:moveTo>
                  <a:lnTo>
                    <a:pt x="0" y="4365"/>
                  </a:lnTo>
                  <a:lnTo>
                    <a:pt x="1458" y="4365"/>
                  </a:lnTo>
                  <a:lnTo>
                    <a:pt x="1458"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29" name="Google Shape;1129;p32"/>
            <p:cNvSpPr/>
            <p:nvPr/>
          </p:nvSpPr>
          <p:spPr>
            <a:xfrm>
              <a:off x="1324300" y="3310550"/>
              <a:ext cx="107150" cy="185725"/>
            </a:xfrm>
            <a:custGeom>
              <a:avLst/>
              <a:gdLst/>
              <a:ahLst/>
              <a:cxnLst/>
              <a:rect l="l" t="t" r="r" b="b"/>
              <a:pathLst>
                <a:path w="4286" h="7429" extrusionOk="0">
                  <a:moveTo>
                    <a:pt x="1" y="1"/>
                  </a:moveTo>
                  <a:lnTo>
                    <a:pt x="1" y="7429"/>
                  </a:lnTo>
                  <a:lnTo>
                    <a:pt x="4285" y="7429"/>
                  </a:lnTo>
                  <a:lnTo>
                    <a:pt x="428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30" name="Google Shape;1130;p32"/>
            <p:cNvSpPr/>
            <p:nvPr/>
          </p:nvSpPr>
          <p:spPr>
            <a:xfrm>
              <a:off x="229350" y="3173775"/>
              <a:ext cx="448850" cy="529400"/>
            </a:xfrm>
            <a:custGeom>
              <a:avLst/>
              <a:gdLst/>
              <a:ahLst/>
              <a:cxnLst/>
              <a:rect l="l" t="t" r="r" b="b"/>
              <a:pathLst>
                <a:path w="17954" h="21176" extrusionOk="0">
                  <a:moveTo>
                    <a:pt x="9517" y="1"/>
                  </a:moveTo>
                  <a:cubicBezTo>
                    <a:pt x="5132" y="1"/>
                    <a:pt x="1383" y="1992"/>
                    <a:pt x="713" y="3290"/>
                  </a:cubicBezTo>
                  <a:cubicBezTo>
                    <a:pt x="1" y="4658"/>
                    <a:pt x="1877" y="21175"/>
                    <a:pt x="9678" y="21175"/>
                  </a:cubicBezTo>
                  <a:cubicBezTo>
                    <a:pt x="9681" y="21175"/>
                    <a:pt x="9683" y="21175"/>
                    <a:pt x="9685" y="21175"/>
                  </a:cubicBezTo>
                  <a:cubicBezTo>
                    <a:pt x="17412" y="21175"/>
                    <a:pt x="17954" y="3041"/>
                    <a:pt x="17830" y="2939"/>
                  </a:cubicBezTo>
                  <a:cubicBezTo>
                    <a:pt x="15202" y="767"/>
                    <a:pt x="12237" y="1"/>
                    <a:pt x="951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31" name="Google Shape;1131;p32"/>
            <p:cNvSpPr/>
            <p:nvPr/>
          </p:nvSpPr>
          <p:spPr>
            <a:xfrm>
              <a:off x="238125" y="3250350"/>
              <a:ext cx="440925" cy="46675"/>
            </a:xfrm>
            <a:custGeom>
              <a:avLst/>
              <a:gdLst/>
              <a:ahLst/>
              <a:cxnLst/>
              <a:rect l="l" t="t" r="r" b="b"/>
              <a:pathLst>
                <a:path w="17637" h="1867" extrusionOk="0">
                  <a:moveTo>
                    <a:pt x="0" y="1"/>
                  </a:moveTo>
                  <a:lnTo>
                    <a:pt x="0" y="1"/>
                  </a:lnTo>
                  <a:cubicBezTo>
                    <a:pt x="57" y="35"/>
                    <a:pt x="113" y="69"/>
                    <a:pt x="170" y="91"/>
                  </a:cubicBezTo>
                  <a:lnTo>
                    <a:pt x="656" y="295"/>
                  </a:lnTo>
                  <a:cubicBezTo>
                    <a:pt x="871" y="385"/>
                    <a:pt x="1119" y="487"/>
                    <a:pt x="1436" y="600"/>
                  </a:cubicBezTo>
                  <a:cubicBezTo>
                    <a:pt x="1741" y="702"/>
                    <a:pt x="2092" y="826"/>
                    <a:pt x="2487" y="939"/>
                  </a:cubicBezTo>
                  <a:cubicBezTo>
                    <a:pt x="2883" y="1064"/>
                    <a:pt x="3313" y="1165"/>
                    <a:pt x="3787" y="1290"/>
                  </a:cubicBezTo>
                  <a:cubicBezTo>
                    <a:pt x="4251" y="1403"/>
                    <a:pt x="4760" y="1493"/>
                    <a:pt x="5291" y="1584"/>
                  </a:cubicBezTo>
                  <a:cubicBezTo>
                    <a:pt x="6456" y="1764"/>
                    <a:pt x="7631" y="1855"/>
                    <a:pt x="8807" y="1866"/>
                  </a:cubicBezTo>
                  <a:cubicBezTo>
                    <a:pt x="9994" y="1866"/>
                    <a:pt x="11170" y="1776"/>
                    <a:pt x="12334" y="1606"/>
                  </a:cubicBezTo>
                  <a:cubicBezTo>
                    <a:pt x="12866" y="1527"/>
                    <a:pt x="13375" y="1425"/>
                    <a:pt x="13849" y="1324"/>
                  </a:cubicBezTo>
                  <a:cubicBezTo>
                    <a:pt x="14324" y="1233"/>
                    <a:pt x="14754" y="1097"/>
                    <a:pt x="15150" y="996"/>
                  </a:cubicBezTo>
                  <a:cubicBezTo>
                    <a:pt x="15545" y="894"/>
                    <a:pt x="15896" y="758"/>
                    <a:pt x="16201" y="657"/>
                  </a:cubicBezTo>
                  <a:cubicBezTo>
                    <a:pt x="16518" y="555"/>
                    <a:pt x="16778" y="442"/>
                    <a:pt x="16981" y="363"/>
                  </a:cubicBezTo>
                  <a:cubicBezTo>
                    <a:pt x="17185" y="283"/>
                    <a:pt x="17343" y="216"/>
                    <a:pt x="17467" y="159"/>
                  </a:cubicBezTo>
                  <a:cubicBezTo>
                    <a:pt x="17535" y="136"/>
                    <a:pt x="17580" y="114"/>
                    <a:pt x="17637" y="80"/>
                  </a:cubicBezTo>
                  <a:lnTo>
                    <a:pt x="17637" y="80"/>
                  </a:lnTo>
                  <a:cubicBezTo>
                    <a:pt x="17580" y="91"/>
                    <a:pt x="17512" y="103"/>
                    <a:pt x="17456" y="125"/>
                  </a:cubicBezTo>
                  <a:lnTo>
                    <a:pt x="16958" y="306"/>
                  </a:lnTo>
                  <a:cubicBezTo>
                    <a:pt x="16744" y="385"/>
                    <a:pt x="16484" y="476"/>
                    <a:pt x="16178" y="566"/>
                  </a:cubicBezTo>
                  <a:cubicBezTo>
                    <a:pt x="15862" y="657"/>
                    <a:pt x="15511" y="770"/>
                    <a:pt x="15116" y="883"/>
                  </a:cubicBezTo>
                  <a:cubicBezTo>
                    <a:pt x="14720" y="984"/>
                    <a:pt x="14279" y="1075"/>
                    <a:pt x="13815" y="1188"/>
                  </a:cubicBezTo>
                  <a:cubicBezTo>
                    <a:pt x="13352" y="1301"/>
                    <a:pt x="12843" y="1369"/>
                    <a:pt x="12312" y="1459"/>
                  </a:cubicBezTo>
                  <a:cubicBezTo>
                    <a:pt x="11147" y="1617"/>
                    <a:pt x="9983" y="1708"/>
                    <a:pt x="8807" y="1708"/>
                  </a:cubicBezTo>
                  <a:cubicBezTo>
                    <a:pt x="7643" y="1697"/>
                    <a:pt x="6478" y="1606"/>
                    <a:pt x="5314" y="1425"/>
                  </a:cubicBezTo>
                  <a:cubicBezTo>
                    <a:pt x="4782" y="1335"/>
                    <a:pt x="4285" y="1244"/>
                    <a:pt x="3810" y="1143"/>
                  </a:cubicBezTo>
                  <a:cubicBezTo>
                    <a:pt x="3335" y="1052"/>
                    <a:pt x="2917" y="928"/>
                    <a:pt x="2510" y="826"/>
                  </a:cubicBezTo>
                  <a:cubicBezTo>
                    <a:pt x="2114" y="724"/>
                    <a:pt x="1775" y="600"/>
                    <a:pt x="1458" y="510"/>
                  </a:cubicBezTo>
                  <a:cubicBezTo>
                    <a:pt x="1153" y="408"/>
                    <a:pt x="882" y="317"/>
                    <a:pt x="678" y="238"/>
                  </a:cubicBezTo>
                  <a:lnTo>
                    <a:pt x="181" y="57"/>
                  </a:lnTo>
                  <a:cubicBezTo>
                    <a:pt x="124" y="35"/>
                    <a:pt x="57" y="12"/>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32" name="Google Shape;1132;p32"/>
            <p:cNvSpPr/>
            <p:nvPr/>
          </p:nvSpPr>
          <p:spPr>
            <a:xfrm>
              <a:off x="291250" y="3167550"/>
              <a:ext cx="329575" cy="117325"/>
            </a:xfrm>
            <a:custGeom>
              <a:avLst/>
              <a:gdLst/>
              <a:ahLst/>
              <a:cxnLst/>
              <a:rect l="l" t="t" r="r" b="b"/>
              <a:pathLst>
                <a:path w="13183" h="4693" extrusionOk="0">
                  <a:moveTo>
                    <a:pt x="6501" y="0"/>
                  </a:moveTo>
                  <a:cubicBezTo>
                    <a:pt x="2544" y="12"/>
                    <a:pt x="0" y="2013"/>
                    <a:pt x="0" y="2013"/>
                  </a:cubicBezTo>
                  <a:cubicBezTo>
                    <a:pt x="1583" y="4025"/>
                    <a:pt x="4037" y="4669"/>
                    <a:pt x="6592" y="4692"/>
                  </a:cubicBezTo>
                  <a:cubicBezTo>
                    <a:pt x="6624" y="4692"/>
                    <a:pt x="6657" y="4693"/>
                    <a:pt x="6690" y="4693"/>
                  </a:cubicBezTo>
                  <a:cubicBezTo>
                    <a:pt x="9220" y="4693"/>
                    <a:pt x="11598" y="3830"/>
                    <a:pt x="13183" y="1866"/>
                  </a:cubicBezTo>
                  <a:cubicBezTo>
                    <a:pt x="13183" y="1866"/>
                    <a:pt x="11250" y="0"/>
                    <a:pt x="65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33" name="Google Shape;1133;p32"/>
            <p:cNvSpPr/>
            <p:nvPr/>
          </p:nvSpPr>
          <p:spPr>
            <a:xfrm>
              <a:off x="422100" y="3291350"/>
              <a:ext cx="44125" cy="404750"/>
            </a:xfrm>
            <a:custGeom>
              <a:avLst/>
              <a:gdLst/>
              <a:ahLst/>
              <a:cxnLst/>
              <a:rect l="l" t="t" r="r" b="b"/>
              <a:pathLst>
                <a:path w="1765" h="16190" extrusionOk="0">
                  <a:moveTo>
                    <a:pt x="634" y="0"/>
                  </a:moveTo>
                  <a:cubicBezTo>
                    <a:pt x="623" y="57"/>
                    <a:pt x="611" y="113"/>
                    <a:pt x="611" y="170"/>
                  </a:cubicBezTo>
                  <a:cubicBezTo>
                    <a:pt x="600" y="305"/>
                    <a:pt x="589" y="464"/>
                    <a:pt x="578" y="656"/>
                  </a:cubicBezTo>
                  <a:cubicBezTo>
                    <a:pt x="544" y="1108"/>
                    <a:pt x="510" y="1719"/>
                    <a:pt x="465" y="2453"/>
                  </a:cubicBezTo>
                  <a:cubicBezTo>
                    <a:pt x="385" y="3968"/>
                    <a:pt x="284" y="6049"/>
                    <a:pt x="182" y="8355"/>
                  </a:cubicBezTo>
                  <a:cubicBezTo>
                    <a:pt x="125" y="9508"/>
                    <a:pt x="80" y="10605"/>
                    <a:pt x="46" y="11611"/>
                  </a:cubicBezTo>
                  <a:cubicBezTo>
                    <a:pt x="1" y="12606"/>
                    <a:pt x="57" y="13533"/>
                    <a:pt x="295" y="14268"/>
                  </a:cubicBezTo>
                  <a:cubicBezTo>
                    <a:pt x="476" y="14844"/>
                    <a:pt x="792" y="15376"/>
                    <a:pt x="1233" y="15805"/>
                  </a:cubicBezTo>
                  <a:cubicBezTo>
                    <a:pt x="1346" y="15918"/>
                    <a:pt x="1471" y="16020"/>
                    <a:pt x="1618" y="16111"/>
                  </a:cubicBezTo>
                  <a:cubicBezTo>
                    <a:pt x="1663" y="16144"/>
                    <a:pt x="1708" y="16167"/>
                    <a:pt x="1765" y="16190"/>
                  </a:cubicBezTo>
                  <a:cubicBezTo>
                    <a:pt x="1595" y="16054"/>
                    <a:pt x="1437" y="15907"/>
                    <a:pt x="1279" y="15760"/>
                  </a:cubicBezTo>
                  <a:cubicBezTo>
                    <a:pt x="872" y="15330"/>
                    <a:pt x="578" y="14799"/>
                    <a:pt x="419" y="14234"/>
                  </a:cubicBezTo>
                  <a:cubicBezTo>
                    <a:pt x="204" y="13522"/>
                    <a:pt x="148" y="12617"/>
                    <a:pt x="204" y="11622"/>
                  </a:cubicBezTo>
                  <a:cubicBezTo>
                    <a:pt x="250" y="10616"/>
                    <a:pt x="295" y="9519"/>
                    <a:pt x="351" y="8366"/>
                  </a:cubicBezTo>
                  <a:cubicBezTo>
                    <a:pt x="442" y="6060"/>
                    <a:pt x="532" y="3968"/>
                    <a:pt x="589" y="2453"/>
                  </a:cubicBezTo>
                  <a:cubicBezTo>
                    <a:pt x="611" y="1719"/>
                    <a:pt x="634" y="1108"/>
                    <a:pt x="645" y="667"/>
                  </a:cubicBezTo>
                  <a:lnTo>
                    <a:pt x="645" y="181"/>
                  </a:lnTo>
                  <a:cubicBezTo>
                    <a:pt x="645" y="113"/>
                    <a:pt x="645" y="57"/>
                    <a:pt x="6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34" name="Google Shape;1134;p32"/>
            <p:cNvSpPr/>
            <p:nvPr/>
          </p:nvSpPr>
          <p:spPr>
            <a:xfrm>
              <a:off x="438800" y="3589800"/>
              <a:ext cx="17525" cy="18075"/>
            </a:xfrm>
            <a:custGeom>
              <a:avLst/>
              <a:gdLst/>
              <a:ahLst/>
              <a:cxnLst/>
              <a:rect l="l" t="t" r="r" b="b"/>
              <a:pathLst>
                <a:path w="701" h="723" extrusionOk="0">
                  <a:moveTo>
                    <a:pt x="313" y="1"/>
                  </a:moveTo>
                  <a:cubicBezTo>
                    <a:pt x="186" y="1"/>
                    <a:pt x="126" y="71"/>
                    <a:pt x="136" y="80"/>
                  </a:cubicBezTo>
                  <a:cubicBezTo>
                    <a:pt x="147" y="103"/>
                    <a:pt x="237" y="69"/>
                    <a:pt x="362" y="125"/>
                  </a:cubicBezTo>
                  <a:cubicBezTo>
                    <a:pt x="520" y="182"/>
                    <a:pt x="565" y="385"/>
                    <a:pt x="441" y="498"/>
                  </a:cubicBezTo>
                  <a:cubicBezTo>
                    <a:pt x="410" y="537"/>
                    <a:pt x="359" y="559"/>
                    <a:pt x="307" y="559"/>
                  </a:cubicBezTo>
                  <a:cubicBezTo>
                    <a:pt x="283" y="559"/>
                    <a:pt x="259" y="554"/>
                    <a:pt x="237" y="543"/>
                  </a:cubicBezTo>
                  <a:cubicBezTo>
                    <a:pt x="170" y="510"/>
                    <a:pt x="136" y="453"/>
                    <a:pt x="124" y="385"/>
                  </a:cubicBezTo>
                  <a:cubicBezTo>
                    <a:pt x="102" y="261"/>
                    <a:pt x="170" y="182"/>
                    <a:pt x="158" y="170"/>
                  </a:cubicBezTo>
                  <a:cubicBezTo>
                    <a:pt x="158" y="166"/>
                    <a:pt x="154" y="164"/>
                    <a:pt x="146" y="164"/>
                  </a:cubicBezTo>
                  <a:cubicBezTo>
                    <a:pt x="133" y="164"/>
                    <a:pt x="112" y="172"/>
                    <a:pt x="90" y="193"/>
                  </a:cubicBezTo>
                  <a:cubicBezTo>
                    <a:pt x="34" y="250"/>
                    <a:pt x="0" y="317"/>
                    <a:pt x="11" y="397"/>
                  </a:cubicBezTo>
                  <a:cubicBezTo>
                    <a:pt x="0" y="510"/>
                    <a:pt x="57" y="623"/>
                    <a:pt x="158" y="679"/>
                  </a:cubicBezTo>
                  <a:cubicBezTo>
                    <a:pt x="209" y="708"/>
                    <a:pt x="262" y="722"/>
                    <a:pt x="315" y="722"/>
                  </a:cubicBezTo>
                  <a:cubicBezTo>
                    <a:pt x="405" y="722"/>
                    <a:pt x="494" y="682"/>
                    <a:pt x="565" y="611"/>
                  </a:cubicBezTo>
                  <a:cubicBezTo>
                    <a:pt x="667" y="510"/>
                    <a:pt x="701" y="363"/>
                    <a:pt x="644" y="227"/>
                  </a:cubicBezTo>
                  <a:cubicBezTo>
                    <a:pt x="599" y="114"/>
                    <a:pt x="509" y="46"/>
                    <a:pt x="407" y="12"/>
                  </a:cubicBezTo>
                  <a:cubicBezTo>
                    <a:pt x="372" y="4"/>
                    <a:pt x="341" y="1"/>
                    <a:pt x="3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35" name="Google Shape;1135;p32"/>
            <p:cNvSpPr/>
            <p:nvPr/>
          </p:nvSpPr>
          <p:spPr>
            <a:xfrm>
              <a:off x="446425" y="3521950"/>
              <a:ext cx="16700" cy="15625"/>
            </a:xfrm>
            <a:custGeom>
              <a:avLst/>
              <a:gdLst/>
              <a:ahLst/>
              <a:cxnLst/>
              <a:rect l="l" t="t" r="r" b="b"/>
              <a:pathLst>
                <a:path w="668" h="625" extrusionOk="0">
                  <a:moveTo>
                    <a:pt x="210" y="1"/>
                  </a:moveTo>
                  <a:cubicBezTo>
                    <a:pt x="176" y="1"/>
                    <a:pt x="97" y="45"/>
                    <a:pt x="45" y="148"/>
                  </a:cubicBezTo>
                  <a:cubicBezTo>
                    <a:pt x="0" y="239"/>
                    <a:pt x="0" y="341"/>
                    <a:pt x="34" y="431"/>
                  </a:cubicBezTo>
                  <a:cubicBezTo>
                    <a:pt x="91" y="555"/>
                    <a:pt x="204" y="623"/>
                    <a:pt x="339" y="623"/>
                  </a:cubicBezTo>
                  <a:cubicBezTo>
                    <a:pt x="347" y="624"/>
                    <a:pt x="355" y="624"/>
                    <a:pt x="362" y="624"/>
                  </a:cubicBezTo>
                  <a:cubicBezTo>
                    <a:pt x="489" y="624"/>
                    <a:pt x="601" y="537"/>
                    <a:pt x="633" y="420"/>
                  </a:cubicBezTo>
                  <a:cubicBezTo>
                    <a:pt x="667" y="318"/>
                    <a:pt x="622" y="205"/>
                    <a:pt x="543" y="137"/>
                  </a:cubicBezTo>
                  <a:cubicBezTo>
                    <a:pt x="505" y="100"/>
                    <a:pt x="452" y="78"/>
                    <a:pt x="397" y="78"/>
                  </a:cubicBezTo>
                  <a:cubicBezTo>
                    <a:pt x="385" y="78"/>
                    <a:pt x="374" y="79"/>
                    <a:pt x="362" y="81"/>
                  </a:cubicBezTo>
                  <a:cubicBezTo>
                    <a:pt x="317" y="92"/>
                    <a:pt x="306" y="115"/>
                    <a:pt x="306" y="126"/>
                  </a:cubicBezTo>
                  <a:cubicBezTo>
                    <a:pt x="317" y="137"/>
                    <a:pt x="396" y="126"/>
                    <a:pt x="464" y="228"/>
                  </a:cubicBezTo>
                  <a:cubicBezTo>
                    <a:pt x="498" y="273"/>
                    <a:pt x="509" y="329"/>
                    <a:pt x="486" y="386"/>
                  </a:cubicBezTo>
                  <a:cubicBezTo>
                    <a:pt x="464" y="431"/>
                    <a:pt x="396" y="465"/>
                    <a:pt x="339" y="465"/>
                  </a:cubicBezTo>
                  <a:cubicBezTo>
                    <a:pt x="204" y="465"/>
                    <a:pt x="102" y="329"/>
                    <a:pt x="159" y="194"/>
                  </a:cubicBezTo>
                  <a:cubicBezTo>
                    <a:pt x="181" y="81"/>
                    <a:pt x="238" y="35"/>
                    <a:pt x="226" y="13"/>
                  </a:cubicBezTo>
                  <a:cubicBezTo>
                    <a:pt x="226" y="5"/>
                    <a:pt x="220" y="1"/>
                    <a:pt x="2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36" name="Google Shape;1136;p32"/>
            <p:cNvSpPr/>
            <p:nvPr/>
          </p:nvSpPr>
          <p:spPr>
            <a:xfrm>
              <a:off x="429750" y="3480700"/>
              <a:ext cx="206625" cy="57250"/>
            </a:xfrm>
            <a:custGeom>
              <a:avLst/>
              <a:gdLst/>
              <a:ahLst/>
              <a:cxnLst/>
              <a:rect l="l" t="t" r="r" b="b"/>
              <a:pathLst>
                <a:path w="8265" h="2290" extrusionOk="0">
                  <a:moveTo>
                    <a:pt x="0" y="1"/>
                  </a:moveTo>
                  <a:lnTo>
                    <a:pt x="0" y="329"/>
                  </a:lnTo>
                  <a:cubicBezTo>
                    <a:pt x="0" y="329"/>
                    <a:pt x="3469" y="2289"/>
                    <a:pt x="6752" y="2289"/>
                  </a:cubicBezTo>
                  <a:cubicBezTo>
                    <a:pt x="7175" y="2289"/>
                    <a:pt x="7595" y="2256"/>
                    <a:pt x="8005" y="2183"/>
                  </a:cubicBezTo>
                  <a:lnTo>
                    <a:pt x="8265" y="1391"/>
                  </a:lnTo>
                  <a:cubicBezTo>
                    <a:pt x="8265" y="1391"/>
                    <a:pt x="3008" y="87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37" name="Google Shape;1137;p32"/>
            <p:cNvSpPr/>
            <p:nvPr/>
          </p:nvSpPr>
          <p:spPr>
            <a:xfrm>
              <a:off x="463100" y="3383775"/>
              <a:ext cx="353050" cy="130325"/>
            </a:xfrm>
            <a:custGeom>
              <a:avLst/>
              <a:gdLst/>
              <a:ahLst/>
              <a:cxnLst/>
              <a:rect l="l" t="t" r="r" b="b"/>
              <a:pathLst>
                <a:path w="14122" h="5213" extrusionOk="0">
                  <a:moveTo>
                    <a:pt x="0" y="0"/>
                  </a:moveTo>
                  <a:lnTo>
                    <a:pt x="0" y="0"/>
                  </a:lnTo>
                  <a:cubicBezTo>
                    <a:pt x="351" y="1933"/>
                    <a:pt x="4342" y="4828"/>
                    <a:pt x="4342" y="4828"/>
                  </a:cubicBezTo>
                  <a:cubicBezTo>
                    <a:pt x="4342" y="4828"/>
                    <a:pt x="6035" y="5212"/>
                    <a:pt x="7909" y="5212"/>
                  </a:cubicBezTo>
                  <a:cubicBezTo>
                    <a:pt x="9625" y="5212"/>
                    <a:pt x="11492" y="4889"/>
                    <a:pt x="12346" y="3652"/>
                  </a:cubicBezTo>
                  <a:cubicBezTo>
                    <a:pt x="14121" y="1063"/>
                    <a:pt x="0" y="0"/>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38" name="Google Shape;1138;p32"/>
            <p:cNvSpPr/>
            <p:nvPr/>
          </p:nvSpPr>
          <p:spPr>
            <a:xfrm>
              <a:off x="429750" y="3480700"/>
              <a:ext cx="211725" cy="35000"/>
            </a:xfrm>
            <a:custGeom>
              <a:avLst/>
              <a:gdLst/>
              <a:ahLst/>
              <a:cxnLst/>
              <a:rect l="l" t="t" r="r" b="b"/>
              <a:pathLst>
                <a:path w="8469" h="1400" extrusionOk="0">
                  <a:moveTo>
                    <a:pt x="0" y="1"/>
                  </a:moveTo>
                  <a:cubicBezTo>
                    <a:pt x="102" y="46"/>
                    <a:pt x="204" y="91"/>
                    <a:pt x="317" y="114"/>
                  </a:cubicBezTo>
                  <a:cubicBezTo>
                    <a:pt x="520" y="170"/>
                    <a:pt x="826" y="250"/>
                    <a:pt x="1210" y="340"/>
                  </a:cubicBezTo>
                  <a:cubicBezTo>
                    <a:pt x="1967" y="521"/>
                    <a:pt x="3019" y="758"/>
                    <a:pt x="4195" y="951"/>
                  </a:cubicBezTo>
                  <a:cubicBezTo>
                    <a:pt x="5359" y="1143"/>
                    <a:pt x="6433" y="1256"/>
                    <a:pt x="7213" y="1324"/>
                  </a:cubicBezTo>
                  <a:cubicBezTo>
                    <a:pt x="7598" y="1358"/>
                    <a:pt x="7914" y="1380"/>
                    <a:pt x="8129" y="1391"/>
                  </a:cubicBezTo>
                  <a:cubicBezTo>
                    <a:pt x="8186" y="1397"/>
                    <a:pt x="8242" y="1400"/>
                    <a:pt x="8299" y="1400"/>
                  </a:cubicBezTo>
                  <a:cubicBezTo>
                    <a:pt x="8355" y="1400"/>
                    <a:pt x="8412" y="1397"/>
                    <a:pt x="8468" y="1391"/>
                  </a:cubicBezTo>
                  <a:cubicBezTo>
                    <a:pt x="8366" y="1346"/>
                    <a:pt x="8253" y="1335"/>
                    <a:pt x="8140" y="1324"/>
                  </a:cubicBezTo>
                  <a:lnTo>
                    <a:pt x="7225" y="1211"/>
                  </a:lnTo>
                  <a:cubicBezTo>
                    <a:pt x="6456" y="1120"/>
                    <a:pt x="5393" y="984"/>
                    <a:pt x="4217" y="792"/>
                  </a:cubicBezTo>
                  <a:cubicBezTo>
                    <a:pt x="3053" y="600"/>
                    <a:pt x="2001" y="385"/>
                    <a:pt x="1244" y="238"/>
                  </a:cubicBezTo>
                  <a:lnTo>
                    <a:pt x="328" y="46"/>
                  </a:lnTo>
                  <a:cubicBezTo>
                    <a:pt x="226" y="12"/>
                    <a:pt x="113"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39" name="Google Shape;1139;p32"/>
            <p:cNvSpPr/>
            <p:nvPr/>
          </p:nvSpPr>
          <p:spPr>
            <a:xfrm>
              <a:off x="434275" y="3375100"/>
              <a:ext cx="265125" cy="44025"/>
            </a:xfrm>
            <a:custGeom>
              <a:avLst/>
              <a:gdLst/>
              <a:ahLst/>
              <a:cxnLst/>
              <a:rect l="l" t="t" r="r" b="b"/>
              <a:pathLst>
                <a:path w="10605" h="1761" extrusionOk="0">
                  <a:moveTo>
                    <a:pt x="246" y="0"/>
                  </a:moveTo>
                  <a:cubicBezTo>
                    <a:pt x="163" y="0"/>
                    <a:pt x="80" y="6"/>
                    <a:pt x="0" y="19"/>
                  </a:cubicBezTo>
                  <a:cubicBezTo>
                    <a:pt x="136" y="53"/>
                    <a:pt x="283" y="64"/>
                    <a:pt x="418" y="76"/>
                  </a:cubicBezTo>
                  <a:cubicBezTo>
                    <a:pt x="690" y="98"/>
                    <a:pt x="1085" y="144"/>
                    <a:pt x="1572" y="189"/>
                  </a:cubicBezTo>
                  <a:cubicBezTo>
                    <a:pt x="2533" y="302"/>
                    <a:pt x="3855" y="483"/>
                    <a:pt x="5325" y="743"/>
                  </a:cubicBezTo>
                  <a:cubicBezTo>
                    <a:pt x="6783" y="991"/>
                    <a:pt x="8095" y="1263"/>
                    <a:pt x="9045" y="1466"/>
                  </a:cubicBezTo>
                  <a:lnTo>
                    <a:pt x="10175" y="1692"/>
                  </a:lnTo>
                  <a:cubicBezTo>
                    <a:pt x="10311" y="1738"/>
                    <a:pt x="10458" y="1760"/>
                    <a:pt x="10605" y="1760"/>
                  </a:cubicBezTo>
                  <a:cubicBezTo>
                    <a:pt x="10469" y="1704"/>
                    <a:pt x="10333" y="1658"/>
                    <a:pt x="10186" y="1625"/>
                  </a:cubicBezTo>
                  <a:cubicBezTo>
                    <a:pt x="9915" y="1557"/>
                    <a:pt x="9542" y="1455"/>
                    <a:pt x="9067" y="1342"/>
                  </a:cubicBezTo>
                  <a:cubicBezTo>
                    <a:pt x="8129" y="1116"/>
                    <a:pt x="6806" y="833"/>
                    <a:pt x="5348" y="573"/>
                  </a:cubicBezTo>
                  <a:cubicBezTo>
                    <a:pt x="3878" y="324"/>
                    <a:pt x="2544" y="155"/>
                    <a:pt x="1572" y="76"/>
                  </a:cubicBezTo>
                  <a:cubicBezTo>
                    <a:pt x="1085" y="30"/>
                    <a:pt x="701" y="8"/>
                    <a:pt x="418" y="8"/>
                  </a:cubicBezTo>
                  <a:cubicBezTo>
                    <a:pt x="362" y="3"/>
                    <a:pt x="304" y="0"/>
                    <a:pt x="2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40" name="Google Shape;1140;p32"/>
            <p:cNvSpPr/>
            <p:nvPr/>
          </p:nvSpPr>
          <p:spPr>
            <a:xfrm>
              <a:off x="248850" y="3281300"/>
              <a:ext cx="414375" cy="52175"/>
            </a:xfrm>
            <a:custGeom>
              <a:avLst/>
              <a:gdLst/>
              <a:ahLst/>
              <a:cxnLst/>
              <a:rect l="l" t="t" r="r" b="b"/>
              <a:pathLst>
                <a:path w="16575" h="2087" extrusionOk="0">
                  <a:moveTo>
                    <a:pt x="117" y="1"/>
                  </a:moveTo>
                  <a:cubicBezTo>
                    <a:pt x="69" y="1"/>
                    <a:pt x="42" y="10"/>
                    <a:pt x="35" y="29"/>
                  </a:cubicBezTo>
                  <a:cubicBezTo>
                    <a:pt x="1" y="119"/>
                    <a:pt x="826" y="628"/>
                    <a:pt x="2296" y="1126"/>
                  </a:cubicBezTo>
                  <a:cubicBezTo>
                    <a:pt x="2669" y="1250"/>
                    <a:pt x="3076" y="1363"/>
                    <a:pt x="3517" y="1487"/>
                  </a:cubicBezTo>
                  <a:cubicBezTo>
                    <a:pt x="3958" y="1612"/>
                    <a:pt x="4432" y="1702"/>
                    <a:pt x="4941" y="1804"/>
                  </a:cubicBezTo>
                  <a:cubicBezTo>
                    <a:pt x="6049" y="1985"/>
                    <a:pt x="7168" y="2087"/>
                    <a:pt x="8288" y="2087"/>
                  </a:cubicBezTo>
                  <a:cubicBezTo>
                    <a:pt x="9407" y="2087"/>
                    <a:pt x="10515" y="1985"/>
                    <a:pt x="11623" y="1804"/>
                  </a:cubicBezTo>
                  <a:cubicBezTo>
                    <a:pt x="12132" y="1702"/>
                    <a:pt x="12606" y="1600"/>
                    <a:pt x="13047" y="1487"/>
                  </a:cubicBezTo>
                  <a:cubicBezTo>
                    <a:pt x="13500" y="1386"/>
                    <a:pt x="13907" y="1261"/>
                    <a:pt x="14268" y="1137"/>
                  </a:cubicBezTo>
                  <a:cubicBezTo>
                    <a:pt x="15749" y="628"/>
                    <a:pt x="16575" y="131"/>
                    <a:pt x="16529" y="29"/>
                  </a:cubicBezTo>
                  <a:cubicBezTo>
                    <a:pt x="16521" y="13"/>
                    <a:pt x="16496" y="5"/>
                    <a:pt x="16453" y="5"/>
                  </a:cubicBezTo>
                  <a:cubicBezTo>
                    <a:pt x="16202" y="5"/>
                    <a:pt x="15365" y="270"/>
                    <a:pt x="14099" y="560"/>
                  </a:cubicBezTo>
                  <a:cubicBezTo>
                    <a:pt x="13726" y="651"/>
                    <a:pt x="13319" y="719"/>
                    <a:pt x="12889" y="820"/>
                  </a:cubicBezTo>
                  <a:cubicBezTo>
                    <a:pt x="12448" y="911"/>
                    <a:pt x="11985" y="967"/>
                    <a:pt x="11487" y="1047"/>
                  </a:cubicBezTo>
                  <a:cubicBezTo>
                    <a:pt x="10424" y="1171"/>
                    <a:pt x="9350" y="1250"/>
                    <a:pt x="8276" y="1250"/>
                  </a:cubicBezTo>
                  <a:cubicBezTo>
                    <a:pt x="7202" y="1250"/>
                    <a:pt x="6117" y="1171"/>
                    <a:pt x="5054" y="1035"/>
                  </a:cubicBezTo>
                  <a:cubicBezTo>
                    <a:pt x="4557" y="967"/>
                    <a:pt x="4093" y="888"/>
                    <a:pt x="3652" y="809"/>
                  </a:cubicBezTo>
                  <a:cubicBezTo>
                    <a:pt x="3223" y="741"/>
                    <a:pt x="2816" y="651"/>
                    <a:pt x="2454" y="560"/>
                  </a:cubicBezTo>
                  <a:cubicBezTo>
                    <a:pt x="1213" y="264"/>
                    <a:pt x="375" y="1"/>
                    <a:pt x="1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41" name="Google Shape;1141;p32"/>
            <p:cNvSpPr/>
            <p:nvPr/>
          </p:nvSpPr>
          <p:spPr>
            <a:xfrm>
              <a:off x="248850" y="2821025"/>
              <a:ext cx="426250" cy="426250"/>
            </a:xfrm>
            <a:custGeom>
              <a:avLst/>
              <a:gdLst/>
              <a:ahLst/>
              <a:cxnLst/>
              <a:rect l="l" t="t" r="r" b="b"/>
              <a:pathLst>
                <a:path w="17050" h="17050" extrusionOk="0">
                  <a:moveTo>
                    <a:pt x="8525" y="1"/>
                  </a:moveTo>
                  <a:cubicBezTo>
                    <a:pt x="3822" y="1"/>
                    <a:pt x="1" y="3822"/>
                    <a:pt x="1" y="8525"/>
                  </a:cubicBezTo>
                  <a:cubicBezTo>
                    <a:pt x="1" y="13228"/>
                    <a:pt x="3822" y="17049"/>
                    <a:pt x="8525" y="17049"/>
                  </a:cubicBezTo>
                  <a:cubicBezTo>
                    <a:pt x="13228" y="17049"/>
                    <a:pt x="17050" y="13228"/>
                    <a:pt x="17050" y="8525"/>
                  </a:cubicBezTo>
                  <a:cubicBezTo>
                    <a:pt x="17050" y="3822"/>
                    <a:pt x="13228" y="1"/>
                    <a:pt x="852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42" name="Google Shape;1142;p32"/>
            <p:cNvSpPr/>
            <p:nvPr/>
          </p:nvSpPr>
          <p:spPr>
            <a:xfrm>
              <a:off x="387075" y="3005600"/>
              <a:ext cx="296225" cy="114175"/>
            </a:xfrm>
            <a:custGeom>
              <a:avLst/>
              <a:gdLst/>
              <a:ahLst/>
              <a:cxnLst/>
              <a:rect l="l" t="t" r="r" b="b"/>
              <a:pathLst>
                <a:path w="11849" h="4567" extrusionOk="0">
                  <a:moveTo>
                    <a:pt x="11441" y="0"/>
                  </a:moveTo>
                  <a:cubicBezTo>
                    <a:pt x="9398" y="327"/>
                    <a:pt x="7329" y="490"/>
                    <a:pt x="5259" y="490"/>
                  </a:cubicBezTo>
                  <a:cubicBezTo>
                    <a:pt x="4248" y="490"/>
                    <a:pt x="3236" y="451"/>
                    <a:pt x="2227" y="373"/>
                  </a:cubicBezTo>
                  <a:cubicBezTo>
                    <a:pt x="2173" y="369"/>
                    <a:pt x="2118" y="367"/>
                    <a:pt x="2064" y="367"/>
                  </a:cubicBezTo>
                  <a:cubicBezTo>
                    <a:pt x="992" y="367"/>
                    <a:pt x="88" y="1209"/>
                    <a:pt x="45" y="2306"/>
                  </a:cubicBezTo>
                  <a:cubicBezTo>
                    <a:pt x="0" y="3403"/>
                    <a:pt x="837" y="4353"/>
                    <a:pt x="1933" y="4421"/>
                  </a:cubicBezTo>
                  <a:cubicBezTo>
                    <a:pt x="3217" y="4512"/>
                    <a:pt x="4459" y="4566"/>
                    <a:pt x="5653" y="4566"/>
                  </a:cubicBezTo>
                  <a:cubicBezTo>
                    <a:pt x="7571" y="4566"/>
                    <a:pt x="9363" y="4426"/>
                    <a:pt x="11000" y="4070"/>
                  </a:cubicBezTo>
                  <a:cubicBezTo>
                    <a:pt x="11000" y="4059"/>
                    <a:pt x="11848" y="2691"/>
                    <a:pt x="114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43" name="Google Shape;1143;p32"/>
            <p:cNvSpPr/>
            <p:nvPr/>
          </p:nvSpPr>
          <p:spPr>
            <a:xfrm>
              <a:off x="470725" y="3053525"/>
              <a:ext cx="14075" cy="12025"/>
            </a:xfrm>
            <a:custGeom>
              <a:avLst/>
              <a:gdLst/>
              <a:ahLst/>
              <a:cxnLst/>
              <a:rect l="l" t="t" r="r" b="b"/>
              <a:pathLst>
                <a:path w="563" h="481" extrusionOk="0">
                  <a:moveTo>
                    <a:pt x="312" y="1"/>
                  </a:moveTo>
                  <a:cubicBezTo>
                    <a:pt x="264" y="1"/>
                    <a:pt x="214" y="16"/>
                    <a:pt x="170" y="50"/>
                  </a:cubicBezTo>
                  <a:cubicBezTo>
                    <a:pt x="1" y="186"/>
                    <a:pt x="80" y="446"/>
                    <a:pt x="283" y="480"/>
                  </a:cubicBezTo>
                  <a:cubicBezTo>
                    <a:pt x="290" y="480"/>
                    <a:pt x="297" y="481"/>
                    <a:pt x="304" y="481"/>
                  </a:cubicBezTo>
                  <a:cubicBezTo>
                    <a:pt x="431" y="481"/>
                    <a:pt x="544" y="383"/>
                    <a:pt x="555" y="254"/>
                  </a:cubicBezTo>
                  <a:cubicBezTo>
                    <a:pt x="563" y="106"/>
                    <a:pt x="440" y="1"/>
                    <a:pt x="3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44" name="Google Shape;1144;p32"/>
            <p:cNvSpPr/>
            <p:nvPr/>
          </p:nvSpPr>
          <p:spPr>
            <a:xfrm>
              <a:off x="622775" y="3049175"/>
              <a:ext cx="14300" cy="12150"/>
            </a:xfrm>
            <a:custGeom>
              <a:avLst/>
              <a:gdLst/>
              <a:ahLst/>
              <a:cxnLst/>
              <a:rect l="l" t="t" r="r" b="b"/>
              <a:pathLst>
                <a:path w="572" h="486" extrusionOk="0">
                  <a:moveTo>
                    <a:pt x="316" y="0"/>
                  </a:moveTo>
                  <a:cubicBezTo>
                    <a:pt x="266" y="0"/>
                    <a:pt x="215" y="17"/>
                    <a:pt x="171" y="55"/>
                  </a:cubicBezTo>
                  <a:cubicBezTo>
                    <a:pt x="1" y="190"/>
                    <a:pt x="80" y="450"/>
                    <a:pt x="284" y="484"/>
                  </a:cubicBezTo>
                  <a:cubicBezTo>
                    <a:pt x="291" y="485"/>
                    <a:pt x="297" y="485"/>
                    <a:pt x="304" y="485"/>
                  </a:cubicBezTo>
                  <a:cubicBezTo>
                    <a:pt x="432" y="485"/>
                    <a:pt x="544" y="387"/>
                    <a:pt x="555" y="258"/>
                  </a:cubicBezTo>
                  <a:cubicBezTo>
                    <a:pt x="571" y="112"/>
                    <a:pt x="447" y="0"/>
                    <a:pt x="3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45" name="Google Shape;1145;p32"/>
            <p:cNvSpPr/>
            <p:nvPr/>
          </p:nvSpPr>
          <p:spPr>
            <a:xfrm>
              <a:off x="525275" y="3062625"/>
              <a:ext cx="68150" cy="27000"/>
            </a:xfrm>
            <a:custGeom>
              <a:avLst/>
              <a:gdLst/>
              <a:ahLst/>
              <a:cxnLst/>
              <a:rect l="l" t="t" r="r" b="b"/>
              <a:pathLst>
                <a:path w="2726" h="1080" extrusionOk="0">
                  <a:moveTo>
                    <a:pt x="2709" y="1"/>
                  </a:moveTo>
                  <a:cubicBezTo>
                    <a:pt x="2681" y="1"/>
                    <a:pt x="2589" y="173"/>
                    <a:pt x="2397" y="376"/>
                  </a:cubicBezTo>
                  <a:cubicBezTo>
                    <a:pt x="2149" y="670"/>
                    <a:pt x="1798" y="862"/>
                    <a:pt x="1414" y="907"/>
                  </a:cubicBezTo>
                  <a:cubicBezTo>
                    <a:pt x="1386" y="909"/>
                    <a:pt x="1358" y="910"/>
                    <a:pt x="1331" y="910"/>
                  </a:cubicBezTo>
                  <a:cubicBezTo>
                    <a:pt x="976" y="910"/>
                    <a:pt x="636" y="776"/>
                    <a:pt x="374" y="534"/>
                  </a:cubicBezTo>
                  <a:cubicBezTo>
                    <a:pt x="148" y="342"/>
                    <a:pt x="34" y="195"/>
                    <a:pt x="23" y="195"/>
                  </a:cubicBezTo>
                  <a:cubicBezTo>
                    <a:pt x="1" y="195"/>
                    <a:pt x="68" y="387"/>
                    <a:pt x="294" y="625"/>
                  </a:cubicBezTo>
                  <a:cubicBezTo>
                    <a:pt x="570" y="921"/>
                    <a:pt x="955" y="1079"/>
                    <a:pt x="1356" y="1079"/>
                  </a:cubicBezTo>
                  <a:cubicBezTo>
                    <a:pt x="1382" y="1079"/>
                    <a:pt x="1409" y="1078"/>
                    <a:pt x="1436" y="1077"/>
                  </a:cubicBezTo>
                  <a:cubicBezTo>
                    <a:pt x="1855" y="1020"/>
                    <a:pt x="2239" y="794"/>
                    <a:pt x="2488" y="455"/>
                  </a:cubicBezTo>
                  <a:cubicBezTo>
                    <a:pt x="2680" y="195"/>
                    <a:pt x="2725" y="3"/>
                    <a:pt x="2714" y="3"/>
                  </a:cubicBezTo>
                  <a:cubicBezTo>
                    <a:pt x="2713" y="2"/>
                    <a:pt x="2711" y="1"/>
                    <a:pt x="27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46" name="Google Shape;1146;p32"/>
            <p:cNvSpPr/>
            <p:nvPr/>
          </p:nvSpPr>
          <p:spPr>
            <a:xfrm>
              <a:off x="468750" y="2821300"/>
              <a:ext cx="97525" cy="195350"/>
            </a:xfrm>
            <a:custGeom>
              <a:avLst/>
              <a:gdLst/>
              <a:ahLst/>
              <a:cxnLst/>
              <a:rect l="l" t="t" r="r" b="b"/>
              <a:pathLst>
                <a:path w="3901" h="7814" extrusionOk="0">
                  <a:moveTo>
                    <a:pt x="12" y="1"/>
                  </a:moveTo>
                  <a:cubicBezTo>
                    <a:pt x="0" y="35"/>
                    <a:pt x="554" y="103"/>
                    <a:pt x="1255" y="566"/>
                  </a:cubicBezTo>
                  <a:cubicBezTo>
                    <a:pt x="1662" y="849"/>
                    <a:pt x="2013" y="1188"/>
                    <a:pt x="2307" y="1595"/>
                  </a:cubicBezTo>
                  <a:cubicBezTo>
                    <a:pt x="2635" y="2092"/>
                    <a:pt x="2917" y="2635"/>
                    <a:pt x="3132" y="3200"/>
                  </a:cubicBezTo>
                  <a:cubicBezTo>
                    <a:pt x="3528" y="4229"/>
                    <a:pt x="3743" y="5326"/>
                    <a:pt x="3765" y="6434"/>
                  </a:cubicBezTo>
                  <a:cubicBezTo>
                    <a:pt x="3788" y="7282"/>
                    <a:pt x="3697" y="7813"/>
                    <a:pt x="3731" y="7813"/>
                  </a:cubicBezTo>
                  <a:cubicBezTo>
                    <a:pt x="3776" y="7689"/>
                    <a:pt x="3799" y="7564"/>
                    <a:pt x="3810" y="7440"/>
                  </a:cubicBezTo>
                  <a:cubicBezTo>
                    <a:pt x="3856" y="7112"/>
                    <a:pt x="3878" y="6773"/>
                    <a:pt x="3890" y="6434"/>
                  </a:cubicBezTo>
                  <a:cubicBezTo>
                    <a:pt x="3901" y="5303"/>
                    <a:pt x="3697" y="4195"/>
                    <a:pt x="3290" y="3144"/>
                  </a:cubicBezTo>
                  <a:cubicBezTo>
                    <a:pt x="3064" y="2556"/>
                    <a:pt x="2782" y="2013"/>
                    <a:pt x="2431" y="1505"/>
                  </a:cubicBezTo>
                  <a:cubicBezTo>
                    <a:pt x="2126" y="1086"/>
                    <a:pt x="1753" y="736"/>
                    <a:pt x="1323" y="464"/>
                  </a:cubicBezTo>
                  <a:cubicBezTo>
                    <a:pt x="1029" y="284"/>
                    <a:pt x="713" y="148"/>
                    <a:pt x="385" y="57"/>
                  </a:cubicBezTo>
                  <a:cubicBezTo>
                    <a:pt x="294" y="35"/>
                    <a:pt x="204" y="12"/>
                    <a:pt x="1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47" name="Google Shape;1147;p32"/>
            <p:cNvSpPr/>
            <p:nvPr/>
          </p:nvSpPr>
          <p:spPr>
            <a:xfrm>
              <a:off x="319800" y="2844775"/>
              <a:ext cx="195900" cy="193925"/>
            </a:xfrm>
            <a:custGeom>
              <a:avLst/>
              <a:gdLst/>
              <a:ahLst/>
              <a:cxnLst/>
              <a:rect l="l" t="t" r="r" b="b"/>
              <a:pathLst>
                <a:path w="7836" h="7757" extrusionOk="0">
                  <a:moveTo>
                    <a:pt x="7228" y="10"/>
                  </a:moveTo>
                  <a:cubicBezTo>
                    <a:pt x="6833" y="10"/>
                    <a:pt x="6447" y="56"/>
                    <a:pt x="6060" y="147"/>
                  </a:cubicBezTo>
                  <a:cubicBezTo>
                    <a:pt x="4975" y="373"/>
                    <a:pt x="3562" y="1086"/>
                    <a:pt x="2386" y="2307"/>
                  </a:cubicBezTo>
                  <a:cubicBezTo>
                    <a:pt x="1380" y="3347"/>
                    <a:pt x="645" y="4613"/>
                    <a:pt x="260" y="6004"/>
                  </a:cubicBezTo>
                  <a:cubicBezTo>
                    <a:pt x="136" y="6422"/>
                    <a:pt x="57" y="6851"/>
                    <a:pt x="23" y="7281"/>
                  </a:cubicBezTo>
                  <a:cubicBezTo>
                    <a:pt x="0" y="7439"/>
                    <a:pt x="0" y="7552"/>
                    <a:pt x="0" y="7632"/>
                  </a:cubicBezTo>
                  <a:cubicBezTo>
                    <a:pt x="0" y="7677"/>
                    <a:pt x="0" y="7711"/>
                    <a:pt x="0" y="7756"/>
                  </a:cubicBezTo>
                  <a:cubicBezTo>
                    <a:pt x="1" y="7756"/>
                    <a:pt x="1" y="7756"/>
                    <a:pt x="1" y="7756"/>
                  </a:cubicBezTo>
                  <a:cubicBezTo>
                    <a:pt x="46" y="7756"/>
                    <a:pt x="48" y="7069"/>
                    <a:pt x="373" y="6026"/>
                  </a:cubicBezTo>
                  <a:cubicBezTo>
                    <a:pt x="792" y="4681"/>
                    <a:pt x="1527" y="3437"/>
                    <a:pt x="2510" y="2420"/>
                  </a:cubicBezTo>
                  <a:cubicBezTo>
                    <a:pt x="3652" y="1221"/>
                    <a:pt x="5031" y="532"/>
                    <a:pt x="6083" y="260"/>
                  </a:cubicBezTo>
                  <a:cubicBezTo>
                    <a:pt x="7145" y="0"/>
                    <a:pt x="7835" y="91"/>
                    <a:pt x="7835" y="57"/>
                  </a:cubicBezTo>
                  <a:cubicBezTo>
                    <a:pt x="7835" y="45"/>
                    <a:pt x="7790" y="45"/>
                    <a:pt x="7711" y="34"/>
                  </a:cubicBezTo>
                  <a:cubicBezTo>
                    <a:pt x="7586" y="23"/>
                    <a:pt x="7473" y="12"/>
                    <a:pt x="7360" y="12"/>
                  </a:cubicBezTo>
                  <a:cubicBezTo>
                    <a:pt x="7316" y="10"/>
                    <a:pt x="7272" y="10"/>
                    <a:pt x="7228"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48" name="Google Shape;1148;p32"/>
            <p:cNvSpPr/>
            <p:nvPr/>
          </p:nvSpPr>
          <p:spPr>
            <a:xfrm>
              <a:off x="514525" y="2888125"/>
              <a:ext cx="13600" cy="12450"/>
            </a:xfrm>
            <a:custGeom>
              <a:avLst/>
              <a:gdLst/>
              <a:ahLst/>
              <a:cxnLst/>
              <a:rect l="l" t="t" r="r" b="b"/>
              <a:pathLst>
                <a:path w="544" h="498" extrusionOk="0">
                  <a:moveTo>
                    <a:pt x="318" y="0"/>
                  </a:moveTo>
                  <a:cubicBezTo>
                    <a:pt x="263" y="0"/>
                    <a:pt x="231" y="27"/>
                    <a:pt x="238" y="41"/>
                  </a:cubicBezTo>
                  <a:cubicBezTo>
                    <a:pt x="250" y="64"/>
                    <a:pt x="306" y="75"/>
                    <a:pt x="351" y="132"/>
                  </a:cubicBezTo>
                  <a:cubicBezTo>
                    <a:pt x="385" y="166"/>
                    <a:pt x="385" y="200"/>
                    <a:pt x="374" y="245"/>
                  </a:cubicBezTo>
                  <a:cubicBezTo>
                    <a:pt x="363" y="279"/>
                    <a:pt x="329" y="313"/>
                    <a:pt x="295" y="324"/>
                  </a:cubicBezTo>
                  <a:cubicBezTo>
                    <a:pt x="287" y="326"/>
                    <a:pt x="279" y="327"/>
                    <a:pt x="271" y="327"/>
                  </a:cubicBezTo>
                  <a:cubicBezTo>
                    <a:pt x="234" y="327"/>
                    <a:pt x="198" y="307"/>
                    <a:pt x="170" y="279"/>
                  </a:cubicBezTo>
                  <a:cubicBezTo>
                    <a:pt x="148" y="256"/>
                    <a:pt x="137" y="211"/>
                    <a:pt x="148" y="177"/>
                  </a:cubicBezTo>
                  <a:cubicBezTo>
                    <a:pt x="170" y="98"/>
                    <a:pt x="216" y="64"/>
                    <a:pt x="216" y="41"/>
                  </a:cubicBezTo>
                  <a:cubicBezTo>
                    <a:pt x="220" y="33"/>
                    <a:pt x="209" y="26"/>
                    <a:pt x="191" y="26"/>
                  </a:cubicBezTo>
                  <a:cubicBezTo>
                    <a:pt x="157" y="26"/>
                    <a:pt x="97" y="48"/>
                    <a:pt x="46" y="120"/>
                  </a:cubicBezTo>
                  <a:cubicBezTo>
                    <a:pt x="1" y="200"/>
                    <a:pt x="1" y="290"/>
                    <a:pt x="46" y="369"/>
                  </a:cubicBezTo>
                  <a:cubicBezTo>
                    <a:pt x="97" y="457"/>
                    <a:pt x="182" y="498"/>
                    <a:pt x="268" y="498"/>
                  </a:cubicBezTo>
                  <a:cubicBezTo>
                    <a:pt x="390" y="498"/>
                    <a:pt x="512" y="414"/>
                    <a:pt x="532" y="267"/>
                  </a:cubicBezTo>
                  <a:cubicBezTo>
                    <a:pt x="544" y="188"/>
                    <a:pt x="510" y="98"/>
                    <a:pt x="442" y="41"/>
                  </a:cubicBezTo>
                  <a:cubicBezTo>
                    <a:pt x="394" y="11"/>
                    <a:pt x="351" y="0"/>
                    <a:pt x="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49" name="Google Shape;1149;p32"/>
            <p:cNvSpPr/>
            <p:nvPr/>
          </p:nvSpPr>
          <p:spPr>
            <a:xfrm>
              <a:off x="362200" y="3035000"/>
              <a:ext cx="13875" cy="12300"/>
            </a:xfrm>
            <a:custGeom>
              <a:avLst/>
              <a:gdLst/>
              <a:ahLst/>
              <a:cxnLst/>
              <a:rect l="l" t="t" r="r" b="b"/>
              <a:pathLst>
                <a:path w="555" h="492" extrusionOk="0">
                  <a:moveTo>
                    <a:pt x="317" y="0"/>
                  </a:moveTo>
                  <a:cubicBezTo>
                    <a:pt x="270" y="0"/>
                    <a:pt x="242" y="21"/>
                    <a:pt x="249" y="34"/>
                  </a:cubicBezTo>
                  <a:cubicBezTo>
                    <a:pt x="260" y="56"/>
                    <a:pt x="328" y="68"/>
                    <a:pt x="362" y="136"/>
                  </a:cubicBezTo>
                  <a:cubicBezTo>
                    <a:pt x="385" y="158"/>
                    <a:pt x="396" y="203"/>
                    <a:pt x="385" y="237"/>
                  </a:cubicBezTo>
                  <a:cubicBezTo>
                    <a:pt x="371" y="298"/>
                    <a:pt x="322" y="330"/>
                    <a:pt x="272" y="330"/>
                  </a:cubicBezTo>
                  <a:cubicBezTo>
                    <a:pt x="238" y="330"/>
                    <a:pt x="204" y="315"/>
                    <a:pt x="181" y="283"/>
                  </a:cubicBezTo>
                  <a:cubicBezTo>
                    <a:pt x="158" y="249"/>
                    <a:pt x="147" y="203"/>
                    <a:pt x="158" y="170"/>
                  </a:cubicBezTo>
                  <a:cubicBezTo>
                    <a:pt x="181" y="90"/>
                    <a:pt x="226" y="56"/>
                    <a:pt x="226" y="34"/>
                  </a:cubicBezTo>
                  <a:cubicBezTo>
                    <a:pt x="226" y="26"/>
                    <a:pt x="214" y="20"/>
                    <a:pt x="195" y="20"/>
                  </a:cubicBezTo>
                  <a:cubicBezTo>
                    <a:pt x="159" y="20"/>
                    <a:pt x="97" y="43"/>
                    <a:pt x="45" y="124"/>
                  </a:cubicBezTo>
                  <a:cubicBezTo>
                    <a:pt x="0" y="192"/>
                    <a:pt x="0" y="294"/>
                    <a:pt x="45" y="362"/>
                  </a:cubicBezTo>
                  <a:cubicBezTo>
                    <a:pt x="102" y="446"/>
                    <a:pt x="189" y="492"/>
                    <a:pt x="276" y="492"/>
                  </a:cubicBezTo>
                  <a:cubicBezTo>
                    <a:pt x="293" y="492"/>
                    <a:pt x="311" y="490"/>
                    <a:pt x="328" y="486"/>
                  </a:cubicBezTo>
                  <a:cubicBezTo>
                    <a:pt x="441" y="463"/>
                    <a:pt x="520" y="373"/>
                    <a:pt x="543" y="271"/>
                  </a:cubicBezTo>
                  <a:cubicBezTo>
                    <a:pt x="554" y="181"/>
                    <a:pt x="520" y="90"/>
                    <a:pt x="452" y="45"/>
                  </a:cubicBezTo>
                  <a:cubicBezTo>
                    <a:pt x="400" y="12"/>
                    <a:pt x="353" y="0"/>
                    <a:pt x="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50" name="Google Shape;1150;p32"/>
            <p:cNvSpPr/>
            <p:nvPr/>
          </p:nvSpPr>
          <p:spPr>
            <a:xfrm>
              <a:off x="528950" y="2941150"/>
              <a:ext cx="13875" cy="12400"/>
            </a:xfrm>
            <a:custGeom>
              <a:avLst/>
              <a:gdLst/>
              <a:ahLst/>
              <a:cxnLst/>
              <a:rect l="l" t="t" r="r" b="b"/>
              <a:pathLst>
                <a:path w="555" h="496" extrusionOk="0">
                  <a:moveTo>
                    <a:pt x="316" y="1"/>
                  </a:moveTo>
                  <a:cubicBezTo>
                    <a:pt x="270" y="1"/>
                    <a:pt x="243" y="21"/>
                    <a:pt x="249" y="34"/>
                  </a:cubicBezTo>
                  <a:cubicBezTo>
                    <a:pt x="249" y="57"/>
                    <a:pt x="317" y="57"/>
                    <a:pt x="362" y="125"/>
                  </a:cubicBezTo>
                  <a:cubicBezTo>
                    <a:pt x="385" y="159"/>
                    <a:pt x="396" y="193"/>
                    <a:pt x="385" y="238"/>
                  </a:cubicBezTo>
                  <a:cubicBezTo>
                    <a:pt x="371" y="293"/>
                    <a:pt x="320" y="323"/>
                    <a:pt x="270" y="323"/>
                  </a:cubicBezTo>
                  <a:cubicBezTo>
                    <a:pt x="237" y="323"/>
                    <a:pt x="204" y="310"/>
                    <a:pt x="181" y="283"/>
                  </a:cubicBezTo>
                  <a:cubicBezTo>
                    <a:pt x="159" y="249"/>
                    <a:pt x="147" y="215"/>
                    <a:pt x="159" y="170"/>
                  </a:cubicBezTo>
                  <a:cubicBezTo>
                    <a:pt x="181" y="91"/>
                    <a:pt x="227" y="57"/>
                    <a:pt x="227" y="34"/>
                  </a:cubicBezTo>
                  <a:cubicBezTo>
                    <a:pt x="227" y="30"/>
                    <a:pt x="214" y="25"/>
                    <a:pt x="195" y="25"/>
                  </a:cubicBezTo>
                  <a:cubicBezTo>
                    <a:pt x="159" y="25"/>
                    <a:pt x="97" y="44"/>
                    <a:pt x="46" y="125"/>
                  </a:cubicBezTo>
                  <a:cubicBezTo>
                    <a:pt x="1" y="193"/>
                    <a:pt x="1" y="294"/>
                    <a:pt x="46" y="362"/>
                  </a:cubicBezTo>
                  <a:cubicBezTo>
                    <a:pt x="98" y="453"/>
                    <a:pt x="187" y="495"/>
                    <a:pt x="274" y="495"/>
                  </a:cubicBezTo>
                  <a:cubicBezTo>
                    <a:pt x="394" y="495"/>
                    <a:pt x="512" y="416"/>
                    <a:pt x="532" y="272"/>
                  </a:cubicBezTo>
                  <a:cubicBezTo>
                    <a:pt x="554" y="181"/>
                    <a:pt x="509" y="91"/>
                    <a:pt x="441" y="46"/>
                  </a:cubicBezTo>
                  <a:cubicBezTo>
                    <a:pt x="393" y="12"/>
                    <a:pt x="349" y="1"/>
                    <a:pt x="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51" name="Google Shape;1151;p32"/>
            <p:cNvSpPr/>
            <p:nvPr/>
          </p:nvSpPr>
          <p:spPr>
            <a:xfrm>
              <a:off x="265525" y="3029450"/>
              <a:ext cx="13600" cy="12450"/>
            </a:xfrm>
            <a:custGeom>
              <a:avLst/>
              <a:gdLst/>
              <a:ahLst/>
              <a:cxnLst/>
              <a:rect l="l" t="t" r="r" b="b"/>
              <a:pathLst>
                <a:path w="544" h="498" extrusionOk="0">
                  <a:moveTo>
                    <a:pt x="326" y="0"/>
                  </a:moveTo>
                  <a:cubicBezTo>
                    <a:pt x="274" y="0"/>
                    <a:pt x="242" y="27"/>
                    <a:pt x="249" y="41"/>
                  </a:cubicBezTo>
                  <a:cubicBezTo>
                    <a:pt x="249" y="52"/>
                    <a:pt x="317" y="64"/>
                    <a:pt x="362" y="131"/>
                  </a:cubicBezTo>
                  <a:cubicBezTo>
                    <a:pt x="385" y="165"/>
                    <a:pt x="396" y="199"/>
                    <a:pt x="385" y="245"/>
                  </a:cubicBezTo>
                  <a:cubicBezTo>
                    <a:pt x="374" y="278"/>
                    <a:pt x="340" y="312"/>
                    <a:pt x="295" y="324"/>
                  </a:cubicBezTo>
                  <a:cubicBezTo>
                    <a:pt x="287" y="326"/>
                    <a:pt x="279" y="327"/>
                    <a:pt x="271" y="327"/>
                  </a:cubicBezTo>
                  <a:cubicBezTo>
                    <a:pt x="234" y="327"/>
                    <a:pt x="200" y="306"/>
                    <a:pt x="182" y="278"/>
                  </a:cubicBezTo>
                  <a:cubicBezTo>
                    <a:pt x="159" y="256"/>
                    <a:pt x="148" y="211"/>
                    <a:pt x="159" y="177"/>
                  </a:cubicBezTo>
                  <a:cubicBezTo>
                    <a:pt x="182" y="98"/>
                    <a:pt x="227" y="64"/>
                    <a:pt x="227" y="41"/>
                  </a:cubicBezTo>
                  <a:cubicBezTo>
                    <a:pt x="227" y="33"/>
                    <a:pt x="214" y="26"/>
                    <a:pt x="193" y="26"/>
                  </a:cubicBezTo>
                  <a:cubicBezTo>
                    <a:pt x="157" y="26"/>
                    <a:pt x="97" y="48"/>
                    <a:pt x="46" y="120"/>
                  </a:cubicBezTo>
                  <a:cubicBezTo>
                    <a:pt x="1" y="199"/>
                    <a:pt x="1" y="290"/>
                    <a:pt x="46" y="369"/>
                  </a:cubicBezTo>
                  <a:cubicBezTo>
                    <a:pt x="97" y="457"/>
                    <a:pt x="182" y="498"/>
                    <a:pt x="267" y="498"/>
                  </a:cubicBezTo>
                  <a:cubicBezTo>
                    <a:pt x="390" y="498"/>
                    <a:pt x="512" y="414"/>
                    <a:pt x="532" y="267"/>
                  </a:cubicBezTo>
                  <a:cubicBezTo>
                    <a:pt x="543" y="188"/>
                    <a:pt x="509" y="98"/>
                    <a:pt x="442" y="41"/>
                  </a:cubicBezTo>
                  <a:cubicBezTo>
                    <a:pt x="398" y="11"/>
                    <a:pt x="358"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52" name="Google Shape;1152;p32"/>
            <p:cNvSpPr/>
            <p:nvPr/>
          </p:nvSpPr>
          <p:spPr>
            <a:xfrm>
              <a:off x="248850" y="3048525"/>
              <a:ext cx="140500" cy="13650"/>
            </a:xfrm>
            <a:custGeom>
              <a:avLst/>
              <a:gdLst/>
              <a:ahLst/>
              <a:cxnLst/>
              <a:rect l="l" t="t" r="r" b="b"/>
              <a:pathLst>
                <a:path w="5620" h="546" extrusionOk="0">
                  <a:moveTo>
                    <a:pt x="135" y="0"/>
                  </a:moveTo>
                  <a:cubicBezTo>
                    <a:pt x="50" y="0"/>
                    <a:pt x="3" y="4"/>
                    <a:pt x="1" y="13"/>
                  </a:cubicBezTo>
                  <a:cubicBezTo>
                    <a:pt x="1" y="58"/>
                    <a:pt x="1256" y="216"/>
                    <a:pt x="2804" y="352"/>
                  </a:cubicBezTo>
                  <a:cubicBezTo>
                    <a:pt x="4059" y="471"/>
                    <a:pt x="5121" y="546"/>
                    <a:pt x="5479" y="546"/>
                  </a:cubicBezTo>
                  <a:cubicBezTo>
                    <a:pt x="5563" y="546"/>
                    <a:pt x="5608" y="542"/>
                    <a:pt x="5608" y="533"/>
                  </a:cubicBezTo>
                  <a:cubicBezTo>
                    <a:pt x="5620" y="488"/>
                    <a:pt x="4365" y="329"/>
                    <a:pt x="2816" y="194"/>
                  </a:cubicBezTo>
                  <a:cubicBezTo>
                    <a:pt x="1561" y="75"/>
                    <a:pt x="499"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53" name="Google Shape;1153;p32"/>
            <p:cNvSpPr/>
            <p:nvPr/>
          </p:nvSpPr>
          <p:spPr>
            <a:xfrm>
              <a:off x="301150" y="3034975"/>
              <a:ext cx="43550" cy="37225"/>
            </a:xfrm>
            <a:custGeom>
              <a:avLst/>
              <a:gdLst/>
              <a:ahLst/>
              <a:cxnLst/>
              <a:rect l="l" t="t" r="r" b="b"/>
              <a:pathLst>
                <a:path w="1742" h="1489" extrusionOk="0">
                  <a:moveTo>
                    <a:pt x="746" y="1"/>
                  </a:moveTo>
                  <a:cubicBezTo>
                    <a:pt x="339" y="1"/>
                    <a:pt x="0" y="329"/>
                    <a:pt x="0" y="736"/>
                  </a:cubicBezTo>
                  <a:cubicBezTo>
                    <a:pt x="0" y="1188"/>
                    <a:pt x="368" y="1489"/>
                    <a:pt x="753" y="1489"/>
                  </a:cubicBezTo>
                  <a:cubicBezTo>
                    <a:pt x="937" y="1489"/>
                    <a:pt x="1124" y="1420"/>
                    <a:pt x="1278" y="1267"/>
                  </a:cubicBezTo>
                  <a:cubicBezTo>
                    <a:pt x="1741" y="804"/>
                    <a:pt x="1413" y="1"/>
                    <a:pt x="74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sp>
          <p:nvSpPr>
            <p:cNvPr id="1154" name="Google Shape;1154;p32"/>
            <p:cNvSpPr/>
            <p:nvPr/>
          </p:nvSpPr>
          <p:spPr>
            <a:xfrm>
              <a:off x="265800" y="2829675"/>
              <a:ext cx="176675" cy="347650"/>
            </a:xfrm>
            <a:custGeom>
              <a:avLst/>
              <a:gdLst/>
              <a:ahLst/>
              <a:cxnLst/>
              <a:rect l="l" t="t" r="r" b="b"/>
              <a:pathLst>
                <a:path w="7067" h="13906" extrusionOk="0">
                  <a:moveTo>
                    <a:pt x="6866" y="0"/>
                  </a:moveTo>
                  <a:cubicBezTo>
                    <a:pt x="6743" y="0"/>
                    <a:pt x="6551" y="22"/>
                    <a:pt x="6298" y="73"/>
                  </a:cubicBezTo>
                  <a:cubicBezTo>
                    <a:pt x="5665" y="231"/>
                    <a:pt x="5055" y="469"/>
                    <a:pt x="4478" y="785"/>
                  </a:cubicBezTo>
                  <a:cubicBezTo>
                    <a:pt x="3619" y="1260"/>
                    <a:pt x="2839" y="1870"/>
                    <a:pt x="2194" y="2605"/>
                  </a:cubicBezTo>
                  <a:cubicBezTo>
                    <a:pt x="1392" y="3521"/>
                    <a:pt x="792" y="4595"/>
                    <a:pt x="453" y="5760"/>
                  </a:cubicBezTo>
                  <a:cubicBezTo>
                    <a:pt x="103" y="6913"/>
                    <a:pt x="1" y="8134"/>
                    <a:pt x="148" y="9332"/>
                  </a:cubicBezTo>
                  <a:cubicBezTo>
                    <a:pt x="261" y="10316"/>
                    <a:pt x="566" y="11265"/>
                    <a:pt x="1018" y="12136"/>
                  </a:cubicBezTo>
                  <a:cubicBezTo>
                    <a:pt x="1324" y="12735"/>
                    <a:pt x="1776" y="13244"/>
                    <a:pt x="2330" y="13640"/>
                  </a:cubicBezTo>
                  <a:cubicBezTo>
                    <a:pt x="2633" y="13839"/>
                    <a:pt x="2863" y="13905"/>
                    <a:pt x="2964" y="13905"/>
                  </a:cubicBezTo>
                  <a:cubicBezTo>
                    <a:pt x="2995" y="13905"/>
                    <a:pt x="3014" y="13899"/>
                    <a:pt x="3020" y="13888"/>
                  </a:cubicBezTo>
                  <a:cubicBezTo>
                    <a:pt x="3042" y="13820"/>
                    <a:pt x="2827" y="13685"/>
                    <a:pt x="2533" y="13380"/>
                  </a:cubicBezTo>
                  <a:cubicBezTo>
                    <a:pt x="2115" y="12939"/>
                    <a:pt x="1787" y="12430"/>
                    <a:pt x="1550" y="11876"/>
                  </a:cubicBezTo>
                  <a:cubicBezTo>
                    <a:pt x="1211" y="11039"/>
                    <a:pt x="996" y="10157"/>
                    <a:pt x="917" y="9253"/>
                  </a:cubicBezTo>
                  <a:cubicBezTo>
                    <a:pt x="826" y="8156"/>
                    <a:pt x="939" y="7048"/>
                    <a:pt x="1256" y="5997"/>
                  </a:cubicBezTo>
                  <a:cubicBezTo>
                    <a:pt x="1572" y="4946"/>
                    <a:pt x="2092" y="3962"/>
                    <a:pt x="2782" y="3114"/>
                  </a:cubicBezTo>
                  <a:cubicBezTo>
                    <a:pt x="3359" y="2402"/>
                    <a:pt x="4026" y="1791"/>
                    <a:pt x="4783" y="1283"/>
                  </a:cubicBezTo>
                  <a:cubicBezTo>
                    <a:pt x="6083" y="423"/>
                    <a:pt x="7067" y="175"/>
                    <a:pt x="7022" y="39"/>
                  </a:cubicBezTo>
                  <a:cubicBezTo>
                    <a:pt x="7017" y="14"/>
                    <a:pt x="6963" y="0"/>
                    <a:pt x="68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eko" panose="020B0604020202020204" charset="0"/>
                <a:cs typeface="Teko" panose="020B0604020202020204" charset="0"/>
              </a:endParaRPr>
            </a:p>
          </p:txBody>
        </p:sp>
      </p:grpSp>
    </p:spTree>
    <p:extLst>
      <p:ext uri="{BB962C8B-B14F-4D97-AF65-F5344CB8AC3E}">
        <p14:creationId xmlns:p14="http://schemas.microsoft.com/office/powerpoint/2010/main" val="1321380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C66BEABA-9A14-4B21-8014-62A374A91DB5}"/>
              </a:ext>
            </a:extLst>
          </p:cNvPr>
          <p:cNvSpPr>
            <a:spLocks noGrp="1"/>
          </p:cNvSpPr>
          <p:nvPr>
            <p:ph type="body" idx="1"/>
          </p:nvPr>
        </p:nvSpPr>
        <p:spPr/>
        <p:txBody>
          <a:bodyPr/>
          <a:lstStyle/>
          <a:p>
            <a:r>
              <a:rPr lang="en-US" sz="1800" b="0" i="0" u="none" strike="noStrike" baseline="0" dirty="0">
                <a:solidFill>
                  <a:schemeClr val="bg1"/>
                </a:solidFill>
                <a:latin typeface="Nanum Gothic Coding" panose="020B0604020202020204" charset="-127"/>
                <a:ea typeface="Nanum Gothic Coding" panose="020B0604020202020204" charset="-127"/>
              </a:rPr>
              <a:t>Second Life uses a decentralized server architecture to meet the demands of thousands of users who may be online simultaneously. Rosedale designed the architecture of Second Life to mirror that of the Internet, spreading the virtual environment over thousands of servers in what he describes as a "tiled network." </a:t>
            </a:r>
            <a:endParaRPr lang="fr-FR" dirty="0">
              <a:solidFill>
                <a:schemeClr val="bg1"/>
              </a:solidFill>
              <a:latin typeface="Nanum Gothic Coding" panose="020B0604020202020204" charset="-127"/>
              <a:ea typeface="Nanum Gothic Coding" panose="020B0604020202020204" charset="-127"/>
            </a:endParaRPr>
          </a:p>
        </p:txBody>
      </p:sp>
      <p:sp>
        <p:nvSpPr>
          <p:cNvPr id="8" name="Titre 7">
            <a:extLst>
              <a:ext uri="{FF2B5EF4-FFF2-40B4-BE49-F238E27FC236}">
                <a16:creationId xmlns:a16="http://schemas.microsoft.com/office/drawing/2014/main" id="{62686978-3E9A-4599-A720-E2B338F46D42}"/>
              </a:ext>
            </a:extLst>
          </p:cNvPr>
          <p:cNvSpPr>
            <a:spLocks noGrp="1"/>
          </p:cNvSpPr>
          <p:nvPr>
            <p:ph type="title"/>
          </p:nvPr>
        </p:nvSpPr>
        <p:spPr/>
        <p:txBody>
          <a:bodyPr/>
          <a:lstStyle/>
          <a:p>
            <a:r>
              <a:rPr lang="fr-FR" dirty="0"/>
              <a:t>Architecture of Second life</a:t>
            </a:r>
          </a:p>
        </p:txBody>
      </p:sp>
    </p:spTree>
    <p:extLst>
      <p:ext uri="{BB962C8B-B14F-4D97-AF65-F5344CB8AC3E}">
        <p14:creationId xmlns:p14="http://schemas.microsoft.com/office/powerpoint/2010/main" val="52061241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66"/>
        <p:cNvGrpSpPr/>
        <p:nvPr/>
      </p:nvGrpSpPr>
      <p:grpSpPr>
        <a:xfrm>
          <a:off x="0" y="0"/>
          <a:ext cx="0" cy="0"/>
          <a:chOff x="0" y="0"/>
          <a:chExt cx="0" cy="0"/>
        </a:xfrm>
      </p:grpSpPr>
      <p:grpSp>
        <p:nvGrpSpPr>
          <p:cNvPr id="2767" name="Google Shape;2767;p43"/>
          <p:cNvGrpSpPr/>
          <p:nvPr/>
        </p:nvGrpSpPr>
        <p:grpSpPr>
          <a:xfrm>
            <a:off x="30230" y="3037227"/>
            <a:ext cx="601898" cy="1032943"/>
            <a:chOff x="545575" y="3482250"/>
            <a:chExt cx="732325" cy="1256775"/>
          </a:xfrm>
        </p:grpSpPr>
        <p:sp>
          <p:nvSpPr>
            <p:cNvPr id="2768" name="Google Shape;2768;p43"/>
            <p:cNvSpPr/>
            <p:nvPr/>
          </p:nvSpPr>
          <p:spPr>
            <a:xfrm>
              <a:off x="545575" y="3482250"/>
              <a:ext cx="732325" cy="956000"/>
            </a:xfrm>
            <a:custGeom>
              <a:avLst/>
              <a:gdLst/>
              <a:ahLst/>
              <a:cxnLst/>
              <a:rect l="l" t="t" r="r" b="b"/>
              <a:pathLst>
                <a:path w="29293" h="38240" extrusionOk="0">
                  <a:moveTo>
                    <a:pt x="3707" y="0"/>
                  </a:moveTo>
                  <a:cubicBezTo>
                    <a:pt x="2287" y="0"/>
                    <a:pt x="812" y="847"/>
                    <a:pt x="433" y="2228"/>
                  </a:cubicBezTo>
                  <a:cubicBezTo>
                    <a:pt x="1" y="3669"/>
                    <a:pt x="836" y="5195"/>
                    <a:pt x="1758" y="6405"/>
                  </a:cubicBezTo>
                  <a:cubicBezTo>
                    <a:pt x="3111" y="8191"/>
                    <a:pt x="4724" y="9803"/>
                    <a:pt x="6539" y="11128"/>
                  </a:cubicBezTo>
                  <a:cubicBezTo>
                    <a:pt x="6913" y="11330"/>
                    <a:pt x="7173" y="11647"/>
                    <a:pt x="7345" y="12021"/>
                  </a:cubicBezTo>
                  <a:cubicBezTo>
                    <a:pt x="7547" y="12712"/>
                    <a:pt x="6884" y="13404"/>
                    <a:pt x="6164" y="13605"/>
                  </a:cubicBezTo>
                  <a:cubicBezTo>
                    <a:pt x="5387" y="13836"/>
                    <a:pt x="4523" y="13749"/>
                    <a:pt x="3716" y="13836"/>
                  </a:cubicBezTo>
                  <a:cubicBezTo>
                    <a:pt x="2881" y="13893"/>
                    <a:pt x="1988" y="14239"/>
                    <a:pt x="1642" y="14988"/>
                  </a:cubicBezTo>
                  <a:cubicBezTo>
                    <a:pt x="1182" y="16054"/>
                    <a:pt x="2074" y="17177"/>
                    <a:pt x="2939" y="17926"/>
                  </a:cubicBezTo>
                  <a:cubicBezTo>
                    <a:pt x="4667" y="19452"/>
                    <a:pt x="6683" y="20633"/>
                    <a:pt x="8814" y="21468"/>
                  </a:cubicBezTo>
                  <a:cubicBezTo>
                    <a:pt x="9592" y="21785"/>
                    <a:pt x="10398" y="22045"/>
                    <a:pt x="11003" y="22592"/>
                  </a:cubicBezTo>
                  <a:cubicBezTo>
                    <a:pt x="11637" y="23139"/>
                    <a:pt x="11983" y="24089"/>
                    <a:pt x="11579" y="24810"/>
                  </a:cubicBezTo>
                  <a:cubicBezTo>
                    <a:pt x="11261" y="25379"/>
                    <a:pt x="10582" y="25642"/>
                    <a:pt x="9913" y="25642"/>
                  </a:cubicBezTo>
                  <a:cubicBezTo>
                    <a:pt x="9736" y="25642"/>
                    <a:pt x="9559" y="25623"/>
                    <a:pt x="9390" y="25587"/>
                  </a:cubicBezTo>
                  <a:cubicBezTo>
                    <a:pt x="8584" y="25414"/>
                    <a:pt x="7864" y="24954"/>
                    <a:pt x="7115" y="24666"/>
                  </a:cubicBezTo>
                  <a:cubicBezTo>
                    <a:pt x="6551" y="24440"/>
                    <a:pt x="5920" y="24311"/>
                    <a:pt x="5305" y="24311"/>
                  </a:cubicBezTo>
                  <a:cubicBezTo>
                    <a:pt x="4349" y="24311"/>
                    <a:pt x="3430" y="24621"/>
                    <a:pt x="2852" y="25357"/>
                  </a:cubicBezTo>
                  <a:cubicBezTo>
                    <a:pt x="2247" y="26192"/>
                    <a:pt x="2074" y="27287"/>
                    <a:pt x="2420" y="28266"/>
                  </a:cubicBezTo>
                  <a:cubicBezTo>
                    <a:pt x="2737" y="29216"/>
                    <a:pt x="3255" y="30109"/>
                    <a:pt x="3947" y="30887"/>
                  </a:cubicBezTo>
                  <a:cubicBezTo>
                    <a:pt x="6193" y="33652"/>
                    <a:pt x="9131" y="35812"/>
                    <a:pt x="12472" y="37079"/>
                  </a:cubicBezTo>
                  <a:cubicBezTo>
                    <a:pt x="14424" y="37809"/>
                    <a:pt x="16306" y="38239"/>
                    <a:pt x="18212" y="38239"/>
                  </a:cubicBezTo>
                  <a:cubicBezTo>
                    <a:pt x="19541" y="38239"/>
                    <a:pt x="20881" y="38030"/>
                    <a:pt x="22265" y="37569"/>
                  </a:cubicBezTo>
                  <a:cubicBezTo>
                    <a:pt x="27824" y="33940"/>
                    <a:pt x="29206" y="26999"/>
                    <a:pt x="29149" y="20720"/>
                  </a:cubicBezTo>
                  <a:cubicBezTo>
                    <a:pt x="29149" y="19683"/>
                    <a:pt x="29293" y="18559"/>
                    <a:pt x="28803" y="17638"/>
                  </a:cubicBezTo>
                  <a:cubicBezTo>
                    <a:pt x="28419" y="16914"/>
                    <a:pt x="27626" y="16350"/>
                    <a:pt x="26830" y="16350"/>
                  </a:cubicBezTo>
                  <a:cubicBezTo>
                    <a:pt x="26611" y="16350"/>
                    <a:pt x="26393" y="16393"/>
                    <a:pt x="26182" y="16486"/>
                  </a:cubicBezTo>
                  <a:cubicBezTo>
                    <a:pt x="25405" y="16831"/>
                    <a:pt x="25030" y="17724"/>
                    <a:pt x="24569" y="18444"/>
                  </a:cubicBezTo>
                  <a:cubicBezTo>
                    <a:pt x="23964" y="19452"/>
                    <a:pt x="23072" y="20230"/>
                    <a:pt x="22035" y="20748"/>
                  </a:cubicBezTo>
                  <a:cubicBezTo>
                    <a:pt x="21609" y="20944"/>
                    <a:pt x="21128" y="21095"/>
                    <a:pt x="20667" y="21095"/>
                  </a:cubicBezTo>
                  <a:cubicBezTo>
                    <a:pt x="20380" y="21095"/>
                    <a:pt x="20100" y="21036"/>
                    <a:pt x="19846" y="20892"/>
                  </a:cubicBezTo>
                  <a:cubicBezTo>
                    <a:pt x="18953" y="20374"/>
                    <a:pt x="18866" y="19107"/>
                    <a:pt x="18895" y="18070"/>
                  </a:cubicBezTo>
                  <a:cubicBezTo>
                    <a:pt x="18953" y="16140"/>
                    <a:pt x="19010" y="14181"/>
                    <a:pt x="19068" y="12252"/>
                  </a:cubicBezTo>
                  <a:cubicBezTo>
                    <a:pt x="19154" y="11215"/>
                    <a:pt x="19068" y="10178"/>
                    <a:pt x="18838" y="9141"/>
                  </a:cubicBezTo>
                  <a:cubicBezTo>
                    <a:pt x="18521" y="8162"/>
                    <a:pt x="17829" y="7211"/>
                    <a:pt x="16821" y="6923"/>
                  </a:cubicBezTo>
                  <a:cubicBezTo>
                    <a:pt x="16633" y="6862"/>
                    <a:pt x="16435" y="6833"/>
                    <a:pt x="16235" y="6833"/>
                  </a:cubicBezTo>
                  <a:cubicBezTo>
                    <a:pt x="15394" y="6833"/>
                    <a:pt x="14531" y="7347"/>
                    <a:pt x="14344" y="8162"/>
                  </a:cubicBezTo>
                  <a:cubicBezTo>
                    <a:pt x="14287" y="8594"/>
                    <a:pt x="14258" y="9026"/>
                    <a:pt x="14287" y="9458"/>
                  </a:cubicBezTo>
                  <a:cubicBezTo>
                    <a:pt x="14287" y="9919"/>
                    <a:pt x="14028" y="10322"/>
                    <a:pt x="13624" y="10495"/>
                  </a:cubicBezTo>
                  <a:cubicBezTo>
                    <a:pt x="13562" y="10511"/>
                    <a:pt x="13501" y="10519"/>
                    <a:pt x="13440" y="10519"/>
                  </a:cubicBezTo>
                  <a:cubicBezTo>
                    <a:pt x="13078" y="10519"/>
                    <a:pt x="12744" y="10248"/>
                    <a:pt x="12472" y="9976"/>
                  </a:cubicBezTo>
                  <a:cubicBezTo>
                    <a:pt x="11406" y="8911"/>
                    <a:pt x="10715" y="7528"/>
                    <a:pt x="10053" y="6174"/>
                  </a:cubicBezTo>
                  <a:cubicBezTo>
                    <a:pt x="9390" y="4792"/>
                    <a:pt x="8757" y="3409"/>
                    <a:pt x="7806" y="2228"/>
                  </a:cubicBezTo>
                  <a:cubicBezTo>
                    <a:pt x="6827" y="1076"/>
                    <a:pt x="5502" y="126"/>
                    <a:pt x="3975" y="11"/>
                  </a:cubicBezTo>
                  <a:cubicBezTo>
                    <a:pt x="3886" y="4"/>
                    <a:pt x="3797" y="0"/>
                    <a:pt x="370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3"/>
            <p:cNvSpPr/>
            <p:nvPr/>
          </p:nvSpPr>
          <p:spPr>
            <a:xfrm>
              <a:off x="595275" y="3503375"/>
              <a:ext cx="511250" cy="1235650"/>
            </a:xfrm>
            <a:custGeom>
              <a:avLst/>
              <a:gdLst/>
              <a:ahLst/>
              <a:cxnLst/>
              <a:rect l="l" t="t" r="r" b="b"/>
              <a:pathLst>
                <a:path w="20450" h="49426" extrusionOk="0">
                  <a:moveTo>
                    <a:pt x="0" y="1"/>
                  </a:moveTo>
                  <a:cubicBezTo>
                    <a:pt x="29" y="30"/>
                    <a:pt x="58" y="58"/>
                    <a:pt x="115" y="87"/>
                  </a:cubicBezTo>
                  <a:lnTo>
                    <a:pt x="403" y="375"/>
                  </a:lnTo>
                  <a:cubicBezTo>
                    <a:pt x="691" y="635"/>
                    <a:pt x="1095" y="980"/>
                    <a:pt x="1584" y="1470"/>
                  </a:cubicBezTo>
                  <a:cubicBezTo>
                    <a:pt x="2996" y="2824"/>
                    <a:pt x="4320" y="4292"/>
                    <a:pt x="5530" y="5848"/>
                  </a:cubicBezTo>
                  <a:cubicBezTo>
                    <a:pt x="6279" y="6856"/>
                    <a:pt x="7057" y="7950"/>
                    <a:pt x="7892" y="9160"/>
                  </a:cubicBezTo>
                  <a:cubicBezTo>
                    <a:pt x="8727" y="10370"/>
                    <a:pt x="9591" y="11695"/>
                    <a:pt x="10455" y="13077"/>
                  </a:cubicBezTo>
                  <a:cubicBezTo>
                    <a:pt x="11348" y="14517"/>
                    <a:pt x="12184" y="16044"/>
                    <a:pt x="12932" y="17570"/>
                  </a:cubicBezTo>
                  <a:cubicBezTo>
                    <a:pt x="13336" y="18377"/>
                    <a:pt x="13652" y="19241"/>
                    <a:pt x="14027" y="20105"/>
                  </a:cubicBezTo>
                  <a:lnTo>
                    <a:pt x="15093" y="22697"/>
                  </a:lnTo>
                  <a:cubicBezTo>
                    <a:pt x="16446" y="26010"/>
                    <a:pt x="17627" y="29379"/>
                    <a:pt x="18607" y="32807"/>
                  </a:cubicBezTo>
                  <a:cubicBezTo>
                    <a:pt x="19384" y="35630"/>
                    <a:pt x="19903" y="38481"/>
                    <a:pt x="20133" y="41390"/>
                  </a:cubicBezTo>
                  <a:cubicBezTo>
                    <a:pt x="20306" y="43349"/>
                    <a:pt x="20277" y="45336"/>
                    <a:pt x="20104" y="47266"/>
                  </a:cubicBezTo>
                  <a:cubicBezTo>
                    <a:pt x="20018" y="47986"/>
                    <a:pt x="19960" y="48504"/>
                    <a:pt x="19903" y="48879"/>
                  </a:cubicBezTo>
                  <a:cubicBezTo>
                    <a:pt x="19874" y="49052"/>
                    <a:pt x="19845" y="49167"/>
                    <a:pt x="19845" y="49282"/>
                  </a:cubicBezTo>
                  <a:cubicBezTo>
                    <a:pt x="19816" y="49397"/>
                    <a:pt x="19845" y="49426"/>
                    <a:pt x="19845" y="49426"/>
                  </a:cubicBezTo>
                  <a:cubicBezTo>
                    <a:pt x="19845" y="49368"/>
                    <a:pt x="19874" y="49340"/>
                    <a:pt x="19874" y="49282"/>
                  </a:cubicBezTo>
                  <a:lnTo>
                    <a:pt x="19960" y="48879"/>
                  </a:lnTo>
                  <a:cubicBezTo>
                    <a:pt x="20018" y="48504"/>
                    <a:pt x="20104" y="47986"/>
                    <a:pt x="20191" y="47295"/>
                  </a:cubicBezTo>
                  <a:cubicBezTo>
                    <a:pt x="20392" y="45336"/>
                    <a:pt x="20450" y="43349"/>
                    <a:pt x="20306" y="41390"/>
                  </a:cubicBezTo>
                  <a:cubicBezTo>
                    <a:pt x="20075" y="38481"/>
                    <a:pt x="19557" y="35572"/>
                    <a:pt x="18779" y="32778"/>
                  </a:cubicBezTo>
                  <a:cubicBezTo>
                    <a:pt x="17800" y="29322"/>
                    <a:pt x="16619" y="25923"/>
                    <a:pt x="15237" y="22611"/>
                  </a:cubicBezTo>
                  <a:cubicBezTo>
                    <a:pt x="14891" y="21747"/>
                    <a:pt x="14517" y="20883"/>
                    <a:pt x="14171" y="20019"/>
                  </a:cubicBezTo>
                  <a:cubicBezTo>
                    <a:pt x="13854" y="19155"/>
                    <a:pt x="13480" y="18319"/>
                    <a:pt x="13105" y="17484"/>
                  </a:cubicBezTo>
                  <a:cubicBezTo>
                    <a:pt x="12356" y="15929"/>
                    <a:pt x="11492" y="14431"/>
                    <a:pt x="10571" y="12962"/>
                  </a:cubicBezTo>
                  <a:cubicBezTo>
                    <a:pt x="9707" y="11579"/>
                    <a:pt x="8842" y="10283"/>
                    <a:pt x="8007" y="9074"/>
                  </a:cubicBezTo>
                  <a:cubicBezTo>
                    <a:pt x="7172" y="7864"/>
                    <a:pt x="6365" y="6741"/>
                    <a:pt x="5617" y="5761"/>
                  </a:cubicBezTo>
                  <a:cubicBezTo>
                    <a:pt x="4407" y="4206"/>
                    <a:pt x="3082" y="2766"/>
                    <a:pt x="1642" y="1412"/>
                  </a:cubicBezTo>
                  <a:cubicBezTo>
                    <a:pt x="1152" y="923"/>
                    <a:pt x="720" y="577"/>
                    <a:pt x="461" y="318"/>
                  </a:cubicBezTo>
                  <a:lnTo>
                    <a:pt x="115" y="58"/>
                  </a:lnTo>
                  <a:lnTo>
                    <a:pt x="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3"/>
            <p:cNvSpPr/>
            <p:nvPr/>
          </p:nvSpPr>
          <p:spPr>
            <a:xfrm>
              <a:off x="921450" y="3655325"/>
              <a:ext cx="45400" cy="285150"/>
            </a:xfrm>
            <a:custGeom>
              <a:avLst/>
              <a:gdLst/>
              <a:ahLst/>
              <a:cxnLst/>
              <a:rect l="l" t="t" r="r" b="b"/>
              <a:pathLst>
                <a:path w="1816" h="11406" extrusionOk="0">
                  <a:moveTo>
                    <a:pt x="1815" y="0"/>
                  </a:moveTo>
                  <a:lnTo>
                    <a:pt x="1815" y="0"/>
                  </a:lnTo>
                  <a:cubicBezTo>
                    <a:pt x="1758" y="144"/>
                    <a:pt x="1700" y="288"/>
                    <a:pt x="1671" y="432"/>
                  </a:cubicBezTo>
                  <a:cubicBezTo>
                    <a:pt x="1585" y="720"/>
                    <a:pt x="1498" y="1123"/>
                    <a:pt x="1383" y="1642"/>
                  </a:cubicBezTo>
                  <a:cubicBezTo>
                    <a:pt x="1153" y="2650"/>
                    <a:pt x="922" y="4090"/>
                    <a:pt x="721" y="5674"/>
                  </a:cubicBezTo>
                  <a:cubicBezTo>
                    <a:pt x="519" y="7258"/>
                    <a:pt x="346" y="8641"/>
                    <a:pt x="202" y="9735"/>
                  </a:cubicBezTo>
                  <a:cubicBezTo>
                    <a:pt x="145" y="10225"/>
                    <a:pt x="87" y="10628"/>
                    <a:pt x="29" y="10974"/>
                  </a:cubicBezTo>
                  <a:cubicBezTo>
                    <a:pt x="1" y="11118"/>
                    <a:pt x="1" y="11262"/>
                    <a:pt x="1" y="11406"/>
                  </a:cubicBezTo>
                  <a:cubicBezTo>
                    <a:pt x="58" y="11262"/>
                    <a:pt x="87" y="11118"/>
                    <a:pt x="116" y="10974"/>
                  </a:cubicBezTo>
                  <a:cubicBezTo>
                    <a:pt x="173" y="10686"/>
                    <a:pt x="260" y="10283"/>
                    <a:pt x="346" y="9764"/>
                  </a:cubicBezTo>
                  <a:cubicBezTo>
                    <a:pt x="519" y="8727"/>
                    <a:pt x="692" y="7287"/>
                    <a:pt x="922" y="5703"/>
                  </a:cubicBezTo>
                  <a:cubicBezTo>
                    <a:pt x="1124" y="4119"/>
                    <a:pt x="1326" y="2708"/>
                    <a:pt x="1527" y="1671"/>
                  </a:cubicBezTo>
                  <a:cubicBezTo>
                    <a:pt x="1614" y="1152"/>
                    <a:pt x="1700" y="749"/>
                    <a:pt x="1758" y="461"/>
                  </a:cubicBezTo>
                  <a:cubicBezTo>
                    <a:pt x="1786" y="288"/>
                    <a:pt x="1815" y="144"/>
                    <a:pt x="18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3"/>
            <p:cNvSpPr/>
            <p:nvPr/>
          </p:nvSpPr>
          <p:spPr>
            <a:xfrm>
              <a:off x="583750" y="3869900"/>
              <a:ext cx="337725" cy="70575"/>
            </a:xfrm>
            <a:custGeom>
              <a:avLst/>
              <a:gdLst/>
              <a:ahLst/>
              <a:cxnLst/>
              <a:rect l="l" t="t" r="r" b="b"/>
              <a:pathLst>
                <a:path w="13509" h="2823" extrusionOk="0">
                  <a:moveTo>
                    <a:pt x="0" y="0"/>
                  </a:moveTo>
                  <a:cubicBezTo>
                    <a:pt x="173" y="58"/>
                    <a:pt x="375" y="87"/>
                    <a:pt x="547" y="87"/>
                  </a:cubicBezTo>
                  <a:cubicBezTo>
                    <a:pt x="893" y="116"/>
                    <a:pt x="1383" y="173"/>
                    <a:pt x="2016" y="260"/>
                  </a:cubicBezTo>
                  <a:cubicBezTo>
                    <a:pt x="3255" y="432"/>
                    <a:pt x="4954" y="720"/>
                    <a:pt x="6826" y="1095"/>
                  </a:cubicBezTo>
                  <a:cubicBezTo>
                    <a:pt x="8699" y="1498"/>
                    <a:pt x="10369" y="1930"/>
                    <a:pt x="11550" y="2276"/>
                  </a:cubicBezTo>
                  <a:cubicBezTo>
                    <a:pt x="12155" y="2449"/>
                    <a:pt x="12645" y="2593"/>
                    <a:pt x="12990" y="2679"/>
                  </a:cubicBezTo>
                  <a:cubicBezTo>
                    <a:pt x="13163" y="2737"/>
                    <a:pt x="13336" y="2794"/>
                    <a:pt x="13509" y="2823"/>
                  </a:cubicBezTo>
                  <a:cubicBezTo>
                    <a:pt x="13336" y="2737"/>
                    <a:pt x="13163" y="2679"/>
                    <a:pt x="12990" y="2621"/>
                  </a:cubicBezTo>
                  <a:cubicBezTo>
                    <a:pt x="12673" y="2506"/>
                    <a:pt x="12184" y="2333"/>
                    <a:pt x="11608" y="2132"/>
                  </a:cubicBezTo>
                  <a:cubicBezTo>
                    <a:pt x="10398" y="1757"/>
                    <a:pt x="8727" y="1296"/>
                    <a:pt x="6855" y="922"/>
                  </a:cubicBezTo>
                  <a:cubicBezTo>
                    <a:pt x="5012" y="519"/>
                    <a:pt x="3284" y="260"/>
                    <a:pt x="2016" y="116"/>
                  </a:cubicBezTo>
                  <a:cubicBezTo>
                    <a:pt x="1383" y="58"/>
                    <a:pt x="893" y="29"/>
                    <a:pt x="54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3"/>
            <p:cNvSpPr/>
            <p:nvPr/>
          </p:nvSpPr>
          <p:spPr>
            <a:xfrm>
              <a:off x="1059700" y="3892950"/>
              <a:ext cx="181475" cy="423400"/>
            </a:xfrm>
            <a:custGeom>
              <a:avLst/>
              <a:gdLst/>
              <a:ahLst/>
              <a:cxnLst/>
              <a:rect l="l" t="t" r="r" b="b"/>
              <a:pathLst>
                <a:path w="7259" h="16936" extrusionOk="0">
                  <a:moveTo>
                    <a:pt x="7259" y="0"/>
                  </a:moveTo>
                  <a:lnTo>
                    <a:pt x="7259" y="0"/>
                  </a:lnTo>
                  <a:cubicBezTo>
                    <a:pt x="7201" y="29"/>
                    <a:pt x="7173" y="86"/>
                    <a:pt x="7144" y="144"/>
                  </a:cubicBezTo>
                  <a:lnTo>
                    <a:pt x="6913" y="634"/>
                  </a:lnTo>
                  <a:cubicBezTo>
                    <a:pt x="6712" y="1037"/>
                    <a:pt x="6424" y="1642"/>
                    <a:pt x="6078" y="2419"/>
                  </a:cubicBezTo>
                  <a:cubicBezTo>
                    <a:pt x="5387" y="3946"/>
                    <a:pt x="4494" y="6077"/>
                    <a:pt x="3543" y="8439"/>
                  </a:cubicBezTo>
                  <a:cubicBezTo>
                    <a:pt x="2593" y="10801"/>
                    <a:pt x="1729" y="12904"/>
                    <a:pt x="1066" y="14459"/>
                  </a:cubicBezTo>
                  <a:cubicBezTo>
                    <a:pt x="750" y="15179"/>
                    <a:pt x="490" y="15813"/>
                    <a:pt x="289" y="16245"/>
                  </a:cubicBezTo>
                  <a:cubicBezTo>
                    <a:pt x="202" y="16446"/>
                    <a:pt x="116" y="16619"/>
                    <a:pt x="58" y="16734"/>
                  </a:cubicBezTo>
                  <a:cubicBezTo>
                    <a:pt x="30" y="16792"/>
                    <a:pt x="30" y="16849"/>
                    <a:pt x="1" y="16936"/>
                  </a:cubicBezTo>
                  <a:cubicBezTo>
                    <a:pt x="58" y="16878"/>
                    <a:pt x="87" y="16821"/>
                    <a:pt x="116" y="16763"/>
                  </a:cubicBezTo>
                  <a:lnTo>
                    <a:pt x="346" y="16273"/>
                  </a:lnTo>
                  <a:cubicBezTo>
                    <a:pt x="548" y="15870"/>
                    <a:pt x="836" y="15265"/>
                    <a:pt x="1182" y="14488"/>
                  </a:cubicBezTo>
                  <a:cubicBezTo>
                    <a:pt x="1873" y="12961"/>
                    <a:pt x="2766" y="10830"/>
                    <a:pt x="3716" y="8468"/>
                  </a:cubicBezTo>
                  <a:cubicBezTo>
                    <a:pt x="4667" y="6135"/>
                    <a:pt x="5502" y="3975"/>
                    <a:pt x="6193" y="2448"/>
                  </a:cubicBezTo>
                  <a:lnTo>
                    <a:pt x="6971" y="662"/>
                  </a:lnTo>
                  <a:lnTo>
                    <a:pt x="7201" y="173"/>
                  </a:lnTo>
                  <a:cubicBezTo>
                    <a:pt x="7230" y="115"/>
                    <a:pt x="7230" y="58"/>
                    <a:pt x="725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3"/>
            <p:cNvSpPr/>
            <p:nvPr/>
          </p:nvSpPr>
          <p:spPr>
            <a:xfrm>
              <a:off x="613275" y="4162250"/>
              <a:ext cx="446450" cy="154100"/>
            </a:xfrm>
            <a:custGeom>
              <a:avLst/>
              <a:gdLst/>
              <a:ahLst/>
              <a:cxnLst/>
              <a:rect l="l" t="t" r="r" b="b"/>
              <a:pathLst>
                <a:path w="17858" h="6164" extrusionOk="0">
                  <a:moveTo>
                    <a:pt x="0" y="0"/>
                  </a:moveTo>
                  <a:cubicBezTo>
                    <a:pt x="29" y="29"/>
                    <a:pt x="115" y="58"/>
                    <a:pt x="173" y="58"/>
                  </a:cubicBezTo>
                  <a:lnTo>
                    <a:pt x="691" y="259"/>
                  </a:lnTo>
                  <a:lnTo>
                    <a:pt x="2592" y="922"/>
                  </a:lnTo>
                  <a:cubicBezTo>
                    <a:pt x="4205" y="1469"/>
                    <a:pt x="6452" y="2276"/>
                    <a:pt x="8900" y="3168"/>
                  </a:cubicBezTo>
                  <a:cubicBezTo>
                    <a:pt x="11348" y="4033"/>
                    <a:pt x="13566" y="4839"/>
                    <a:pt x="15208" y="5357"/>
                  </a:cubicBezTo>
                  <a:cubicBezTo>
                    <a:pt x="16014" y="5617"/>
                    <a:pt x="16677" y="5818"/>
                    <a:pt x="17138" y="5962"/>
                  </a:cubicBezTo>
                  <a:lnTo>
                    <a:pt x="17685" y="6106"/>
                  </a:lnTo>
                  <a:cubicBezTo>
                    <a:pt x="17742" y="6135"/>
                    <a:pt x="17800" y="6135"/>
                    <a:pt x="17858" y="6164"/>
                  </a:cubicBezTo>
                  <a:cubicBezTo>
                    <a:pt x="17800" y="6106"/>
                    <a:pt x="17742" y="6077"/>
                    <a:pt x="17685" y="6077"/>
                  </a:cubicBezTo>
                  <a:lnTo>
                    <a:pt x="17166" y="5876"/>
                  </a:lnTo>
                  <a:lnTo>
                    <a:pt x="15265" y="5213"/>
                  </a:lnTo>
                  <a:cubicBezTo>
                    <a:pt x="13653" y="4666"/>
                    <a:pt x="11406" y="3860"/>
                    <a:pt x="8958" y="2967"/>
                  </a:cubicBezTo>
                  <a:cubicBezTo>
                    <a:pt x="6509" y="2074"/>
                    <a:pt x="4263" y="1325"/>
                    <a:pt x="2650" y="807"/>
                  </a:cubicBezTo>
                  <a:cubicBezTo>
                    <a:pt x="1815" y="519"/>
                    <a:pt x="1152" y="317"/>
                    <a:pt x="691" y="202"/>
                  </a:cubicBezTo>
                  <a:lnTo>
                    <a:pt x="173" y="29"/>
                  </a:lnTo>
                  <a:cubicBezTo>
                    <a:pt x="115" y="0"/>
                    <a:pt x="58" y="0"/>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4" name="Google Shape;2774;p43"/>
          <p:cNvSpPr/>
          <p:nvPr/>
        </p:nvSpPr>
        <p:spPr>
          <a:xfrm>
            <a:off x="3050787" y="959232"/>
            <a:ext cx="5845160" cy="407516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76" name="Google Shape;2776;p43"/>
          <p:cNvSpPr txBox="1">
            <a:spLocks noGrp="1"/>
          </p:cNvSpPr>
          <p:nvPr>
            <p:ph type="title"/>
          </p:nvPr>
        </p:nvSpPr>
        <p:spPr>
          <a:xfrm>
            <a:off x="4132696" y="294993"/>
            <a:ext cx="4391736" cy="65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Chall</a:t>
            </a:r>
            <a:r>
              <a:rPr lang="fr-FR" dirty="0"/>
              <a:t>e</a:t>
            </a:r>
            <a:r>
              <a:rPr lang="en" dirty="0"/>
              <a:t>nges and pitfalls: </a:t>
            </a:r>
            <a:endParaRPr dirty="0"/>
          </a:p>
        </p:txBody>
      </p:sp>
      <p:sp>
        <p:nvSpPr>
          <p:cNvPr id="2777" name="Google Shape;2777;p43"/>
          <p:cNvSpPr txBox="1"/>
          <p:nvPr/>
        </p:nvSpPr>
        <p:spPr>
          <a:xfrm>
            <a:off x="3292623" y="811577"/>
            <a:ext cx="5556704" cy="3976194"/>
          </a:xfrm>
          <a:prstGeom prst="rect">
            <a:avLst/>
          </a:prstGeom>
          <a:noFill/>
          <a:ln>
            <a:noFill/>
          </a:ln>
        </p:spPr>
        <p:txBody>
          <a:bodyPr spcFirstLastPara="1" wrap="square" lIns="91425" tIns="91425" rIns="91425" bIns="91425" anchor="ctr" anchorCtr="0">
            <a:noAutofit/>
          </a:bodyPr>
          <a:lstStyle/>
          <a:p>
            <a:r>
              <a:rPr lang="en-US" sz="2000" b="0" i="0" u="none" strike="noStrike" baseline="0" dirty="0">
                <a:solidFill>
                  <a:schemeClr val="tx1"/>
                </a:solidFill>
                <a:latin typeface="Nanum Gothic Coding" panose="020B0604020202020204" charset="-127"/>
                <a:ea typeface="Nanum Gothic Coding" panose="020B0604020202020204" charset="-127"/>
              </a:rPr>
              <a:t>Second Life faced a significant challenge to potential viability of its virtual economy when a resident released </a:t>
            </a:r>
            <a:r>
              <a:rPr lang="en-US" sz="2000" b="0" i="0" u="none" strike="noStrike" baseline="0" dirty="0" err="1">
                <a:solidFill>
                  <a:schemeClr val="tx1"/>
                </a:solidFill>
                <a:latin typeface="Nanum Gothic Coding" panose="020B0604020202020204" charset="-127"/>
                <a:ea typeface="Nanum Gothic Coding" panose="020B0604020202020204" charset="-127"/>
              </a:rPr>
              <a:t>CopyBot</a:t>
            </a:r>
            <a:r>
              <a:rPr lang="en-US" sz="2000" b="0" i="0" u="none" strike="noStrike" baseline="0" dirty="0">
                <a:solidFill>
                  <a:schemeClr val="tx1"/>
                </a:solidFill>
                <a:latin typeface="Nanum Gothic Coding" panose="020B0604020202020204" charset="-127"/>
                <a:ea typeface="Nanum Gothic Coding" panose="020B0604020202020204" charset="-127"/>
              </a:rPr>
              <a:t>, software that allowed the unpaid copying of objects within the MMU. While Second Life took steps to neutralize the issue, the threat of unlimited copies of the intellectual property residents create has been likened to the unlicensed distribution of online content that musicians and filmmakers face. </a:t>
            </a:r>
            <a:endParaRPr sz="1600" dirty="0">
              <a:solidFill>
                <a:schemeClr val="tx1"/>
              </a:solidFill>
              <a:latin typeface="Nanum Gothic Coding" panose="020B0604020202020204" charset="-127"/>
              <a:ea typeface="Nanum Gothic Coding" panose="020B0604020202020204" charset="-127"/>
              <a:cs typeface="Nanum Gothic Coding"/>
              <a:sym typeface="Nanum Gothic Coding"/>
            </a:endParaRPr>
          </a:p>
        </p:txBody>
      </p:sp>
      <p:sp>
        <p:nvSpPr>
          <p:cNvPr id="2778" name="Google Shape;2778;p43"/>
          <p:cNvSpPr/>
          <p:nvPr/>
        </p:nvSpPr>
        <p:spPr>
          <a:xfrm>
            <a:off x="4762287" y="1684672"/>
            <a:ext cx="407210" cy="407765"/>
          </a:xfrm>
          <a:custGeom>
            <a:avLst/>
            <a:gdLst/>
            <a:ahLst/>
            <a:cxnLst/>
            <a:rect l="l" t="t" r="r" b="b"/>
            <a:pathLst>
              <a:path w="19818" h="19845" extrusionOk="0">
                <a:moveTo>
                  <a:pt x="14892" y="3255"/>
                </a:moveTo>
                <a:cubicBezTo>
                  <a:pt x="15468" y="3716"/>
                  <a:pt x="15986" y="4234"/>
                  <a:pt x="16447" y="4810"/>
                </a:cubicBezTo>
                <a:lnTo>
                  <a:pt x="18463" y="4436"/>
                </a:lnTo>
                <a:lnTo>
                  <a:pt x="19788" y="7546"/>
                </a:lnTo>
                <a:lnTo>
                  <a:pt x="18118" y="8727"/>
                </a:lnTo>
                <a:cubicBezTo>
                  <a:pt x="18233" y="9476"/>
                  <a:pt x="18233" y="10196"/>
                  <a:pt x="18147" y="10945"/>
                </a:cubicBezTo>
                <a:lnTo>
                  <a:pt x="19817" y="12097"/>
                </a:lnTo>
                <a:lnTo>
                  <a:pt x="18579" y="15208"/>
                </a:lnTo>
                <a:lnTo>
                  <a:pt x="16562" y="14891"/>
                </a:lnTo>
                <a:cubicBezTo>
                  <a:pt x="16130" y="15496"/>
                  <a:pt x="15612" y="16014"/>
                  <a:pt x="15007" y="16475"/>
                </a:cubicBezTo>
                <a:lnTo>
                  <a:pt x="15381" y="18462"/>
                </a:lnTo>
                <a:lnTo>
                  <a:pt x="12300" y="19816"/>
                </a:lnTo>
                <a:lnTo>
                  <a:pt x="11090" y="18146"/>
                </a:lnTo>
                <a:cubicBezTo>
                  <a:pt x="10370" y="18261"/>
                  <a:pt x="9621" y="18261"/>
                  <a:pt x="8901" y="18174"/>
                </a:cubicBezTo>
                <a:lnTo>
                  <a:pt x="7749" y="19845"/>
                </a:lnTo>
                <a:lnTo>
                  <a:pt x="4609" y="18578"/>
                </a:lnTo>
                <a:lnTo>
                  <a:pt x="4926" y="16561"/>
                </a:lnTo>
                <a:cubicBezTo>
                  <a:pt x="4350" y="16129"/>
                  <a:pt x="3803" y="15611"/>
                  <a:pt x="3371" y="15035"/>
                </a:cubicBezTo>
                <a:lnTo>
                  <a:pt x="1355" y="15381"/>
                </a:lnTo>
                <a:lnTo>
                  <a:pt x="30" y="12299"/>
                </a:lnTo>
                <a:lnTo>
                  <a:pt x="1700" y="11089"/>
                </a:lnTo>
                <a:cubicBezTo>
                  <a:pt x="1585" y="10369"/>
                  <a:pt x="1585" y="9620"/>
                  <a:pt x="1671" y="8900"/>
                </a:cubicBezTo>
                <a:lnTo>
                  <a:pt x="1" y="7748"/>
                </a:lnTo>
                <a:lnTo>
                  <a:pt x="1239" y="4608"/>
                </a:lnTo>
                <a:lnTo>
                  <a:pt x="3256" y="4954"/>
                </a:lnTo>
                <a:cubicBezTo>
                  <a:pt x="3688" y="4349"/>
                  <a:pt x="4206" y="3831"/>
                  <a:pt x="4782" y="3370"/>
                </a:cubicBezTo>
                <a:lnTo>
                  <a:pt x="4437" y="1383"/>
                </a:lnTo>
                <a:lnTo>
                  <a:pt x="7518" y="58"/>
                </a:lnTo>
                <a:lnTo>
                  <a:pt x="8728" y="1699"/>
                </a:lnTo>
                <a:cubicBezTo>
                  <a:pt x="9448" y="1584"/>
                  <a:pt x="10168" y="1584"/>
                  <a:pt x="10917" y="1671"/>
                </a:cubicBezTo>
                <a:lnTo>
                  <a:pt x="12069" y="0"/>
                </a:lnTo>
                <a:lnTo>
                  <a:pt x="15209" y="1267"/>
                </a:lnTo>
                <a:close/>
                <a:moveTo>
                  <a:pt x="11407" y="6625"/>
                </a:moveTo>
                <a:cubicBezTo>
                  <a:pt x="8411" y="5444"/>
                  <a:pt x="5502" y="8439"/>
                  <a:pt x="6741" y="11377"/>
                </a:cubicBezTo>
                <a:cubicBezTo>
                  <a:pt x="8008" y="14315"/>
                  <a:pt x="12184" y="14286"/>
                  <a:pt x="13394" y="11319"/>
                </a:cubicBezTo>
                <a:cubicBezTo>
                  <a:pt x="14143" y="9476"/>
                  <a:pt x="13250" y="7373"/>
                  <a:pt x="11407" y="6625"/>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2" name="Google Shape;2782;p43"/>
          <p:cNvGrpSpPr/>
          <p:nvPr/>
        </p:nvGrpSpPr>
        <p:grpSpPr>
          <a:xfrm>
            <a:off x="14916" y="84890"/>
            <a:ext cx="3015363" cy="1891479"/>
            <a:chOff x="325175" y="1097498"/>
            <a:chExt cx="3659937" cy="2142381"/>
          </a:xfrm>
        </p:grpSpPr>
        <p:sp>
          <p:nvSpPr>
            <p:cNvPr id="2783" name="Google Shape;2783;p43"/>
            <p:cNvSpPr/>
            <p:nvPr/>
          </p:nvSpPr>
          <p:spPr>
            <a:xfrm>
              <a:off x="541180" y="2503641"/>
              <a:ext cx="736237" cy="736237"/>
            </a:xfrm>
            <a:custGeom>
              <a:avLst/>
              <a:gdLst/>
              <a:ahLst/>
              <a:cxnLst/>
              <a:rect l="l" t="t" r="r" b="b"/>
              <a:pathLst>
                <a:path w="35831" h="35831" extrusionOk="0">
                  <a:moveTo>
                    <a:pt x="26902" y="5905"/>
                  </a:moveTo>
                  <a:cubicBezTo>
                    <a:pt x="27968" y="6711"/>
                    <a:pt x="28918" y="7633"/>
                    <a:pt x="29753" y="8670"/>
                  </a:cubicBezTo>
                  <a:lnTo>
                    <a:pt x="33354" y="8007"/>
                  </a:lnTo>
                  <a:lnTo>
                    <a:pt x="35744" y="13624"/>
                  </a:lnTo>
                  <a:lnTo>
                    <a:pt x="32778" y="15784"/>
                  </a:lnTo>
                  <a:cubicBezTo>
                    <a:pt x="32951" y="17080"/>
                    <a:pt x="32979" y="18434"/>
                    <a:pt x="32807" y="19730"/>
                  </a:cubicBezTo>
                  <a:lnTo>
                    <a:pt x="35831" y="21832"/>
                  </a:lnTo>
                  <a:lnTo>
                    <a:pt x="33584" y="27478"/>
                  </a:lnTo>
                  <a:lnTo>
                    <a:pt x="29926" y="26902"/>
                  </a:lnTo>
                  <a:cubicBezTo>
                    <a:pt x="29149" y="27967"/>
                    <a:pt x="28198" y="28918"/>
                    <a:pt x="27161" y="29724"/>
                  </a:cubicBezTo>
                  <a:lnTo>
                    <a:pt x="27824" y="33353"/>
                  </a:lnTo>
                  <a:lnTo>
                    <a:pt x="22207" y="35744"/>
                  </a:lnTo>
                  <a:lnTo>
                    <a:pt x="20047" y="32777"/>
                  </a:lnTo>
                  <a:cubicBezTo>
                    <a:pt x="18751" y="32950"/>
                    <a:pt x="17426" y="32979"/>
                    <a:pt x="16101" y="32806"/>
                  </a:cubicBezTo>
                  <a:lnTo>
                    <a:pt x="13998" y="35830"/>
                  </a:lnTo>
                  <a:lnTo>
                    <a:pt x="8353" y="33555"/>
                  </a:lnTo>
                  <a:lnTo>
                    <a:pt x="8929" y="29926"/>
                  </a:lnTo>
                  <a:cubicBezTo>
                    <a:pt x="7864" y="29148"/>
                    <a:pt x="6913" y="28198"/>
                    <a:pt x="6107" y="27161"/>
                  </a:cubicBezTo>
                  <a:lnTo>
                    <a:pt x="2477" y="27823"/>
                  </a:lnTo>
                  <a:lnTo>
                    <a:pt x="87" y="22236"/>
                  </a:lnTo>
                  <a:lnTo>
                    <a:pt x="3054" y="20075"/>
                  </a:lnTo>
                  <a:cubicBezTo>
                    <a:pt x="2881" y="18751"/>
                    <a:pt x="2852" y="17426"/>
                    <a:pt x="3025" y="16101"/>
                  </a:cubicBezTo>
                  <a:lnTo>
                    <a:pt x="0" y="13998"/>
                  </a:lnTo>
                  <a:lnTo>
                    <a:pt x="2276" y="8353"/>
                  </a:lnTo>
                  <a:lnTo>
                    <a:pt x="5905" y="8929"/>
                  </a:lnTo>
                  <a:cubicBezTo>
                    <a:pt x="6683" y="7863"/>
                    <a:pt x="7633" y="6913"/>
                    <a:pt x="8670" y="6106"/>
                  </a:cubicBezTo>
                  <a:lnTo>
                    <a:pt x="8008" y="2477"/>
                  </a:lnTo>
                  <a:lnTo>
                    <a:pt x="13624" y="87"/>
                  </a:lnTo>
                  <a:lnTo>
                    <a:pt x="15784" y="3082"/>
                  </a:lnTo>
                  <a:cubicBezTo>
                    <a:pt x="17080" y="2880"/>
                    <a:pt x="18405" y="2852"/>
                    <a:pt x="19730" y="3024"/>
                  </a:cubicBezTo>
                  <a:lnTo>
                    <a:pt x="21833" y="0"/>
                  </a:lnTo>
                  <a:lnTo>
                    <a:pt x="27478" y="2275"/>
                  </a:lnTo>
                  <a:close/>
                  <a:moveTo>
                    <a:pt x="20623" y="11953"/>
                  </a:moveTo>
                  <a:cubicBezTo>
                    <a:pt x="15208" y="9793"/>
                    <a:pt x="9880" y="15237"/>
                    <a:pt x="12155" y="20594"/>
                  </a:cubicBezTo>
                  <a:cubicBezTo>
                    <a:pt x="14459" y="25951"/>
                    <a:pt x="22063" y="25865"/>
                    <a:pt x="24223" y="20450"/>
                  </a:cubicBezTo>
                  <a:cubicBezTo>
                    <a:pt x="25577" y="17109"/>
                    <a:pt x="23964" y="13307"/>
                    <a:pt x="20623" y="119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3"/>
            <p:cNvSpPr/>
            <p:nvPr/>
          </p:nvSpPr>
          <p:spPr>
            <a:xfrm>
              <a:off x="325175" y="1982995"/>
              <a:ext cx="407765" cy="407190"/>
            </a:xfrm>
            <a:custGeom>
              <a:avLst/>
              <a:gdLst/>
              <a:ahLst/>
              <a:cxnLst/>
              <a:rect l="l" t="t" r="r" b="b"/>
              <a:pathLst>
                <a:path w="19845" h="19817" extrusionOk="0">
                  <a:moveTo>
                    <a:pt x="14891" y="3255"/>
                  </a:moveTo>
                  <a:cubicBezTo>
                    <a:pt x="15467" y="3716"/>
                    <a:pt x="16014" y="4234"/>
                    <a:pt x="16475" y="4810"/>
                  </a:cubicBezTo>
                  <a:lnTo>
                    <a:pt x="18462" y="4436"/>
                  </a:lnTo>
                  <a:lnTo>
                    <a:pt x="19816" y="7547"/>
                  </a:lnTo>
                  <a:lnTo>
                    <a:pt x="18146" y="8728"/>
                  </a:lnTo>
                  <a:cubicBezTo>
                    <a:pt x="18261" y="9448"/>
                    <a:pt x="18261" y="10197"/>
                    <a:pt x="18174" y="10917"/>
                  </a:cubicBezTo>
                  <a:lnTo>
                    <a:pt x="19845" y="12069"/>
                  </a:lnTo>
                  <a:lnTo>
                    <a:pt x="18578" y="15208"/>
                  </a:lnTo>
                  <a:lnTo>
                    <a:pt x="16561" y="14891"/>
                  </a:lnTo>
                  <a:cubicBezTo>
                    <a:pt x="16129" y="15467"/>
                    <a:pt x="15611" y="16015"/>
                    <a:pt x="15035" y="16447"/>
                  </a:cubicBezTo>
                  <a:lnTo>
                    <a:pt x="15381" y="18463"/>
                  </a:lnTo>
                  <a:lnTo>
                    <a:pt x="12299" y="19788"/>
                  </a:lnTo>
                  <a:lnTo>
                    <a:pt x="11089" y="18117"/>
                  </a:lnTo>
                  <a:cubicBezTo>
                    <a:pt x="10369" y="18232"/>
                    <a:pt x="9620" y="18232"/>
                    <a:pt x="8900" y="18146"/>
                  </a:cubicBezTo>
                  <a:lnTo>
                    <a:pt x="7748" y="19817"/>
                  </a:lnTo>
                  <a:lnTo>
                    <a:pt x="4608" y="18578"/>
                  </a:lnTo>
                  <a:lnTo>
                    <a:pt x="4925" y="16562"/>
                  </a:lnTo>
                  <a:cubicBezTo>
                    <a:pt x="4349" y="16130"/>
                    <a:pt x="3802" y="15611"/>
                    <a:pt x="3370" y="15035"/>
                  </a:cubicBezTo>
                  <a:lnTo>
                    <a:pt x="1354" y="15381"/>
                  </a:lnTo>
                  <a:lnTo>
                    <a:pt x="58" y="12299"/>
                  </a:lnTo>
                  <a:lnTo>
                    <a:pt x="1699" y="11089"/>
                  </a:lnTo>
                  <a:cubicBezTo>
                    <a:pt x="1584" y="10369"/>
                    <a:pt x="1584" y="9620"/>
                    <a:pt x="1671" y="8900"/>
                  </a:cubicBezTo>
                  <a:lnTo>
                    <a:pt x="0" y="7748"/>
                  </a:lnTo>
                  <a:lnTo>
                    <a:pt x="1267" y="4609"/>
                  </a:lnTo>
                  <a:lnTo>
                    <a:pt x="3255" y="4954"/>
                  </a:lnTo>
                  <a:cubicBezTo>
                    <a:pt x="3716" y="4350"/>
                    <a:pt x="4234" y="3831"/>
                    <a:pt x="4810" y="3370"/>
                  </a:cubicBezTo>
                  <a:lnTo>
                    <a:pt x="4436" y="1354"/>
                  </a:lnTo>
                  <a:lnTo>
                    <a:pt x="7546" y="58"/>
                  </a:lnTo>
                  <a:lnTo>
                    <a:pt x="8727" y="1700"/>
                  </a:lnTo>
                  <a:cubicBezTo>
                    <a:pt x="9476" y="1585"/>
                    <a:pt x="10196" y="1585"/>
                    <a:pt x="10945" y="1671"/>
                  </a:cubicBezTo>
                  <a:lnTo>
                    <a:pt x="12097" y="0"/>
                  </a:lnTo>
                  <a:lnTo>
                    <a:pt x="15208" y="1239"/>
                  </a:lnTo>
                  <a:close/>
                  <a:moveTo>
                    <a:pt x="11406" y="6625"/>
                  </a:moveTo>
                  <a:cubicBezTo>
                    <a:pt x="8439" y="5444"/>
                    <a:pt x="5501" y="8440"/>
                    <a:pt x="6769" y="11377"/>
                  </a:cubicBezTo>
                  <a:cubicBezTo>
                    <a:pt x="8036" y="14315"/>
                    <a:pt x="12212" y="14286"/>
                    <a:pt x="13422" y="11320"/>
                  </a:cubicBezTo>
                  <a:cubicBezTo>
                    <a:pt x="14171" y="9476"/>
                    <a:pt x="13278" y="7345"/>
                    <a:pt x="11406" y="6625"/>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3"/>
            <p:cNvSpPr/>
            <p:nvPr/>
          </p:nvSpPr>
          <p:spPr>
            <a:xfrm>
              <a:off x="961406" y="1416377"/>
              <a:ext cx="1036293" cy="1036888"/>
            </a:xfrm>
            <a:custGeom>
              <a:avLst/>
              <a:gdLst/>
              <a:ahLst/>
              <a:cxnLst/>
              <a:rect l="l" t="t" r="r" b="b"/>
              <a:pathLst>
                <a:path w="50434" h="50463" extrusionOk="0">
                  <a:moveTo>
                    <a:pt x="32374" y="5790"/>
                  </a:moveTo>
                  <a:cubicBezTo>
                    <a:pt x="34074" y="6424"/>
                    <a:pt x="35715" y="7288"/>
                    <a:pt x="37213" y="8354"/>
                  </a:cubicBezTo>
                  <a:lnTo>
                    <a:pt x="41735" y="6049"/>
                  </a:lnTo>
                  <a:lnTo>
                    <a:pt x="47092" y="12530"/>
                  </a:lnTo>
                  <a:lnTo>
                    <a:pt x="44011" y="16562"/>
                  </a:lnTo>
                  <a:cubicBezTo>
                    <a:pt x="44759" y="18204"/>
                    <a:pt x="45307" y="19961"/>
                    <a:pt x="45623" y="21776"/>
                  </a:cubicBezTo>
                  <a:lnTo>
                    <a:pt x="50434" y="23360"/>
                  </a:lnTo>
                  <a:lnTo>
                    <a:pt x="49656" y="31712"/>
                  </a:lnTo>
                  <a:lnTo>
                    <a:pt x="44615" y="32375"/>
                  </a:lnTo>
                  <a:cubicBezTo>
                    <a:pt x="43982" y="34103"/>
                    <a:pt x="43118" y="35716"/>
                    <a:pt x="42081" y="37214"/>
                  </a:cubicBezTo>
                  <a:lnTo>
                    <a:pt x="44385" y="41765"/>
                  </a:lnTo>
                  <a:lnTo>
                    <a:pt x="37904" y="47122"/>
                  </a:lnTo>
                  <a:lnTo>
                    <a:pt x="33872" y="44011"/>
                  </a:lnTo>
                  <a:cubicBezTo>
                    <a:pt x="32201" y="44789"/>
                    <a:pt x="30445" y="45336"/>
                    <a:pt x="28659" y="45653"/>
                  </a:cubicBezTo>
                  <a:lnTo>
                    <a:pt x="27075" y="50463"/>
                  </a:lnTo>
                  <a:lnTo>
                    <a:pt x="18722" y="49685"/>
                  </a:lnTo>
                  <a:lnTo>
                    <a:pt x="18059" y="44645"/>
                  </a:lnTo>
                  <a:cubicBezTo>
                    <a:pt x="16331" y="44011"/>
                    <a:pt x="14718" y="43147"/>
                    <a:pt x="13221" y="42081"/>
                  </a:cubicBezTo>
                  <a:lnTo>
                    <a:pt x="8699" y="44386"/>
                  </a:lnTo>
                  <a:lnTo>
                    <a:pt x="3341" y="37905"/>
                  </a:lnTo>
                  <a:lnTo>
                    <a:pt x="6452" y="33901"/>
                  </a:lnTo>
                  <a:cubicBezTo>
                    <a:pt x="5674" y="32231"/>
                    <a:pt x="5127" y="30474"/>
                    <a:pt x="4810" y="28659"/>
                  </a:cubicBezTo>
                  <a:lnTo>
                    <a:pt x="0" y="27075"/>
                  </a:lnTo>
                  <a:lnTo>
                    <a:pt x="749" y="18723"/>
                  </a:lnTo>
                  <a:lnTo>
                    <a:pt x="5790" y="18060"/>
                  </a:lnTo>
                  <a:cubicBezTo>
                    <a:pt x="6423" y="16332"/>
                    <a:pt x="7287" y="14719"/>
                    <a:pt x="8353" y="13221"/>
                  </a:cubicBezTo>
                  <a:lnTo>
                    <a:pt x="6049" y="8699"/>
                  </a:lnTo>
                  <a:lnTo>
                    <a:pt x="12529" y="3342"/>
                  </a:lnTo>
                  <a:lnTo>
                    <a:pt x="16562" y="6424"/>
                  </a:lnTo>
                  <a:cubicBezTo>
                    <a:pt x="18203" y="5646"/>
                    <a:pt x="19960" y="5099"/>
                    <a:pt x="21775" y="4811"/>
                  </a:cubicBezTo>
                  <a:lnTo>
                    <a:pt x="23330" y="1"/>
                  </a:lnTo>
                  <a:lnTo>
                    <a:pt x="31712" y="779"/>
                  </a:lnTo>
                  <a:close/>
                  <a:moveTo>
                    <a:pt x="26441" y="16274"/>
                  </a:moveTo>
                  <a:cubicBezTo>
                    <a:pt x="18434" y="15554"/>
                    <a:pt x="13566" y="24829"/>
                    <a:pt x="18664" y="30992"/>
                  </a:cubicBezTo>
                  <a:cubicBezTo>
                    <a:pt x="23791" y="37156"/>
                    <a:pt x="33814" y="34074"/>
                    <a:pt x="34563" y="26096"/>
                  </a:cubicBezTo>
                  <a:cubicBezTo>
                    <a:pt x="35024" y="21142"/>
                    <a:pt x="31395" y="16735"/>
                    <a:pt x="26441" y="16274"/>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6" name="Google Shape;2786;p43"/>
            <p:cNvGrpSpPr/>
            <p:nvPr/>
          </p:nvGrpSpPr>
          <p:grpSpPr>
            <a:xfrm>
              <a:off x="1938561" y="1097498"/>
              <a:ext cx="2046552" cy="1425709"/>
              <a:chOff x="2627275" y="733300"/>
              <a:chExt cx="2490025" cy="1734650"/>
            </a:xfrm>
          </p:grpSpPr>
          <p:sp>
            <p:nvSpPr>
              <p:cNvPr id="2787" name="Google Shape;2787;p43"/>
              <p:cNvSpPr/>
              <p:nvPr/>
            </p:nvSpPr>
            <p:spPr>
              <a:xfrm>
                <a:off x="2627275" y="733300"/>
                <a:ext cx="2490025" cy="1734650"/>
              </a:xfrm>
              <a:custGeom>
                <a:avLst/>
                <a:gdLst/>
                <a:ahLst/>
                <a:cxnLst/>
                <a:rect l="l" t="t" r="r" b="b"/>
                <a:pathLst>
                  <a:path w="99601" h="69386" extrusionOk="0">
                    <a:moveTo>
                      <a:pt x="89980" y="2190"/>
                    </a:moveTo>
                    <a:lnTo>
                      <a:pt x="89980" y="67197"/>
                    </a:lnTo>
                    <a:lnTo>
                      <a:pt x="6827" y="67197"/>
                    </a:lnTo>
                    <a:lnTo>
                      <a:pt x="6827" y="2190"/>
                    </a:lnTo>
                    <a:close/>
                    <a:moveTo>
                      <a:pt x="4177" y="1"/>
                    </a:moveTo>
                    <a:cubicBezTo>
                      <a:pt x="1873" y="1"/>
                      <a:pt x="1" y="1844"/>
                      <a:pt x="1" y="4148"/>
                    </a:cubicBezTo>
                    <a:lnTo>
                      <a:pt x="1" y="65238"/>
                    </a:lnTo>
                    <a:cubicBezTo>
                      <a:pt x="1" y="67514"/>
                      <a:pt x="1873" y="69386"/>
                      <a:pt x="4177" y="69386"/>
                    </a:cubicBezTo>
                    <a:lnTo>
                      <a:pt x="95452" y="69386"/>
                    </a:lnTo>
                    <a:cubicBezTo>
                      <a:pt x="97728" y="69386"/>
                      <a:pt x="99600" y="67514"/>
                      <a:pt x="99600" y="65238"/>
                    </a:cubicBezTo>
                    <a:lnTo>
                      <a:pt x="99600" y="4148"/>
                    </a:lnTo>
                    <a:cubicBezTo>
                      <a:pt x="99600" y="1844"/>
                      <a:pt x="97728" y="1"/>
                      <a:pt x="95452"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3"/>
              <p:cNvSpPr/>
              <p:nvPr/>
            </p:nvSpPr>
            <p:spPr>
              <a:xfrm>
                <a:off x="4925725" y="1534000"/>
                <a:ext cx="133225" cy="133250"/>
              </a:xfrm>
              <a:custGeom>
                <a:avLst/>
                <a:gdLst/>
                <a:ahLst/>
                <a:cxnLst/>
                <a:rect l="l" t="t" r="r" b="b"/>
                <a:pathLst>
                  <a:path w="5329" h="5330" extrusionOk="0">
                    <a:moveTo>
                      <a:pt x="2650" y="1"/>
                    </a:moveTo>
                    <a:cubicBezTo>
                      <a:pt x="1181" y="1"/>
                      <a:pt x="1" y="1182"/>
                      <a:pt x="1" y="2651"/>
                    </a:cubicBezTo>
                    <a:cubicBezTo>
                      <a:pt x="1" y="4120"/>
                      <a:pt x="1181" y="5329"/>
                      <a:pt x="2650" y="5329"/>
                    </a:cubicBezTo>
                    <a:cubicBezTo>
                      <a:pt x="4119" y="5329"/>
                      <a:pt x="5329" y="4120"/>
                      <a:pt x="5329" y="2651"/>
                    </a:cubicBezTo>
                    <a:cubicBezTo>
                      <a:pt x="5329" y="1182"/>
                      <a:pt x="4119" y="1"/>
                      <a:pt x="26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3"/>
              <p:cNvSpPr/>
              <p:nvPr/>
            </p:nvSpPr>
            <p:spPr>
              <a:xfrm>
                <a:off x="2699300" y="1339600"/>
                <a:ext cx="27375" cy="522075"/>
              </a:xfrm>
              <a:custGeom>
                <a:avLst/>
                <a:gdLst/>
                <a:ahLst/>
                <a:cxnLst/>
                <a:rect l="l" t="t" r="r" b="b"/>
                <a:pathLst>
                  <a:path w="1095" h="20883" extrusionOk="0">
                    <a:moveTo>
                      <a:pt x="432" y="0"/>
                    </a:moveTo>
                    <a:cubicBezTo>
                      <a:pt x="202" y="0"/>
                      <a:pt x="0" y="173"/>
                      <a:pt x="0" y="432"/>
                    </a:cubicBezTo>
                    <a:lnTo>
                      <a:pt x="0" y="20450"/>
                    </a:lnTo>
                    <a:cubicBezTo>
                      <a:pt x="0" y="20681"/>
                      <a:pt x="202" y="20882"/>
                      <a:pt x="432" y="20882"/>
                    </a:cubicBezTo>
                    <a:lnTo>
                      <a:pt x="663" y="20882"/>
                    </a:lnTo>
                    <a:cubicBezTo>
                      <a:pt x="893" y="20882"/>
                      <a:pt x="1095" y="20681"/>
                      <a:pt x="1095" y="20450"/>
                    </a:cubicBezTo>
                    <a:lnTo>
                      <a:pt x="1095" y="432"/>
                    </a:lnTo>
                    <a:cubicBezTo>
                      <a:pt x="1095" y="173"/>
                      <a:pt x="893" y="0"/>
                      <a:pt x="66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90" name="Google Shape;2790;p43"/>
          <p:cNvGrpSpPr/>
          <p:nvPr/>
        </p:nvGrpSpPr>
        <p:grpSpPr>
          <a:xfrm>
            <a:off x="194404" y="2045380"/>
            <a:ext cx="2177725" cy="1813584"/>
            <a:chOff x="1462225" y="2643625"/>
            <a:chExt cx="3771000" cy="2332300"/>
          </a:xfrm>
        </p:grpSpPr>
        <p:sp>
          <p:nvSpPr>
            <p:cNvPr id="2791" name="Google Shape;2791;p43"/>
            <p:cNvSpPr/>
            <p:nvPr/>
          </p:nvSpPr>
          <p:spPr>
            <a:xfrm>
              <a:off x="1462225" y="4774300"/>
              <a:ext cx="3771000" cy="201625"/>
            </a:xfrm>
            <a:custGeom>
              <a:avLst/>
              <a:gdLst/>
              <a:ahLst/>
              <a:cxnLst/>
              <a:rect l="l" t="t" r="r" b="b"/>
              <a:pathLst>
                <a:path w="150840" h="8065" extrusionOk="0">
                  <a:moveTo>
                    <a:pt x="0" y="0"/>
                  </a:moveTo>
                  <a:lnTo>
                    <a:pt x="0" y="1671"/>
                  </a:lnTo>
                  <a:cubicBezTo>
                    <a:pt x="0" y="5214"/>
                    <a:pt x="2881" y="8065"/>
                    <a:pt x="6423" y="8065"/>
                  </a:cubicBezTo>
                  <a:lnTo>
                    <a:pt x="144416" y="8065"/>
                  </a:lnTo>
                  <a:cubicBezTo>
                    <a:pt x="147959" y="8065"/>
                    <a:pt x="150839" y="5185"/>
                    <a:pt x="150839" y="1671"/>
                  </a:cubicBezTo>
                  <a:lnTo>
                    <a:pt x="15083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3"/>
            <p:cNvSpPr/>
            <p:nvPr/>
          </p:nvSpPr>
          <p:spPr>
            <a:xfrm>
              <a:off x="1607675" y="2643625"/>
              <a:ext cx="3480800" cy="2301350"/>
            </a:xfrm>
            <a:custGeom>
              <a:avLst/>
              <a:gdLst/>
              <a:ahLst/>
              <a:cxnLst/>
              <a:rect l="l" t="t" r="r" b="b"/>
              <a:pathLst>
                <a:path w="139232" h="92054" extrusionOk="0">
                  <a:moveTo>
                    <a:pt x="135084" y="3659"/>
                  </a:moveTo>
                  <a:lnTo>
                    <a:pt x="135084" y="81397"/>
                  </a:lnTo>
                  <a:lnTo>
                    <a:pt x="3745" y="81397"/>
                  </a:lnTo>
                  <a:lnTo>
                    <a:pt x="3745" y="3659"/>
                  </a:lnTo>
                  <a:close/>
                  <a:moveTo>
                    <a:pt x="5271" y="1"/>
                  </a:moveTo>
                  <a:cubicBezTo>
                    <a:pt x="2362" y="1"/>
                    <a:pt x="29" y="2334"/>
                    <a:pt x="29" y="5243"/>
                  </a:cubicBezTo>
                  <a:lnTo>
                    <a:pt x="29" y="86811"/>
                  </a:lnTo>
                  <a:cubicBezTo>
                    <a:pt x="0" y="89692"/>
                    <a:pt x="2362" y="92053"/>
                    <a:pt x="5271" y="92053"/>
                  </a:cubicBezTo>
                  <a:lnTo>
                    <a:pt x="133990" y="92053"/>
                  </a:lnTo>
                  <a:cubicBezTo>
                    <a:pt x="136870" y="92053"/>
                    <a:pt x="139232" y="89692"/>
                    <a:pt x="139232" y="86811"/>
                  </a:cubicBezTo>
                  <a:lnTo>
                    <a:pt x="139232" y="5243"/>
                  </a:lnTo>
                  <a:cubicBezTo>
                    <a:pt x="139232" y="2334"/>
                    <a:pt x="136870" y="1"/>
                    <a:pt x="1339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3"/>
            <p:cNvSpPr/>
            <p:nvPr/>
          </p:nvSpPr>
          <p:spPr>
            <a:xfrm>
              <a:off x="3005325" y="4774300"/>
              <a:ext cx="748150" cy="74900"/>
            </a:xfrm>
            <a:custGeom>
              <a:avLst/>
              <a:gdLst/>
              <a:ahLst/>
              <a:cxnLst/>
              <a:rect l="l" t="t" r="r" b="b"/>
              <a:pathLst>
                <a:path w="29926" h="2996" extrusionOk="0">
                  <a:moveTo>
                    <a:pt x="0" y="0"/>
                  </a:moveTo>
                  <a:lnTo>
                    <a:pt x="1872" y="2996"/>
                  </a:lnTo>
                  <a:lnTo>
                    <a:pt x="28198" y="2996"/>
                  </a:lnTo>
                  <a:lnTo>
                    <a:pt x="29926"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3"/>
            <p:cNvSpPr/>
            <p:nvPr/>
          </p:nvSpPr>
          <p:spPr>
            <a:xfrm>
              <a:off x="1607675" y="4776450"/>
              <a:ext cx="3480800" cy="10825"/>
            </a:xfrm>
            <a:custGeom>
              <a:avLst/>
              <a:gdLst/>
              <a:ahLst/>
              <a:cxnLst/>
              <a:rect l="l" t="t" r="r" b="b"/>
              <a:pathLst>
                <a:path w="139232" h="433" extrusionOk="0">
                  <a:moveTo>
                    <a:pt x="0" y="1"/>
                  </a:moveTo>
                  <a:lnTo>
                    <a:pt x="0" y="433"/>
                  </a:lnTo>
                  <a:lnTo>
                    <a:pt x="139232" y="433"/>
                  </a:lnTo>
                  <a:lnTo>
                    <a:pt x="139232"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5" name="Google Shape;2795;p43"/>
          <p:cNvGrpSpPr/>
          <p:nvPr/>
        </p:nvGrpSpPr>
        <p:grpSpPr>
          <a:xfrm>
            <a:off x="152863" y="3240916"/>
            <a:ext cx="2169902" cy="1793476"/>
            <a:chOff x="5061100" y="3101875"/>
            <a:chExt cx="2313575" cy="1912225"/>
          </a:xfrm>
        </p:grpSpPr>
        <p:sp>
          <p:nvSpPr>
            <p:cNvPr id="2796" name="Google Shape;2796;p43"/>
            <p:cNvSpPr/>
            <p:nvPr/>
          </p:nvSpPr>
          <p:spPr>
            <a:xfrm>
              <a:off x="7161525" y="4644500"/>
              <a:ext cx="213150" cy="350875"/>
            </a:xfrm>
            <a:custGeom>
              <a:avLst/>
              <a:gdLst/>
              <a:ahLst/>
              <a:cxnLst/>
              <a:rect l="l" t="t" r="r" b="b"/>
              <a:pathLst>
                <a:path w="8526" h="14035" extrusionOk="0">
                  <a:moveTo>
                    <a:pt x="8088" y="0"/>
                  </a:moveTo>
                  <a:cubicBezTo>
                    <a:pt x="7443" y="0"/>
                    <a:pt x="5502" y="5394"/>
                    <a:pt x="5502" y="5394"/>
                  </a:cubicBezTo>
                  <a:lnTo>
                    <a:pt x="1037" y="4847"/>
                  </a:lnTo>
                  <a:lnTo>
                    <a:pt x="0" y="13199"/>
                  </a:lnTo>
                  <a:lnTo>
                    <a:pt x="6481" y="14035"/>
                  </a:lnTo>
                  <a:lnTo>
                    <a:pt x="6596" y="13516"/>
                  </a:lnTo>
                  <a:cubicBezTo>
                    <a:pt x="6999" y="11241"/>
                    <a:pt x="8526" y="1880"/>
                    <a:pt x="8267" y="296"/>
                  </a:cubicBezTo>
                  <a:cubicBezTo>
                    <a:pt x="8234" y="91"/>
                    <a:pt x="8172" y="0"/>
                    <a:pt x="808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3"/>
            <p:cNvSpPr/>
            <p:nvPr/>
          </p:nvSpPr>
          <p:spPr>
            <a:xfrm>
              <a:off x="7315625" y="4636775"/>
              <a:ext cx="45375" cy="347800"/>
            </a:xfrm>
            <a:custGeom>
              <a:avLst/>
              <a:gdLst/>
              <a:ahLst/>
              <a:cxnLst/>
              <a:rect l="l" t="t" r="r" b="b"/>
              <a:pathLst>
                <a:path w="1815" h="13912" extrusionOk="0">
                  <a:moveTo>
                    <a:pt x="1728" y="0"/>
                  </a:moveTo>
                  <a:cubicBezTo>
                    <a:pt x="1642" y="0"/>
                    <a:pt x="1210" y="3111"/>
                    <a:pt x="749" y="6941"/>
                  </a:cubicBezTo>
                  <a:cubicBezTo>
                    <a:pt x="288" y="10772"/>
                    <a:pt x="0" y="13912"/>
                    <a:pt x="87" y="13912"/>
                  </a:cubicBezTo>
                  <a:cubicBezTo>
                    <a:pt x="87" y="13912"/>
                    <a:pt x="87" y="13912"/>
                    <a:pt x="87" y="13912"/>
                  </a:cubicBezTo>
                  <a:cubicBezTo>
                    <a:pt x="148" y="13912"/>
                    <a:pt x="578" y="10812"/>
                    <a:pt x="1037" y="6970"/>
                  </a:cubicBezTo>
                  <a:cubicBezTo>
                    <a:pt x="1498" y="3139"/>
                    <a:pt x="1815" y="0"/>
                    <a:pt x="172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3"/>
            <p:cNvSpPr/>
            <p:nvPr/>
          </p:nvSpPr>
          <p:spPr>
            <a:xfrm>
              <a:off x="7301925" y="4751150"/>
              <a:ext cx="20925" cy="18575"/>
            </a:xfrm>
            <a:custGeom>
              <a:avLst/>
              <a:gdLst/>
              <a:ahLst/>
              <a:cxnLst/>
              <a:rect l="l" t="t" r="r" b="b"/>
              <a:pathLst>
                <a:path w="837" h="743" extrusionOk="0">
                  <a:moveTo>
                    <a:pt x="81" y="0"/>
                  </a:moveTo>
                  <a:cubicBezTo>
                    <a:pt x="72" y="0"/>
                    <a:pt x="64" y="2"/>
                    <a:pt x="59" y="5"/>
                  </a:cubicBezTo>
                  <a:cubicBezTo>
                    <a:pt x="1" y="62"/>
                    <a:pt x="87" y="293"/>
                    <a:pt x="318" y="494"/>
                  </a:cubicBezTo>
                  <a:cubicBezTo>
                    <a:pt x="478" y="655"/>
                    <a:pt x="657" y="742"/>
                    <a:pt x="752" y="742"/>
                  </a:cubicBezTo>
                  <a:cubicBezTo>
                    <a:pt x="777" y="742"/>
                    <a:pt x="796" y="736"/>
                    <a:pt x="807" y="725"/>
                  </a:cubicBezTo>
                  <a:cubicBezTo>
                    <a:pt x="836" y="667"/>
                    <a:pt x="692" y="494"/>
                    <a:pt x="519" y="293"/>
                  </a:cubicBezTo>
                  <a:cubicBezTo>
                    <a:pt x="338" y="112"/>
                    <a:pt x="157" y="0"/>
                    <a:pt x="8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3"/>
            <p:cNvSpPr/>
            <p:nvPr/>
          </p:nvSpPr>
          <p:spPr>
            <a:xfrm>
              <a:off x="7306975" y="4739400"/>
              <a:ext cx="24500" cy="18175"/>
            </a:xfrm>
            <a:custGeom>
              <a:avLst/>
              <a:gdLst/>
              <a:ahLst/>
              <a:cxnLst/>
              <a:rect l="l" t="t" r="r" b="b"/>
              <a:pathLst>
                <a:path w="980" h="727" extrusionOk="0">
                  <a:moveTo>
                    <a:pt x="67" y="1"/>
                  </a:moveTo>
                  <a:cubicBezTo>
                    <a:pt x="51" y="1"/>
                    <a:pt x="38" y="5"/>
                    <a:pt x="29" y="14"/>
                  </a:cubicBezTo>
                  <a:cubicBezTo>
                    <a:pt x="1" y="71"/>
                    <a:pt x="145" y="302"/>
                    <a:pt x="404" y="503"/>
                  </a:cubicBezTo>
                  <a:cubicBezTo>
                    <a:pt x="600" y="656"/>
                    <a:pt x="796" y="726"/>
                    <a:pt x="893" y="726"/>
                  </a:cubicBezTo>
                  <a:cubicBezTo>
                    <a:pt x="923" y="726"/>
                    <a:pt x="944" y="719"/>
                    <a:pt x="951" y="705"/>
                  </a:cubicBezTo>
                  <a:cubicBezTo>
                    <a:pt x="980" y="647"/>
                    <a:pt x="807" y="446"/>
                    <a:pt x="548" y="273"/>
                  </a:cubicBezTo>
                  <a:cubicBezTo>
                    <a:pt x="353" y="127"/>
                    <a:pt x="157" y="1"/>
                    <a:pt x="6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3"/>
            <p:cNvSpPr/>
            <p:nvPr/>
          </p:nvSpPr>
          <p:spPr>
            <a:xfrm>
              <a:off x="7278900" y="4921650"/>
              <a:ext cx="46100" cy="56450"/>
            </a:xfrm>
            <a:custGeom>
              <a:avLst/>
              <a:gdLst/>
              <a:ahLst/>
              <a:cxnLst/>
              <a:rect l="l" t="t" r="r" b="b"/>
              <a:pathLst>
                <a:path w="1844" h="2258" extrusionOk="0">
                  <a:moveTo>
                    <a:pt x="1778" y="1"/>
                  </a:moveTo>
                  <a:cubicBezTo>
                    <a:pt x="1715" y="1"/>
                    <a:pt x="1584" y="43"/>
                    <a:pt x="1383" y="155"/>
                  </a:cubicBezTo>
                  <a:cubicBezTo>
                    <a:pt x="1037" y="299"/>
                    <a:pt x="749" y="500"/>
                    <a:pt x="490" y="788"/>
                  </a:cubicBezTo>
                  <a:cubicBezTo>
                    <a:pt x="202" y="1048"/>
                    <a:pt x="58" y="1393"/>
                    <a:pt x="29" y="1797"/>
                  </a:cubicBezTo>
                  <a:cubicBezTo>
                    <a:pt x="0" y="2085"/>
                    <a:pt x="87" y="2257"/>
                    <a:pt x="115" y="2257"/>
                  </a:cubicBezTo>
                  <a:cubicBezTo>
                    <a:pt x="173" y="2229"/>
                    <a:pt x="144" y="2056"/>
                    <a:pt x="202" y="1825"/>
                  </a:cubicBezTo>
                  <a:cubicBezTo>
                    <a:pt x="288" y="1509"/>
                    <a:pt x="461" y="1221"/>
                    <a:pt x="692" y="961"/>
                  </a:cubicBezTo>
                  <a:cubicBezTo>
                    <a:pt x="922" y="731"/>
                    <a:pt x="1210" y="500"/>
                    <a:pt x="1469" y="328"/>
                  </a:cubicBezTo>
                  <a:cubicBezTo>
                    <a:pt x="1700" y="155"/>
                    <a:pt x="1844" y="40"/>
                    <a:pt x="1815" y="11"/>
                  </a:cubicBezTo>
                  <a:cubicBezTo>
                    <a:pt x="1808" y="4"/>
                    <a:pt x="1796" y="1"/>
                    <a:pt x="17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3"/>
            <p:cNvSpPr/>
            <p:nvPr/>
          </p:nvSpPr>
          <p:spPr>
            <a:xfrm>
              <a:off x="7299050" y="4766275"/>
              <a:ext cx="10100" cy="20275"/>
            </a:xfrm>
            <a:custGeom>
              <a:avLst/>
              <a:gdLst/>
              <a:ahLst/>
              <a:cxnLst/>
              <a:rect l="l" t="t" r="r" b="b"/>
              <a:pathLst>
                <a:path w="404" h="811" extrusionOk="0">
                  <a:moveTo>
                    <a:pt x="104" y="1"/>
                  </a:moveTo>
                  <a:cubicBezTo>
                    <a:pt x="98" y="1"/>
                    <a:pt x="92" y="2"/>
                    <a:pt x="87" y="4"/>
                  </a:cubicBezTo>
                  <a:cubicBezTo>
                    <a:pt x="1" y="33"/>
                    <a:pt x="30" y="206"/>
                    <a:pt x="58" y="437"/>
                  </a:cubicBezTo>
                  <a:cubicBezTo>
                    <a:pt x="116" y="638"/>
                    <a:pt x="174" y="811"/>
                    <a:pt x="260" y="811"/>
                  </a:cubicBezTo>
                  <a:cubicBezTo>
                    <a:pt x="346" y="811"/>
                    <a:pt x="404" y="581"/>
                    <a:pt x="346" y="350"/>
                  </a:cubicBezTo>
                  <a:cubicBezTo>
                    <a:pt x="294" y="139"/>
                    <a:pt x="169" y="1"/>
                    <a:pt x="1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3"/>
            <p:cNvSpPr/>
            <p:nvPr/>
          </p:nvSpPr>
          <p:spPr>
            <a:xfrm>
              <a:off x="7284650" y="4768525"/>
              <a:ext cx="8675" cy="24575"/>
            </a:xfrm>
            <a:custGeom>
              <a:avLst/>
              <a:gdLst/>
              <a:ahLst/>
              <a:cxnLst/>
              <a:rect l="l" t="t" r="r" b="b"/>
              <a:pathLst>
                <a:path w="347" h="983" extrusionOk="0">
                  <a:moveTo>
                    <a:pt x="202" y="1"/>
                  </a:moveTo>
                  <a:cubicBezTo>
                    <a:pt x="145" y="1"/>
                    <a:pt x="58" y="202"/>
                    <a:pt x="29" y="462"/>
                  </a:cubicBezTo>
                  <a:cubicBezTo>
                    <a:pt x="1" y="750"/>
                    <a:pt x="29" y="980"/>
                    <a:pt x="116" y="980"/>
                  </a:cubicBezTo>
                  <a:cubicBezTo>
                    <a:pt x="119" y="982"/>
                    <a:pt x="123" y="983"/>
                    <a:pt x="126" y="983"/>
                  </a:cubicBezTo>
                  <a:cubicBezTo>
                    <a:pt x="186" y="983"/>
                    <a:pt x="290" y="762"/>
                    <a:pt x="318" y="491"/>
                  </a:cubicBezTo>
                  <a:cubicBezTo>
                    <a:pt x="346" y="231"/>
                    <a:pt x="289" y="1"/>
                    <a:pt x="20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3"/>
            <p:cNvSpPr/>
            <p:nvPr/>
          </p:nvSpPr>
          <p:spPr>
            <a:xfrm>
              <a:off x="5340475" y="4642525"/>
              <a:ext cx="1934850" cy="347825"/>
            </a:xfrm>
            <a:custGeom>
              <a:avLst/>
              <a:gdLst/>
              <a:ahLst/>
              <a:cxnLst/>
              <a:rect l="l" t="t" r="r" b="b"/>
              <a:pathLst>
                <a:path w="77394" h="13913" extrusionOk="0">
                  <a:moveTo>
                    <a:pt x="47611" y="0"/>
                  </a:moveTo>
                  <a:lnTo>
                    <a:pt x="13567" y="1613"/>
                  </a:lnTo>
                  <a:lnTo>
                    <a:pt x="1" y="12558"/>
                  </a:lnTo>
                  <a:lnTo>
                    <a:pt x="51010" y="11435"/>
                  </a:lnTo>
                  <a:lnTo>
                    <a:pt x="75636" y="13912"/>
                  </a:lnTo>
                  <a:lnTo>
                    <a:pt x="77393" y="4090"/>
                  </a:lnTo>
                  <a:lnTo>
                    <a:pt x="476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3"/>
            <p:cNvSpPr/>
            <p:nvPr/>
          </p:nvSpPr>
          <p:spPr>
            <a:xfrm>
              <a:off x="5656600" y="4816775"/>
              <a:ext cx="535025" cy="5800"/>
            </a:xfrm>
            <a:custGeom>
              <a:avLst/>
              <a:gdLst/>
              <a:ahLst/>
              <a:cxnLst/>
              <a:rect l="l" t="t" r="r" b="b"/>
              <a:pathLst>
                <a:path w="21401" h="232" extrusionOk="0">
                  <a:moveTo>
                    <a:pt x="10686" y="1"/>
                  </a:moveTo>
                  <a:cubicBezTo>
                    <a:pt x="4781" y="1"/>
                    <a:pt x="0" y="58"/>
                    <a:pt x="0" y="116"/>
                  </a:cubicBezTo>
                  <a:cubicBezTo>
                    <a:pt x="0" y="173"/>
                    <a:pt x="4781" y="231"/>
                    <a:pt x="10686" y="231"/>
                  </a:cubicBezTo>
                  <a:cubicBezTo>
                    <a:pt x="16590" y="231"/>
                    <a:pt x="21400" y="173"/>
                    <a:pt x="21400" y="116"/>
                  </a:cubicBezTo>
                  <a:cubicBezTo>
                    <a:pt x="21400" y="58"/>
                    <a:pt x="16619" y="1"/>
                    <a:pt x="1068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3"/>
            <p:cNvSpPr/>
            <p:nvPr/>
          </p:nvSpPr>
          <p:spPr>
            <a:xfrm>
              <a:off x="6131825" y="4658375"/>
              <a:ext cx="127475" cy="277950"/>
            </a:xfrm>
            <a:custGeom>
              <a:avLst/>
              <a:gdLst/>
              <a:ahLst/>
              <a:cxnLst/>
              <a:rect l="l" t="t" r="r" b="b"/>
              <a:pathLst>
                <a:path w="5099" h="11118" extrusionOk="0">
                  <a:moveTo>
                    <a:pt x="2564" y="0"/>
                  </a:moveTo>
                  <a:lnTo>
                    <a:pt x="1" y="115"/>
                  </a:lnTo>
                  <a:lnTo>
                    <a:pt x="1758" y="11118"/>
                  </a:lnTo>
                  <a:lnTo>
                    <a:pt x="5099" y="11118"/>
                  </a:lnTo>
                  <a:lnTo>
                    <a:pt x="25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3"/>
            <p:cNvSpPr/>
            <p:nvPr/>
          </p:nvSpPr>
          <p:spPr>
            <a:xfrm>
              <a:off x="6235525" y="4829025"/>
              <a:ext cx="402525" cy="185075"/>
            </a:xfrm>
            <a:custGeom>
              <a:avLst/>
              <a:gdLst/>
              <a:ahLst/>
              <a:cxnLst/>
              <a:rect l="l" t="t" r="r" b="b"/>
              <a:pathLst>
                <a:path w="16101" h="7403" extrusionOk="0">
                  <a:moveTo>
                    <a:pt x="8353" y="0"/>
                  </a:moveTo>
                  <a:lnTo>
                    <a:pt x="0" y="893"/>
                  </a:lnTo>
                  <a:lnTo>
                    <a:pt x="663" y="7403"/>
                  </a:lnTo>
                  <a:lnTo>
                    <a:pt x="1181" y="7374"/>
                  </a:lnTo>
                  <a:cubicBezTo>
                    <a:pt x="3514" y="7259"/>
                    <a:pt x="12933" y="6625"/>
                    <a:pt x="14430" y="5991"/>
                  </a:cubicBezTo>
                  <a:cubicBezTo>
                    <a:pt x="16101" y="5300"/>
                    <a:pt x="8843" y="4436"/>
                    <a:pt x="8843" y="4436"/>
                  </a:cubicBezTo>
                  <a:lnTo>
                    <a:pt x="835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3"/>
            <p:cNvSpPr/>
            <p:nvPr/>
          </p:nvSpPr>
          <p:spPr>
            <a:xfrm>
              <a:off x="6252075" y="4967800"/>
              <a:ext cx="347825" cy="39475"/>
            </a:xfrm>
            <a:custGeom>
              <a:avLst/>
              <a:gdLst/>
              <a:ahLst/>
              <a:cxnLst/>
              <a:rect l="l" t="t" r="r" b="b"/>
              <a:pathLst>
                <a:path w="13913" h="1579" extrusionOk="0">
                  <a:moveTo>
                    <a:pt x="13834" y="0"/>
                  </a:moveTo>
                  <a:cubicBezTo>
                    <a:pt x="13328" y="0"/>
                    <a:pt x="10443" y="250"/>
                    <a:pt x="6942" y="642"/>
                  </a:cubicBezTo>
                  <a:cubicBezTo>
                    <a:pt x="3111" y="1074"/>
                    <a:pt x="1" y="1477"/>
                    <a:pt x="1" y="1564"/>
                  </a:cubicBezTo>
                  <a:cubicBezTo>
                    <a:pt x="1" y="1574"/>
                    <a:pt x="46" y="1579"/>
                    <a:pt x="132" y="1579"/>
                  </a:cubicBezTo>
                  <a:cubicBezTo>
                    <a:pt x="763" y="1579"/>
                    <a:pt x="3599" y="1310"/>
                    <a:pt x="6971" y="930"/>
                  </a:cubicBezTo>
                  <a:cubicBezTo>
                    <a:pt x="10831" y="498"/>
                    <a:pt x="13912" y="95"/>
                    <a:pt x="13912" y="8"/>
                  </a:cubicBezTo>
                  <a:cubicBezTo>
                    <a:pt x="13912" y="3"/>
                    <a:pt x="13886" y="0"/>
                    <a:pt x="138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3"/>
            <p:cNvSpPr/>
            <p:nvPr/>
          </p:nvSpPr>
          <p:spPr>
            <a:xfrm>
              <a:off x="6460900" y="4940325"/>
              <a:ext cx="16600" cy="22000"/>
            </a:xfrm>
            <a:custGeom>
              <a:avLst/>
              <a:gdLst/>
              <a:ahLst/>
              <a:cxnLst/>
              <a:rect l="l" t="t" r="r" b="b"/>
              <a:pathLst>
                <a:path w="664" h="880" extrusionOk="0">
                  <a:moveTo>
                    <a:pt x="571" y="0"/>
                  </a:moveTo>
                  <a:cubicBezTo>
                    <a:pt x="490" y="0"/>
                    <a:pt x="325" y="137"/>
                    <a:pt x="202" y="358"/>
                  </a:cubicBezTo>
                  <a:cubicBezTo>
                    <a:pt x="29" y="618"/>
                    <a:pt x="1" y="848"/>
                    <a:pt x="87" y="877"/>
                  </a:cubicBezTo>
                  <a:cubicBezTo>
                    <a:pt x="91" y="879"/>
                    <a:pt x="96" y="880"/>
                    <a:pt x="101" y="880"/>
                  </a:cubicBezTo>
                  <a:cubicBezTo>
                    <a:pt x="166" y="880"/>
                    <a:pt x="299" y="716"/>
                    <a:pt x="433" y="502"/>
                  </a:cubicBezTo>
                  <a:cubicBezTo>
                    <a:pt x="577" y="272"/>
                    <a:pt x="663" y="41"/>
                    <a:pt x="605" y="13"/>
                  </a:cubicBezTo>
                  <a:cubicBezTo>
                    <a:pt x="597" y="4"/>
                    <a:pt x="585" y="0"/>
                    <a:pt x="57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3"/>
            <p:cNvSpPr/>
            <p:nvPr/>
          </p:nvSpPr>
          <p:spPr>
            <a:xfrm>
              <a:off x="6475300" y="4942550"/>
              <a:ext cx="14425" cy="25525"/>
            </a:xfrm>
            <a:custGeom>
              <a:avLst/>
              <a:gdLst/>
              <a:ahLst/>
              <a:cxnLst/>
              <a:rect l="l" t="t" r="r" b="b"/>
              <a:pathLst>
                <a:path w="577" h="1021" extrusionOk="0">
                  <a:moveTo>
                    <a:pt x="494" y="0"/>
                  </a:moveTo>
                  <a:cubicBezTo>
                    <a:pt x="416" y="0"/>
                    <a:pt x="243" y="187"/>
                    <a:pt x="116" y="442"/>
                  </a:cubicBezTo>
                  <a:cubicBezTo>
                    <a:pt x="1" y="730"/>
                    <a:pt x="1" y="1018"/>
                    <a:pt x="58" y="1018"/>
                  </a:cubicBezTo>
                  <a:cubicBezTo>
                    <a:pt x="64" y="1020"/>
                    <a:pt x="69" y="1021"/>
                    <a:pt x="75" y="1021"/>
                  </a:cubicBezTo>
                  <a:cubicBezTo>
                    <a:pt x="159" y="1021"/>
                    <a:pt x="269" y="827"/>
                    <a:pt x="404" y="557"/>
                  </a:cubicBezTo>
                  <a:cubicBezTo>
                    <a:pt x="519" y="298"/>
                    <a:pt x="577" y="39"/>
                    <a:pt x="519" y="10"/>
                  </a:cubicBezTo>
                  <a:cubicBezTo>
                    <a:pt x="512" y="3"/>
                    <a:pt x="504" y="0"/>
                    <a:pt x="49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3"/>
            <p:cNvSpPr/>
            <p:nvPr/>
          </p:nvSpPr>
          <p:spPr>
            <a:xfrm>
              <a:off x="6250650" y="4965300"/>
              <a:ext cx="64825" cy="34500"/>
            </a:xfrm>
            <a:custGeom>
              <a:avLst/>
              <a:gdLst/>
              <a:ahLst/>
              <a:cxnLst/>
              <a:rect l="l" t="t" r="r" b="b"/>
              <a:pathLst>
                <a:path w="2593" h="1380" extrusionOk="0">
                  <a:moveTo>
                    <a:pt x="708" y="1"/>
                  </a:moveTo>
                  <a:cubicBezTo>
                    <a:pt x="616" y="1"/>
                    <a:pt x="523" y="8"/>
                    <a:pt x="432" y="22"/>
                  </a:cubicBezTo>
                  <a:cubicBezTo>
                    <a:pt x="144" y="51"/>
                    <a:pt x="0" y="166"/>
                    <a:pt x="29" y="223"/>
                  </a:cubicBezTo>
                  <a:cubicBezTo>
                    <a:pt x="29" y="243"/>
                    <a:pt x="48" y="249"/>
                    <a:pt x="83" y="249"/>
                  </a:cubicBezTo>
                  <a:cubicBezTo>
                    <a:pt x="154" y="249"/>
                    <a:pt x="288" y="223"/>
                    <a:pt x="461" y="223"/>
                  </a:cubicBezTo>
                  <a:cubicBezTo>
                    <a:pt x="778" y="223"/>
                    <a:pt x="1095" y="339"/>
                    <a:pt x="1383" y="483"/>
                  </a:cubicBezTo>
                  <a:cubicBezTo>
                    <a:pt x="1671" y="684"/>
                    <a:pt x="1959" y="886"/>
                    <a:pt x="2218" y="1116"/>
                  </a:cubicBezTo>
                  <a:cubicBezTo>
                    <a:pt x="2373" y="1271"/>
                    <a:pt x="2505" y="1380"/>
                    <a:pt x="2551" y="1380"/>
                  </a:cubicBezTo>
                  <a:cubicBezTo>
                    <a:pt x="2556" y="1380"/>
                    <a:pt x="2561" y="1378"/>
                    <a:pt x="2564" y="1375"/>
                  </a:cubicBezTo>
                  <a:cubicBezTo>
                    <a:pt x="2592" y="1347"/>
                    <a:pt x="2535" y="1174"/>
                    <a:pt x="2362" y="943"/>
                  </a:cubicBezTo>
                  <a:cubicBezTo>
                    <a:pt x="2132" y="655"/>
                    <a:pt x="1844" y="425"/>
                    <a:pt x="1527" y="223"/>
                  </a:cubicBezTo>
                  <a:cubicBezTo>
                    <a:pt x="1287" y="71"/>
                    <a:pt x="997" y="1"/>
                    <a:pt x="70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3"/>
            <p:cNvSpPr/>
            <p:nvPr/>
          </p:nvSpPr>
          <p:spPr>
            <a:xfrm>
              <a:off x="6441450" y="4940775"/>
              <a:ext cx="20925" cy="11950"/>
            </a:xfrm>
            <a:custGeom>
              <a:avLst/>
              <a:gdLst/>
              <a:ahLst/>
              <a:cxnLst/>
              <a:rect l="l" t="t" r="r" b="b"/>
              <a:pathLst>
                <a:path w="837" h="478" extrusionOk="0">
                  <a:moveTo>
                    <a:pt x="722" y="1"/>
                  </a:moveTo>
                  <a:cubicBezTo>
                    <a:pt x="642" y="1"/>
                    <a:pt x="494" y="54"/>
                    <a:pt x="347" y="139"/>
                  </a:cubicBezTo>
                  <a:cubicBezTo>
                    <a:pt x="145" y="225"/>
                    <a:pt x="1" y="340"/>
                    <a:pt x="1" y="427"/>
                  </a:cubicBezTo>
                  <a:cubicBezTo>
                    <a:pt x="15" y="456"/>
                    <a:pt x="80" y="477"/>
                    <a:pt x="170" y="477"/>
                  </a:cubicBezTo>
                  <a:cubicBezTo>
                    <a:pt x="260" y="477"/>
                    <a:pt x="375" y="456"/>
                    <a:pt x="491" y="398"/>
                  </a:cubicBezTo>
                  <a:cubicBezTo>
                    <a:pt x="692" y="254"/>
                    <a:pt x="836" y="81"/>
                    <a:pt x="779" y="23"/>
                  </a:cubicBezTo>
                  <a:cubicBezTo>
                    <a:pt x="771" y="8"/>
                    <a:pt x="751" y="1"/>
                    <a:pt x="7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3"/>
            <p:cNvSpPr/>
            <p:nvPr/>
          </p:nvSpPr>
          <p:spPr>
            <a:xfrm>
              <a:off x="6431375" y="4928850"/>
              <a:ext cx="25225" cy="7750"/>
            </a:xfrm>
            <a:custGeom>
              <a:avLst/>
              <a:gdLst/>
              <a:ahLst/>
              <a:cxnLst/>
              <a:rect l="l" t="t" r="r" b="b"/>
              <a:pathLst>
                <a:path w="1009" h="310" extrusionOk="0">
                  <a:moveTo>
                    <a:pt x="689" y="0"/>
                  </a:moveTo>
                  <a:cubicBezTo>
                    <a:pt x="629" y="0"/>
                    <a:pt x="562" y="4"/>
                    <a:pt x="490" y="11"/>
                  </a:cubicBezTo>
                  <a:cubicBezTo>
                    <a:pt x="231" y="40"/>
                    <a:pt x="1" y="126"/>
                    <a:pt x="29" y="212"/>
                  </a:cubicBezTo>
                  <a:cubicBezTo>
                    <a:pt x="29" y="277"/>
                    <a:pt x="159" y="310"/>
                    <a:pt x="333" y="310"/>
                  </a:cubicBezTo>
                  <a:cubicBezTo>
                    <a:pt x="391" y="310"/>
                    <a:pt x="454" y="306"/>
                    <a:pt x="519" y="299"/>
                  </a:cubicBezTo>
                  <a:cubicBezTo>
                    <a:pt x="807" y="270"/>
                    <a:pt x="1009" y="184"/>
                    <a:pt x="1009" y="97"/>
                  </a:cubicBezTo>
                  <a:cubicBezTo>
                    <a:pt x="987" y="32"/>
                    <a:pt x="868" y="0"/>
                    <a:pt x="6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3"/>
            <p:cNvSpPr/>
            <p:nvPr/>
          </p:nvSpPr>
          <p:spPr>
            <a:xfrm>
              <a:off x="5232475" y="3215850"/>
              <a:ext cx="272925" cy="454625"/>
            </a:xfrm>
            <a:custGeom>
              <a:avLst/>
              <a:gdLst/>
              <a:ahLst/>
              <a:cxnLst/>
              <a:rect l="l" t="t" r="r" b="b"/>
              <a:pathLst>
                <a:path w="10917" h="18185" extrusionOk="0">
                  <a:moveTo>
                    <a:pt x="6196" y="1"/>
                  </a:moveTo>
                  <a:cubicBezTo>
                    <a:pt x="4187" y="1"/>
                    <a:pt x="2184" y="591"/>
                    <a:pt x="461" y="1767"/>
                  </a:cubicBezTo>
                  <a:lnTo>
                    <a:pt x="0" y="2055"/>
                  </a:lnTo>
                  <a:lnTo>
                    <a:pt x="173" y="18184"/>
                  </a:lnTo>
                  <a:lnTo>
                    <a:pt x="7287" y="18069"/>
                  </a:lnTo>
                  <a:cubicBezTo>
                    <a:pt x="7374" y="17234"/>
                    <a:pt x="7518" y="14036"/>
                    <a:pt x="7518" y="14036"/>
                  </a:cubicBezTo>
                  <a:cubicBezTo>
                    <a:pt x="7518" y="14036"/>
                    <a:pt x="10485" y="13777"/>
                    <a:pt x="10686" y="10811"/>
                  </a:cubicBezTo>
                  <a:cubicBezTo>
                    <a:pt x="10917" y="7873"/>
                    <a:pt x="10830" y="1104"/>
                    <a:pt x="10830" y="1104"/>
                  </a:cubicBezTo>
                  <a:cubicBezTo>
                    <a:pt x="9370" y="368"/>
                    <a:pt x="7781" y="1"/>
                    <a:pt x="6196"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3"/>
            <p:cNvSpPr/>
            <p:nvPr/>
          </p:nvSpPr>
          <p:spPr>
            <a:xfrm>
              <a:off x="5474425" y="3349700"/>
              <a:ext cx="27475" cy="21750"/>
            </a:xfrm>
            <a:custGeom>
              <a:avLst/>
              <a:gdLst/>
              <a:ahLst/>
              <a:cxnLst/>
              <a:rect l="l" t="t" r="r" b="b"/>
              <a:pathLst>
                <a:path w="1099" h="870" extrusionOk="0">
                  <a:moveTo>
                    <a:pt x="473" y="0"/>
                  </a:moveTo>
                  <a:cubicBezTo>
                    <a:pt x="364" y="0"/>
                    <a:pt x="248" y="46"/>
                    <a:pt x="144" y="157"/>
                  </a:cubicBezTo>
                  <a:cubicBezTo>
                    <a:pt x="0" y="301"/>
                    <a:pt x="0" y="589"/>
                    <a:pt x="144" y="762"/>
                  </a:cubicBezTo>
                  <a:cubicBezTo>
                    <a:pt x="230" y="834"/>
                    <a:pt x="339" y="870"/>
                    <a:pt x="447" y="870"/>
                  </a:cubicBezTo>
                  <a:cubicBezTo>
                    <a:pt x="555" y="870"/>
                    <a:pt x="663" y="834"/>
                    <a:pt x="749" y="762"/>
                  </a:cubicBezTo>
                  <a:cubicBezTo>
                    <a:pt x="1099" y="456"/>
                    <a:pt x="818" y="0"/>
                    <a:pt x="47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3"/>
            <p:cNvSpPr/>
            <p:nvPr/>
          </p:nvSpPr>
          <p:spPr>
            <a:xfrm>
              <a:off x="5459300" y="3341125"/>
              <a:ext cx="38175" cy="12000"/>
            </a:xfrm>
            <a:custGeom>
              <a:avLst/>
              <a:gdLst/>
              <a:ahLst/>
              <a:cxnLst/>
              <a:rect l="l" t="t" r="r" b="b"/>
              <a:pathLst>
                <a:path w="1527" h="480" extrusionOk="0">
                  <a:moveTo>
                    <a:pt x="744" y="1"/>
                  </a:moveTo>
                  <a:cubicBezTo>
                    <a:pt x="557" y="1"/>
                    <a:pt x="368" y="52"/>
                    <a:pt x="202" y="154"/>
                  </a:cubicBezTo>
                  <a:cubicBezTo>
                    <a:pt x="87" y="241"/>
                    <a:pt x="0" y="298"/>
                    <a:pt x="29" y="356"/>
                  </a:cubicBezTo>
                  <a:cubicBezTo>
                    <a:pt x="36" y="363"/>
                    <a:pt x="48" y="366"/>
                    <a:pt x="63" y="366"/>
                  </a:cubicBezTo>
                  <a:cubicBezTo>
                    <a:pt x="160" y="366"/>
                    <a:pt x="411" y="238"/>
                    <a:pt x="726" y="238"/>
                  </a:cubicBezTo>
                  <a:cubicBezTo>
                    <a:pt x="753" y="238"/>
                    <a:pt x="780" y="239"/>
                    <a:pt x="807" y="241"/>
                  </a:cubicBezTo>
                  <a:cubicBezTo>
                    <a:pt x="1144" y="267"/>
                    <a:pt x="1411" y="479"/>
                    <a:pt x="1503" y="479"/>
                  </a:cubicBezTo>
                  <a:cubicBezTo>
                    <a:pt x="1513" y="479"/>
                    <a:pt x="1521" y="477"/>
                    <a:pt x="1527" y="471"/>
                  </a:cubicBezTo>
                  <a:cubicBezTo>
                    <a:pt x="1527" y="442"/>
                    <a:pt x="1498" y="356"/>
                    <a:pt x="1383" y="241"/>
                  </a:cubicBezTo>
                  <a:cubicBezTo>
                    <a:pt x="1207" y="81"/>
                    <a:pt x="977" y="1"/>
                    <a:pt x="7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3"/>
            <p:cNvSpPr/>
            <p:nvPr/>
          </p:nvSpPr>
          <p:spPr>
            <a:xfrm>
              <a:off x="5359550" y="3352325"/>
              <a:ext cx="27750" cy="21600"/>
            </a:xfrm>
            <a:custGeom>
              <a:avLst/>
              <a:gdLst/>
              <a:ahLst/>
              <a:cxnLst/>
              <a:rect l="l" t="t" r="r" b="b"/>
              <a:pathLst>
                <a:path w="1110" h="864" extrusionOk="0">
                  <a:moveTo>
                    <a:pt x="578" y="1"/>
                  </a:moveTo>
                  <a:cubicBezTo>
                    <a:pt x="441" y="1"/>
                    <a:pt x="307" y="70"/>
                    <a:pt x="217" y="196"/>
                  </a:cubicBezTo>
                  <a:cubicBezTo>
                    <a:pt x="1" y="466"/>
                    <a:pt x="216" y="864"/>
                    <a:pt x="553" y="864"/>
                  </a:cubicBezTo>
                  <a:cubicBezTo>
                    <a:pt x="575" y="864"/>
                    <a:pt x="597" y="862"/>
                    <a:pt x="620" y="858"/>
                  </a:cubicBezTo>
                  <a:cubicBezTo>
                    <a:pt x="1024" y="801"/>
                    <a:pt x="1110" y="311"/>
                    <a:pt x="822" y="81"/>
                  </a:cubicBezTo>
                  <a:cubicBezTo>
                    <a:pt x="746" y="26"/>
                    <a:pt x="662" y="1"/>
                    <a:pt x="5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3"/>
            <p:cNvSpPr/>
            <p:nvPr/>
          </p:nvSpPr>
          <p:spPr>
            <a:xfrm>
              <a:off x="5348400" y="3343300"/>
              <a:ext cx="38900" cy="11850"/>
            </a:xfrm>
            <a:custGeom>
              <a:avLst/>
              <a:gdLst/>
              <a:ahLst/>
              <a:cxnLst/>
              <a:rect l="l" t="t" r="r" b="b"/>
              <a:pathLst>
                <a:path w="1556" h="474" extrusionOk="0">
                  <a:moveTo>
                    <a:pt x="752" y="0"/>
                  </a:moveTo>
                  <a:cubicBezTo>
                    <a:pt x="567" y="0"/>
                    <a:pt x="385" y="51"/>
                    <a:pt x="231" y="154"/>
                  </a:cubicBezTo>
                  <a:cubicBezTo>
                    <a:pt x="87" y="240"/>
                    <a:pt x="1" y="298"/>
                    <a:pt x="58" y="355"/>
                  </a:cubicBezTo>
                  <a:cubicBezTo>
                    <a:pt x="62" y="363"/>
                    <a:pt x="70" y="366"/>
                    <a:pt x="82" y="366"/>
                  </a:cubicBezTo>
                  <a:cubicBezTo>
                    <a:pt x="162" y="366"/>
                    <a:pt x="412" y="237"/>
                    <a:pt x="727" y="237"/>
                  </a:cubicBezTo>
                  <a:cubicBezTo>
                    <a:pt x="753" y="237"/>
                    <a:pt x="780" y="238"/>
                    <a:pt x="807" y="240"/>
                  </a:cubicBezTo>
                  <a:cubicBezTo>
                    <a:pt x="1187" y="267"/>
                    <a:pt x="1439" y="473"/>
                    <a:pt x="1515" y="473"/>
                  </a:cubicBezTo>
                  <a:cubicBezTo>
                    <a:pt x="1520" y="473"/>
                    <a:pt x="1524" y="472"/>
                    <a:pt x="1527" y="471"/>
                  </a:cubicBezTo>
                  <a:cubicBezTo>
                    <a:pt x="1556" y="442"/>
                    <a:pt x="1527" y="355"/>
                    <a:pt x="1412" y="240"/>
                  </a:cubicBezTo>
                  <a:cubicBezTo>
                    <a:pt x="1220" y="80"/>
                    <a:pt x="983" y="0"/>
                    <a:pt x="75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3"/>
            <p:cNvSpPr/>
            <p:nvPr/>
          </p:nvSpPr>
          <p:spPr>
            <a:xfrm>
              <a:off x="5419700" y="3352875"/>
              <a:ext cx="29525" cy="90050"/>
            </a:xfrm>
            <a:custGeom>
              <a:avLst/>
              <a:gdLst/>
              <a:ahLst/>
              <a:cxnLst/>
              <a:rect l="l" t="t" r="r" b="b"/>
              <a:pathLst>
                <a:path w="1181" h="3602" extrusionOk="0">
                  <a:moveTo>
                    <a:pt x="89" y="0"/>
                  </a:moveTo>
                  <a:cubicBezTo>
                    <a:pt x="88" y="0"/>
                    <a:pt x="87" y="1"/>
                    <a:pt x="86" y="1"/>
                  </a:cubicBezTo>
                  <a:cubicBezTo>
                    <a:pt x="0" y="1"/>
                    <a:pt x="259" y="1009"/>
                    <a:pt x="634" y="2190"/>
                  </a:cubicBezTo>
                  <a:cubicBezTo>
                    <a:pt x="720" y="2478"/>
                    <a:pt x="807" y="2766"/>
                    <a:pt x="893" y="3054"/>
                  </a:cubicBezTo>
                  <a:cubicBezTo>
                    <a:pt x="951" y="3141"/>
                    <a:pt x="979" y="3256"/>
                    <a:pt x="951" y="3342"/>
                  </a:cubicBezTo>
                  <a:cubicBezTo>
                    <a:pt x="951" y="3400"/>
                    <a:pt x="864" y="3429"/>
                    <a:pt x="749" y="3429"/>
                  </a:cubicBezTo>
                  <a:cubicBezTo>
                    <a:pt x="519" y="3429"/>
                    <a:pt x="317" y="3457"/>
                    <a:pt x="86" y="3515"/>
                  </a:cubicBezTo>
                  <a:cubicBezTo>
                    <a:pt x="317" y="3601"/>
                    <a:pt x="547" y="3601"/>
                    <a:pt x="749" y="3601"/>
                  </a:cubicBezTo>
                  <a:lnTo>
                    <a:pt x="951" y="3601"/>
                  </a:lnTo>
                  <a:cubicBezTo>
                    <a:pt x="1037" y="3573"/>
                    <a:pt x="1095" y="3515"/>
                    <a:pt x="1123" y="3429"/>
                  </a:cubicBezTo>
                  <a:cubicBezTo>
                    <a:pt x="1181" y="3285"/>
                    <a:pt x="1181" y="3141"/>
                    <a:pt x="1095" y="2997"/>
                  </a:cubicBezTo>
                  <a:lnTo>
                    <a:pt x="864" y="2161"/>
                  </a:lnTo>
                  <a:cubicBezTo>
                    <a:pt x="495" y="941"/>
                    <a:pt x="154" y="0"/>
                    <a:pt x="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3"/>
            <p:cNvSpPr/>
            <p:nvPr/>
          </p:nvSpPr>
          <p:spPr>
            <a:xfrm>
              <a:off x="5382250" y="3448975"/>
              <a:ext cx="54750" cy="30050"/>
            </a:xfrm>
            <a:custGeom>
              <a:avLst/>
              <a:gdLst/>
              <a:ahLst/>
              <a:cxnLst/>
              <a:rect l="l" t="t" r="r" b="b"/>
              <a:pathLst>
                <a:path w="2190" h="1202" extrusionOk="0">
                  <a:moveTo>
                    <a:pt x="185" y="1"/>
                  </a:moveTo>
                  <a:cubicBezTo>
                    <a:pt x="185" y="1"/>
                    <a:pt x="208" y="14"/>
                    <a:pt x="260" y="45"/>
                  </a:cubicBezTo>
                  <a:cubicBezTo>
                    <a:pt x="260" y="45"/>
                    <a:pt x="0" y="737"/>
                    <a:pt x="836" y="1111"/>
                  </a:cubicBezTo>
                  <a:cubicBezTo>
                    <a:pt x="984" y="1172"/>
                    <a:pt x="1138" y="1202"/>
                    <a:pt x="1289" y="1202"/>
                  </a:cubicBezTo>
                  <a:cubicBezTo>
                    <a:pt x="1636" y="1202"/>
                    <a:pt x="1969" y="1047"/>
                    <a:pt x="2189" y="766"/>
                  </a:cubicBezTo>
                  <a:cubicBezTo>
                    <a:pt x="1479" y="740"/>
                    <a:pt x="189" y="1"/>
                    <a:pt x="1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3"/>
            <p:cNvSpPr/>
            <p:nvPr/>
          </p:nvSpPr>
          <p:spPr>
            <a:xfrm>
              <a:off x="5326075" y="3532900"/>
              <a:ext cx="94350" cy="51950"/>
            </a:xfrm>
            <a:custGeom>
              <a:avLst/>
              <a:gdLst/>
              <a:ahLst/>
              <a:cxnLst/>
              <a:rect l="l" t="t" r="r" b="b"/>
              <a:pathLst>
                <a:path w="3774" h="2078" extrusionOk="0">
                  <a:moveTo>
                    <a:pt x="1" y="1"/>
                  </a:moveTo>
                  <a:cubicBezTo>
                    <a:pt x="1" y="1"/>
                    <a:pt x="748" y="2077"/>
                    <a:pt x="3573" y="2077"/>
                  </a:cubicBezTo>
                  <a:cubicBezTo>
                    <a:pt x="3630" y="2077"/>
                    <a:pt x="3687" y="2076"/>
                    <a:pt x="3745" y="2075"/>
                  </a:cubicBezTo>
                  <a:lnTo>
                    <a:pt x="3774" y="1326"/>
                  </a:lnTo>
                  <a:cubicBezTo>
                    <a:pt x="2420" y="1268"/>
                    <a:pt x="1095" y="807"/>
                    <a:pt x="1"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3"/>
            <p:cNvSpPr/>
            <p:nvPr/>
          </p:nvSpPr>
          <p:spPr>
            <a:xfrm>
              <a:off x="5211600" y="3101875"/>
              <a:ext cx="327475" cy="293525"/>
            </a:xfrm>
            <a:custGeom>
              <a:avLst/>
              <a:gdLst/>
              <a:ahLst/>
              <a:cxnLst/>
              <a:rect l="l" t="t" r="r" b="b"/>
              <a:pathLst>
                <a:path w="13099" h="11741" extrusionOk="0">
                  <a:moveTo>
                    <a:pt x="11190" y="1"/>
                  </a:moveTo>
                  <a:cubicBezTo>
                    <a:pt x="10998" y="1"/>
                    <a:pt x="10805" y="45"/>
                    <a:pt x="10628" y="133"/>
                  </a:cubicBezTo>
                  <a:cubicBezTo>
                    <a:pt x="9995" y="392"/>
                    <a:pt x="9505" y="940"/>
                    <a:pt x="8871" y="1170"/>
                  </a:cubicBezTo>
                  <a:cubicBezTo>
                    <a:pt x="8498" y="1284"/>
                    <a:pt x="8106" y="1297"/>
                    <a:pt x="7711" y="1297"/>
                  </a:cubicBezTo>
                  <a:cubicBezTo>
                    <a:pt x="7595" y="1297"/>
                    <a:pt x="7478" y="1295"/>
                    <a:pt x="7362" y="1295"/>
                  </a:cubicBezTo>
                  <a:cubicBezTo>
                    <a:pt x="7173" y="1295"/>
                    <a:pt x="6984" y="1298"/>
                    <a:pt x="6798" y="1314"/>
                  </a:cubicBezTo>
                  <a:cubicBezTo>
                    <a:pt x="6049" y="1314"/>
                    <a:pt x="5300" y="1573"/>
                    <a:pt x="4695" y="2034"/>
                  </a:cubicBezTo>
                  <a:cubicBezTo>
                    <a:pt x="4090" y="2495"/>
                    <a:pt x="3716" y="3215"/>
                    <a:pt x="3744" y="3993"/>
                  </a:cubicBezTo>
                  <a:cubicBezTo>
                    <a:pt x="3456" y="3958"/>
                    <a:pt x="3156" y="3933"/>
                    <a:pt x="2858" y="3933"/>
                  </a:cubicBezTo>
                  <a:cubicBezTo>
                    <a:pt x="2173" y="3933"/>
                    <a:pt x="1492" y="4061"/>
                    <a:pt x="951" y="4482"/>
                  </a:cubicBezTo>
                  <a:cubicBezTo>
                    <a:pt x="346" y="5029"/>
                    <a:pt x="0" y="5807"/>
                    <a:pt x="29" y="6642"/>
                  </a:cubicBezTo>
                  <a:cubicBezTo>
                    <a:pt x="29" y="7478"/>
                    <a:pt x="375" y="8227"/>
                    <a:pt x="605" y="9033"/>
                  </a:cubicBezTo>
                  <a:cubicBezTo>
                    <a:pt x="663" y="9235"/>
                    <a:pt x="749" y="9436"/>
                    <a:pt x="893" y="9638"/>
                  </a:cubicBezTo>
                  <a:lnTo>
                    <a:pt x="1267" y="11740"/>
                  </a:lnTo>
                  <a:lnTo>
                    <a:pt x="2564" y="11712"/>
                  </a:lnTo>
                  <a:lnTo>
                    <a:pt x="2477" y="7334"/>
                  </a:lnTo>
                  <a:cubicBezTo>
                    <a:pt x="2477" y="7334"/>
                    <a:pt x="2372" y="5623"/>
                    <a:pt x="3746" y="5623"/>
                  </a:cubicBezTo>
                  <a:cubicBezTo>
                    <a:pt x="3810" y="5623"/>
                    <a:pt x="3876" y="5627"/>
                    <a:pt x="3946" y="5634"/>
                  </a:cubicBezTo>
                  <a:cubicBezTo>
                    <a:pt x="5350" y="5788"/>
                    <a:pt x="7229" y="7208"/>
                    <a:pt x="9784" y="7208"/>
                  </a:cubicBezTo>
                  <a:cubicBezTo>
                    <a:pt x="10112" y="7208"/>
                    <a:pt x="10451" y="7184"/>
                    <a:pt x="10801" y="7132"/>
                  </a:cubicBezTo>
                  <a:cubicBezTo>
                    <a:pt x="11320" y="7103"/>
                    <a:pt x="11809" y="6959"/>
                    <a:pt x="12241" y="6729"/>
                  </a:cubicBezTo>
                  <a:cubicBezTo>
                    <a:pt x="12702" y="6441"/>
                    <a:pt x="12961" y="5951"/>
                    <a:pt x="12932" y="5433"/>
                  </a:cubicBezTo>
                  <a:cubicBezTo>
                    <a:pt x="12852" y="4950"/>
                    <a:pt x="12446" y="4592"/>
                    <a:pt x="11972" y="4592"/>
                  </a:cubicBezTo>
                  <a:cubicBezTo>
                    <a:pt x="11961" y="4592"/>
                    <a:pt x="11950" y="4592"/>
                    <a:pt x="11939" y="4592"/>
                  </a:cubicBezTo>
                  <a:lnTo>
                    <a:pt x="11939" y="4592"/>
                  </a:lnTo>
                  <a:cubicBezTo>
                    <a:pt x="12621" y="4520"/>
                    <a:pt x="13098" y="3825"/>
                    <a:pt x="12904" y="3157"/>
                  </a:cubicBezTo>
                  <a:cubicBezTo>
                    <a:pt x="12761" y="2667"/>
                    <a:pt x="12313" y="2365"/>
                    <a:pt x="11838" y="2365"/>
                  </a:cubicBezTo>
                  <a:cubicBezTo>
                    <a:pt x="11644" y="2365"/>
                    <a:pt x="11446" y="2415"/>
                    <a:pt x="11262" y="2524"/>
                  </a:cubicBezTo>
                  <a:cubicBezTo>
                    <a:pt x="11608" y="2236"/>
                    <a:pt x="11896" y="1890"/>
                    <a:pt x="12097" y="1487"/>
                  </a:cubicBezTo>
                  <a:cubicBezTo>
                    <a:pt x="12299" y="1055"/>
                    <a:pt x="12212" y="536"/>
                    <a:pt x="11896" y="219"/>
                  </a:cubicBezTo>
                  <a:cubicBezTo>
                    <a:pt x="11685" y="74"/>
                    <a:pt x="11438" y="1"/>
                    <a:pt x="111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3"/>
            <p:cNvSpPr/>
            <p:nvPr/>
          </p:nvSpPr>
          <p:spPr>
            <a:xfrm>
              <a:off x="5193225" y="3332125"/>
              <a:ext cx="70225" cy="97150"/>
            </a:xfrm>
            <a:custGeom>
              <a:avLst/>
              <a:gdLst/>
              <a:ahLst/>
              <a:cxnLst/>
              <a:rect l="l" t="t" r="r" b="b"/>
              <a:pathLst>
                <a:path w="2809" h="3886" extrusionOk="0">
                  <a:moveTo>
                    <a:pt x="1857" y="0"/>
                  </a:moveTo>
                  <a:cubicBezTo>
                    <a:pt x="1266" y="0"/>
                    <a:pt x="1" y="244"/>
                    <a:pt x="159" y="2214"/>
                  </a:cubicBezTo>
                  <a:cubicBezTo>
                    <a:pt x="268" y="3565"/>
                    <a:pt x="1030" y="3886"/>
                    <a:pt x="1709" y="3886"/>
                  </a:cubicBezTo>
                  <a:cubicBezTo>
                    <a:pt x="2289" y="3886"/>
                    <a:pt x="2809" y="3652"/>
                    <a:pt x="2809" y="3625"/>
                  </a:cubicBezTo>
                  <a:cubicBezTo>
                    <a:pt x="2809" y="3539"/>
                    <a:pt x="2146" y="25"/>
                    <a:pt x="2146" y="25"/>
                  </a:cubicBezTo>
                  <a:cubicBezTo>
                    <a:pt x="2128" y="19"/>
                    <a:pt x="2017" y="0"/>
                    <a:pt x="1857"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3"/>
            <p:cNvSpPr/>
            <p:nvPr/>
          </p:nvSpPr>
          <p:spPr>
            <a:xfrm>
              <a:off x="5212300" y="3353325"/>
              <a:ext cx="30275" cy="55225"/>
            </a:xfrm>
            <a:custGeom>
              <a:avLst/>
              <a:gdLst/>
              <a:ahLst/>
              <a:cxnLst/>
              <a:rect l="l" t="t" r="r" b="b"/>
              <a:pathLst>
                <a:path w="1211" h="2209" extrusionOk="0">
                  <a:moveTo>
                    <a:pt x="617" y="1"/>
                  </a:moveTo>
                  <a:cubicBezTo>
                    <a:pt x="595" y="1"/>
                    <a:pt x="571" y="4"/>
                    <a:pt x="548" y="12"/>
                  </a:cubicBezTo>
                  <a:cubicBezTo>
                    <a:pt x="347" y="70"/>
                    <a:pt x="174" y="242"/>
                    <a:pt x="116" y="444"/>
                  </a:cubicBezTo>
                  <a:cubicBezTo>
                    <a:pt x="30" y="674"/>
                    <a:pt x="1" y="905"/>
                    <a:pt x="30" y="1164"/>
                  </a:cubicBezTo>
                  <a:cubicBezTo>
                    <a:pt x="87" y="1654"/>
                    <a:pt x="375" y="2115"/>
                    <a:pt x="750" y="2201"/>
                  </a:cubicBezTo>
                  <a:cubicBezTo>
                    <a:pt x="770" y="2206"/>
                    <a:pt x="792" y="2208"/>
                    <a:pt x="816" y="2208"/>
                  </a:cubicBezTo>
                  <a:cubicBezTo>
                    <a:pt x="924" y="2208"/>
                    <a:pt x="1053" y="2157"/>
                    <a:pt x="1124" y="2086"/>
                  </a:cubicBezTo>
                  <a:cubicBezTo>
                    <a:pt x="1211" y="2028"/>
                    <a:pt x="1211" y="1971"/>
                    <a:pt x="1211" y="1971"/>
                  </a:cubicBezTo>
                  <a:lnTo>
                    <a:pt x="1211" y="1971"/>
                  </a:lnTo>
                  <a:cubicBezTo>
                    <a:pt x="1211" y="1971"/>
                    <a:pt x="1182" y="1999"/>
                    <a:pt x="1095" y="2028"/>
                  </a:cubicBezTo>
                  <a:cubicBezTo>
                    <a:pt x="1045" y="2062"/>
                    <a:pt x="984" y="2076"/>
                    <a:pt x="920" y="2076"/>
                  </a:cubicBezTo>
                  <a:cubicBezTo>
                    <a:pt x="874" y="2076"/>
                    <a:pt x="826" y="2069"/>
                    <a:pt x="779" y="2057"/>
                  </a:cubicBezTo>
                  <a:cubicBezTo>
                    <a:pt x="433" y="1884"/>
                    <a:pt x="203" y="1510"/>
                    <a:pt x="203" y="1135"/>
                  </a:cubicBezTo>
                  <a:cubicBezTo>
                    <a:pt x="174" y="905"/>
                    <a:pt x="203" y="703"/>
                    <a:pt x="260" y="502"/>
                  </a:cubicBezTo>
                  <a:cubicBezTo>
                    <a:pt x="289" y="329"/>
                    <a:pt x="404" y="214"/>
                    <a:pt x="577" y="127"/>
                  </a:cubicBezTo>
                  <a:cubicBezTo>
                    <a:pt x="597" y="120"/>
                    <a:pt x="619" y="117"/>
                    <a:pt x="642" y="117"/>
                  </a:cubicBezTo>
                  <a:cubicBezTo>
                    <a:pt x="715" y="117"/>
                    <a:pt x="792" y="154"/>
                    <a:pt x="836" y="242"/>
                  </a:cubicBezTo>
                  <a:cubicBezTo>
                    <a:pt x="865" y="300"/>
                    <a:pt x="865" y="358"/>
                    <a:pt x="865" y="358"/>
                  </a:cubicBezTo>
                  <a:cubicBezTo>
                    <a:pt x="894" y="358"/>
                    <a:pt x="923" y="300"/>
                    <a:pt x="894" y="214"/>
                  </a:cubicBezTo>
                  <a:cubicBezTo>
                    <a:pt x="865" y="156"/>
                    <a:pt x="836" y="98"/>
                    <a:pt x="779" y="70"/>
                  </a:cubicBezTo>
                  <a:cubicBezTo>
                    <a:pt x="736" y="27"/>
                    <a:pt x="679" y="1"/>
                    <a:pt x="617"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3"/>
            <p:cNvSpPr/>
            <p:nvPr/>
          </p:nvSpPr>
          <p:spPr>
            <a:xfrm>
              <a:off x="5092775" y="3968850"/>
              <a:ext cx="1403425" cy="1011875"/>
            </a:xfrm>
            <a:custGeom>
              <a:avLst/>
              <a:gdLst/>
              <a:ahLst/>
              <a:cxnLst/>
              <a:rect l="l" t="t" r="r" b="b"/>
              <a:pathLst>
                <a:path w="56137" h="40475" extrusionOk="0">
                  <a:moveTo>
                    <a:pt x="45698" y="0"/>
                  </a:moveTo>
                  <a:cubicBezTo>
                    <a:pt x="42269" y="0"/>
                    <a:pt x="35746" y="4131"/>
                    <a:pt x="18089" y="18047"/>
                  </a:cubicBezTo>
                  <a:lnTo>
                    <a:pt x="1" y="31988"/>
                  </a:lnTo>
                  <a:cubicBezTo>
                    <a:pt x="980" y="33456"/>
                    <a:pt x="5637" y="40474"/>
                    <a:pt x="11895" y="40474"/>
                  </a:cubicBezTo>
                  <a:cubicBezTo>
                    <a:pt x="14107" y="40474"/>
                    <a:pt x="16519" y="39597"/>
                    <a:pt x="19039" y="37288"/>
                  </a:cubicBezTo>
                  <a:cubicBezTo>
                    <a:pt x="31309" y="26026"/>
                    <a:pt x="41044" y="16175"/>
                    <a:pt x="41044" y="16175"/>
                  </a:cubicBezTo>
                  <a:lnTo>
                    <a:pt x="44702" y="38411"/>
                  </a:lnTo>
                  <a:lnTo>
                    <a:pt x="56137" y="37806"/>
                  </a:lnTo>
                  <a:cubicBezTo>
                    <a:pt x="56137" y="37806"/>
                    <a:pt x="51672" y="4654"/>
                    <a:pt x="48850" y="1630"/>
                  </a:cubicBezTo>
                  <a:cubicBezTo>
                    <a:pt x="47951" y="665"/>
                    <a:pt x="47073" y="0"/>
                    <a:pt x="456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3"/>
            <p:cNvSpPr/>
            <p:nvPr/>
          </p:nvSpPr>
          <p:spPr>
            <a:xfrm>
              <a:off x="6115275" y="3629400"/>
              <a:ext cx="280125" cy="218200"/>
            </a:xfrm>
            <a:custGeom>
              <a:avLst/>
              <a:gdLst/>
              <a:ahLst/>
              <a:cxnLst/>
              <a:rect l="l" t="t" r="r" b="b"/>
              <a:pathLst>
                <a:path w="11205" h="8728" extrusionOk="0">
                  <a:moveTo>
                    <a:pt x="10657" y="0"/>
                  </a:moveTo>
                  <a:lnTo>
                    <a:pt x="0" y="7806"/>
                  </a:lnTo>
                  <a:lnTo>
                    <a:pt x="576" y="8727"/>
                  </a:lnTo>
                  <a:lnTo>
                    <a:pt x="11205" y="836"/>
                  </a:lnTo>
                  <a:lnTo>
                    <a:pt x="10657"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3"/>
            <p:cNvSpPr/>
            <p:nvPr/>
          </p:nvSpPr>
          <p:spPr>
            <a:xfrm>
              <a:off x="6180800" y="3650050"/>
              <a:ext cx="191550" cy="283225"/>
            </a:xfrm>
            <a:custGeom>
              <a:avLst/>
              <a:gdLst/>
              <a:ahLst/>
              <a:cxnLst/>
              <a:rect l="l" t="t" r="r" b="b"/>
              <a:pathLst>
                <a:path w="7662" h="11329" extrusionOk="0">
                  <a:moveTo>
                    <a:pt x="2923" y="0"/>
                  </a:moveTo>
                  <a:cubicBezTo>
                    <a:pt x="2896" y="0"/>
                    <a:pt x="2871" y="4"/>
                    <a:pt x="2852" y="10"/>
                  </a:cubicBezTo>
                  <a:cubicBezTo>
                    <a:pt x="2621" y="38"/>
                    <a:pt x="2074" y="1421"/>
                    <a:pt x="1757" y="2199"/>
                  </a:cubicBezTo>
                  <a:cubicBezTo>
                    <a:pt x="1440" y="3005"/>
                    <a:pt x="0" y="6721"/>
                    <a:pt x="0" y="6721"/>
                  </a:cubicBezTo>
                  <a:lnTo>
                    <a:pt x="4292" y="11329"/>
                  </a:lnTo>
                  <a:cubicBezTo>
                    <a:pt x="5185" y="10350"/>
                    <a:pt x="6020" y="9313"/>
                    <a:pt x="6740" y="8218"/>
                  </a:cubicBezTo>
                  <a:cubicBezTo>
                    <a:pt x="7662" y="6778"/>
                    <a:pt x="6049" y="1911"/>
                    <a:pt x="6049" y="1911"/>
                  </a:cubicBezTo>
                  <a:lnTo>
                    <a:pt x="3975" y="3379"/>
                  </a:lnTo>
                  <a:cubicBezTo>
                    <a:pt x="3975" y="3379"/>
                    <a:pt x="3332" y="3814"/>
                    <a:pt x="2914" y="3814"/>
                  </a:cubicBezTo>
                  <a:cubicBezTo>
                    <a:pt x="2572" y="3814"/>
                    <a:pt x="2382" y="3522"/>
                    <a:pt x="2823" y="2458"/>
                  </a:cubicBezTo>
                  <a:cubicBezTo>
                    <a:pt x="3708" y="324"/>
                    <a:pt x="3182" y="0"/>
                    <a:pt x="2923"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3"/>
            <p:cNvSpPr/>
            <p:nvPr/>
          </p:nvSpPr>
          <p:spPr>
            <a:xfrm>
              <a:off x="5061100" y="3624725"/>
              <a:ext cx="1251500" cy="1174825"/>
            </a:xfrm>
            <a:custGeom>
              <a:avLst/>
              <a:gdLst/>
              <a:ahLst/>
              <a:cxnLst/>
              <a:rect l="l" t="t" r="r" b="b"/>
              <a:pathLst>
                <a:path w="50060" h="46993" extrusionOk="0">
                  <a:moveTo>
                    <a:pt x="10872" y="1"/>
                  </a:moveTo>
                  <a:cubicBezTo>
                    <a:pt x="8514" y="1"/>
                    <a:pt x="6053" y="1059"/>
                    <a:pt x="5098" y="3068"/>
                  </a:cubicBezTo>
                  <a:cubicBezTo>
                    <a:pt x="2305" y="9030"/>
                    <a:pt x="2276" y="15683"/>
                    <a:pt x="778" y="28587"/>
                  </a:cubicBezTo>
                  <a:lnTo>
                    <a:pt x="144" y="37285"/>
                  </a:lnTo>
                  <a:cubicBezTo>
                    <a:pt x="0" y="39128"/>
                    <a:pt x="29" y="41000"/>
                    <a:pt x="231" y="42844"/>
                  </a:cubicBezTo>
                  <a:cubicBezTo>
                    <a:pt x="474" y="44867"/>
                    <a:pt x="893" y="46992"/>
                    <a:pt x="1774" y="46992"/>
                  </a:cubicBezTo>
                  <a:cubicBezTo>
                    <a:pt x="1834" y="46992"/>
                    <a:pt x="1895" y="46983"/>
                    <a:pt x="1959" y="46963"/>
                  </a:cubicBezTo>
                  <a:lnTo>
                    <a:pt x="20076" y="32014"/>
                  </a:lnTo>
                  <a:lnTo>
                    <a:pt x="20652" y="25217"/>
                  </a:lnTo>
                  <a:cubicBezTo>
                    <a:pt x="23970" y="28586"/>
                    <a:pt x="25292" y="29628"/>
                    <a:pt x="26896" y="29628"/>
                  </a:cubicBezTo>
                  <a:cubicBezTo>
                    <a:pt x="27130" y="29628"/>
                    <a:pt x="27369" y="29606"/>
                    <a:pt x="27622" y="29566"/>
                  </a:cubicBezTo>
                  <a:cubicBezTo>
                    <a:pt x="32605" y="28817"/>
                    <a:pt x="50059" y="13120"/>
                    <a:pt x="50059" y="13120"/>
                  </a:cubicBezTo>
                  <a:cubicBezTo>
                    <a:pt x="50059" y="13120"/>
                    <a:pt x="45134" y="7791"/>
                    <a:pt x="44904" y="7302"/>
                  </a:cubicBezTo>
                  <a:cubicBezTo>
                    <a:pt x="44900" y="7292"/>
                    <a:pt x="44890" y="7287"/>
                    <a:pt x="44876" y="7287"/>
                  </a:cubicBezTo>
                  <a:cubicBezTo>
                    <a:pt x="44164" y="7287"/>
                    <a:pt x="31082" y="18831"/>
                    <a:pt x="28429" y="19226"/>
                  </a:cubicBezTo>
                  <a:lnTo>
                    <a:pt x="20508" y="8914"/>
                  </a:lnTo>
                  <a:cubicBezTo>
                    <a:pt x="20508" y="8914"/>
                    <a:pt x="18837" y="6293"/>
                    <a:pt x="15323" y="1829"/>
                  </a:cubicBezTo>
                  <a:cubicBezTo>
                    <a:pt x="14349" y="595"/>
                    <a:pt x="12639" y="1"/>
                    <a:pt x="1087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3"/>
            <p:cNvSpPr/>
            <p:nvPr/>
          </p:nvSpPr>
          <p:spPr>
            <a:xfrm>
              <a:off x="6118150" y="3847575"/>
              <a:ext cx="136125" cy="159150"/>
            </a:xfrm>
            <a:custGeom>
              <a:avLst/>
              <a:gdLst/>
              <a:ahLst/>
              <a:cxnLst/>
              <a:rect l="l" t="t" r="r" b="b"/>
              <a:pathLst>
                <a:path w="5445" h="6366" extrusionOk="0">
                  <a:moveTo>
                    <a:pt x="1" y="0"/>
                  </a:moveTo>
                  <a:lnTo>
                    <a:pt x="1" y="0"/>
                  </a:lnTo>
                  <a:cubicBezTo>
                    <a:pt x="145" y="375"/>
                    <a:pt x="346" y="749"/>
                    <a:pt x="605" y="1095"/>
                  </a:cubicBezTo>
                  <a:cubicBezTo>
                    <a:pt x="1124" y="1930"/>
                    <a:pt x="1729" y="2737"/>
                    <a:pt x="2362" y="3486"/>
                  </a:cubicBezTo>
                  <a:cubicBezTo>
                    <a:pt x="3025" y="4234"/>
                    <a:pt x="3716" y="4954"/>
                    <a:pt x="4465" y="5617"/>
                  </a:cubicBezTo>
                  <a:cubicBezTo>
                    <a:pt x="4753" y="5905"/>
                    <a:pt x="5070" y="6164"/>
                    <a:pt x="5444" y="6366"/>
                  </a:cubicBezTo>
                  <a:cubicBezTo>
                    <a:pt x="5156" y="6049"/>
                    <a:pt x="4868" y="5761"/>
                    <a:pt x="4551" y="5502"/>
                  </a:cubicBezTo>
                  <a:cubicBezTo>
                    <a:pt x="4004" y="4954"/>
                    <a:pt x="3226" y="4206"/>
                    <a:pt x="2506" y="3342"/>
                  </a:cubicBezTo>
                  <a:cubicBezTo>
                    <a:pt x="1786" y="2449"/>
                    <a:pt x="1153" y="1613"/>
                    <a:pt x="721" y="980"/>
                  </a:cubicBezTo>
                  <a:cubicBezTo>
                    <a:pt x="490" y="634"/>
                    <a:pt x="260" y="317"/>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3"/>
            <p:cNvSpPr/>
            <p:nvPr/>
          </p:nvSpPr>
          <p:spPr>
            <a:xfrm>
              <a:off x="5750925" y="4105350"/>
              <a:ext cx="20900" cy="102275"/>
            </a:xfrm>
            <a:custGeom>
              <a:avLst/>
              <a:gdLst/>
              <a:ahLst/>
              <a:cxnLst/>
              <a:rect l="l" t="t" r="r" b="b"/>
              <a:pathLst>
                <a:path w="836" h="4091" extrusionOk="0">
                  <a:moveTo>
                    <a:pt x="778" y="1"/>
                  </a:moveTo>
                  <a:lnTo>
                    <a:pt x="778" y="1"/>
                  </a:lnTo>
                  <a:cubicBezTo>
                    <a:pt x="720" y="1"/>
                    <a:pt x="519" y="894"/>
                    <a:pt x="317" y="2017"/>
                  </a:cubicBezTo>
                  <a:cubicBezTo>
                    <a:pt x="115" y="3140"/>
                    <a:pt x="0" y="4091"/>
                    <a:pt x="58" y="4091"/>
                  </a:cubicBezTo>
                  <a:cubicBezTo>
                    <a:pt x="115" y="4091"/>
                    <a:pt x="346" y="3198"/>
                    <a:pt x="548" y="2075"/>
                  </a:cubicBezTo>
                  <a:cubicBezTo>
                    <a:pt x="720" y="922"/>
                    <a:pt x="836" y="30"/>
                    <a:pt x="7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3"/>
            <p:cNvSpPr/>
            <p:nvPr/>
          </p:nvSpPr>
          <p:spPr>
            <a:xfrm>
              <a:off x="5769650" y="4106775"/>
              <a:ext cx="27375" cy="90050"/>
            </a:xfrm>
            <a:custGeom>
              <a:avLst/>
              <a:gdLst/>
              <a:ahLst/>
              <a:cxnLst/>
              <a:rect l="l" t="t" r="r" b="b"/>
              <a:pathLst>
                <a:path w="1095" h="3602" extrusionOk="0">
                  <a:moveTo>
                    <a:pt x="90" y="1"/>
                  </a:moveTo>
                  <a:cubicBezTo>
                    <a:pt x="89" y="1"/>
                    <a:pt x="88" y="1"/>
                    <a:pt x="87" y="1"/>
                  </a:cubicBezTo>
                  <a:cubicBezTo>
                    <a:pt x="0" y="30"/>
                    <a:pt x="173" y="837"/>
                    <a:pt x="432" y="1845"/>
                  </a:cubicBezTo>
                  <a:cubicBezTo>
                    <a:pt x="720" y="2824"/>
                    <a:pt x="979" y="3602"/>
                    <a:pt x="1037" y="3602"/>
                  </a:cubicBezTo>
                  <a:cubicBezTo>
                    <a:pt x="1095" y="3602"/>
                    <a:pt x="951" y="2766"/>
                    <a:pt x="663" y="1787"/>
                  </a:cubicBezTo>
                  <a:cubicBezTo>
                    <a:pt x="408" y="797"/>
                    <a:pt x="153" y="1"/>
                    <a:pt x="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3"/>
            <p:cNvSpPr/>
            <p:nvPr/>
          </p:nvSpPr>
          <p:spPr>
            <a:xfrm>
              <a:off x="5305925" y="3892950"/>
              <a:ext cx="280125" cy="370850"/>
            </a:xfrm>
            <a:custGeom>
              <a:avLst/>
              <a:gdLst/>
              <a:ahLst/>
              <a:cxnLst/>
              <a:rect l="l" t="t" r="r" b="b"/>
              <a:pathLst>
                <a:path w="11205" h="14834" extrusionOk="0">
                  <a:moveTo>
                    <a:pt x="0" y="0"/>
                  </a:moveTo>
                  <a:cubicBezTo>
                    <a:pt x="87" y="230"/>
                    <a:pt x="231" y="432"/>
                    <a:pt x="346" y="634"/>
                  </a:cubicBezTo>
                  <a:cubicBezTo>
                    <a:pt x="605" y="1008"/>
                    <a:pt x="1008" y="1584"/>
                    <a:pt x="1469" y="2275"/>
                  </a:cubicBezTo>
                  <a:cubicBezTo>
                    <a:pt x="2449" y="3658"/>
                    <a:pt x="3831" y="5530"/>
                    <a:pt x="5386" y="7575"/>
                  </a:cubicBezTo>
                  <a:cubicBezTo>
                    <a:pt x="6942" y="9620"/>
                    <a:pt x="8382" y="11435"/>
                    <a:pt x="9448" y="12760"/>
                  </a:cubicBezTo>
                  <a:cubicBezTo>
                    <a:pt x="9995" y="13393"/>
                    <a:pt x="10427" y="13912"/>
                    <a:pt x="10715" y="14286"/>
                  </a:cubicBezTo>
                  <a:cubicBezTo>
                    <a:pt x="10859" y="14488"/>
                    <a:pt x="11032" y="14661"/>
                    <a:pt x="11204" y="14833"/>
                  </a:cubicBezTo>
                  <a:cubicBezTo>
                    <a:pt x="11089" y="14603"/>
                    <a:pt x="10945" y="14401"/>
                    <a:pt x="10801" y="14228"/>
                  </a:cubicBezTo>
                  <a:lnTo>
                    <a:pt x="9592" y="12644"/>
                  </a:lnTo>
                  <a:lnTo>
                    <a:pt x="5588" y="7431"/>
                  </a:lnTo>
                  <a:cubicBezTo>
                    <a:pt x="4004" y="5386"/>
                    <a:pt x="2621" y="3514"/>
                    <a:pt x="1613" y="2160"/>
                  </a:cubicBezTo>
                  <a:lnTo>
                    <a:pt x="432" y="576"/>
                  </a:lnTo>
                  <a:cubicBezTo>
                    <a:pt x="317" y="374"/>
                    <a:pt x="144" y="173"/>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3"/>
            <p:cNvSpPr/>
            <p:nvPr/>
          </p:nvSpPr>
          <p:spPr>
            <a:xfrm>
              <a:off x="5186400" y="4058425"/>
              <a:ext cx="61950" cy="53575"/>
            </a:xfrm>
            <a:custGeom>
              <a:avLst/>
              <a:gdLst/>
              <a:ahLst/>
              <a:cxnLst/>
              <a:rect l="l" t="t" r="r" b="b"/>
              <a:pathLst>
                <a:path w="2478" h="2143" extrusionOk="0">
                  <a:moveTo>
                    <a:pt x="69" y="0"/>
                  </a:moveTo>
                  <a:cubicBezTo>
                    <a:pt x="63" y="0"/>
                    <a:pt x="59" y="2"/>
                    <a:pt x="58" y="6"/>
                  </a:cubicBezTo>
                  <a:cubicBezTo>
                    <a:pt x="0" y="63"/>
                    <a:pt x="490" y="582"/>
                    <a:pt x="1152" y="1158"/>
                  </a:cubicBezTo>
                  <a:cubicBezTo>
                    <a:pt x="1775" y="1726"/>
                    <a:pt x="2321" y="2142"/>
                    <a:pt x="2432" y="2142"/>
                  </a:cubicBezTo>
                  <a:cubicBezTo>
                    <a:pt x="2440" y="2142"/>
                    <a:pt x="2445" y="2140"/>
                    <a:pt x="2448" y="2137"/>
                  </a:cubicBezTo>
                  <a:cubicBezTo>
                    <a:pt x="2477" y="2108"/>
                    <a:pt x="1987" y="1590"/>
                    <a:pt x="1325" y="985"/>
                  </a:cubicBezTo>
                  <a:cubicBezTo>
                    <a:pt x="702" y="416"/>
                    <a:pt x="156" y="0"/>
                    <a:pt x="6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3"/>
            <p:cNvSpPr/>
            <p:nvPr/>
          </p:nvSpPr>
          <p:spPr>
            <a:xfrm>
              <a:off x="5162625" y="4237100"/>
              <a:ext cx="46825" cy="66325"/>
            </a:xfrm>
            <a:custGeom>
              <a:avLst/>
              <a:gdLst/>
              <a:ahLst/>
              <a:cxnLst/>
              <a:rect l="l" t="t" r="r" b="b"/>
              <a:pathLst>
                <a:path w="1873" h="2653" extrusionOk="0">
                  <a:moveTo>
                    <a:pt x="1839" y="1"/>
                  </a:moveTo>
                  <a:cubicBezTo>
                    <a:pt x="1765" y="1"/>
                    <a:pt x="1341" y="539"/>
                    <a:pt x="836" y="1269"/>
                  </a:cubicBezTo>
                  <a:cubicBezTo>
                    <a:pt x="346" y="1989"/>
                    <a:pt x="1" y="2594"/>
                    <a:pt x="58" y="2651"/>
                  </a:cubicBezTo>
                  <a:cubicBezTo>
                    <a:pt x="60" y="2652"/>
                    <a:pt x="61" y="2652"/>
                    <a:pt x="63" y="2652"/>
                  </a:cubicBezTo>
                  <a:cubicBezTo>
                    <a:pt x="137" y="2652"/>
                    <a:pt x="560" y="2087"/>
                    <a:pt x="1037" y="1384"/>
                  </a:cubicBezTo>
                  <a:cubicBezTo>
                    <a:pt x="1527" y="664"/>
                    <a:pt x="1873" y="30"/>
                    <a:pt x="1844" y="2"/>
                  </a:cubicBezTo>
                  <a:cubicBezTo>
                    <a:pt x="1842" y="1"/>
                    <a:pt x="1841" y="1"/>
                    <a:pt x="183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3"/>
            <p:cNvSpPr/>
            <p:nvPr/>
          </p:nvSpPr>
          <p:spPr>
            <a:xfrm>
              <a:off x="5221675" y="4361550"/>
              <a:ext cx="42500" cy="48450"/>
            </a:xfrm>
            <a:custGeom>
              <a:avLst/>
              <a:gdLst/>
              <a:ahLst/>
              <a:cxnLst/>
              <a:rect l="l" t="t" r="r" b="b"/>
              <a:pathLst>
                <a:path w="1700" h="1938" extrusionOk="0">
                  <a:moveTo>
                    <a:pt x="44" y="1"/>
                  </a:moveTo>
                  <a:cubicBezTo>
                    <a:pt x="38" y="1"/>
                    <a:pt x="33" y="3"/>
                    <a:pt x="29" y="6"/>
                  </a:cubicBezTo>
                  <a:cubicBezTo>
                    <a:pt x="0" y="35"/>
                    <a:pt x="317" y="496"/>
                    <a:pt x="749" y="1043"/>
                  </a:cubicBezTo>
                  <a:cubicBezTo>
                    <a:pt x="1195" y="1544"/>
                    <a:pt x="1586" y="1938"/>
                    <a:pt x="1664" y="1938"/>
                  </a:cubicBezTo>
                  <a:cubicBezTo>
                    <a:pt x="1667" y="1938"/>
                    <a:pt x="1669" y="1937"/>
                    <a:pt x="1671" y="1936"/>
                  </a:cubicBezTo>
                  <a:cubicBezTo>
                    <a:pt x="1700" y="1879"/>
                    <a:pt x="1383" y="1418"/>
                    <a:pt x="922" y="899"/>
                  </a:cubicBezTo>
                  <a:cubicBezTo>
                    <a:pt x="518" y="387"/>
                    <a:pt x="138" y="1"/>
                    <a:pt x="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3"/>
            <p:cNvSpPr/>
            <p:nvPr/>
          </p:nvSpPr>
          <p:spPr>
            <a:xfrm>
              <a:off x="5103575" y="4520625"/>
              <a:ext cx="54750" cy="35700"/>
            </a:xfrm>
            <a:custGeom>
              <a:avLst/>
              <a:gdLst/>
              <a:ahLst/>
              <a:cxnLst/>
              <a:rect l="l" t="t" r="r" b="b"/>
              <a:pathLst>
                <a:path w="2190" h="1428" extrusionOk="0">
                  <a:moveTo>
                    <a:pt x="2140" y="1"/>
                  </a:moveTo>
                  <a:cubicBezTo>
                    <a:pt x="2035" y="1"/>
                    <a:pt x="1560" y="248"/>
                    <a:pt x="1038" y="614"/>
                  </a:cubicBezTo>
                  <a:cubicBezTo>
                    <a:pt x="433" y="1017"/>
                    <a:pt x="1" y="1391"/>
                    <a:pt x="30" y="1420"/>
                  </a:cubicBezTo>
                  <a:cubicBezTo>
                    <a:pt x="35" y="1425"/>
                    <a:pt x="43" y="1427"/>
                    <a:pt x="54" y="1427"/>
                  </a:cubicBezTo>
                  <a:cubicBezTo>
                    <a:pt x="172" y="1427"/>
                    <a:pt x="626" y="1157"/>
                    <a:pt x="1153" y="815"/>
                  </a:cubicBezTo>
                  <a:cubicBezTo>
                    <a:pt x="1758" y="412"/>
                    <a:pt x="2190" y="38"/>
                    <a:pt x="2161" y="9"/>
                  </a:cubicBezTo>
                  <a:cubicBezTo>
                    <a:pt x="2158" y="3"/>
                    <a:pt x="2151" y="1"/>
                    <a:pt x="214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3"/>
            <p:cNvSpPr/>
            <p:nvPr/>
          </p:nvSpPr>
          <p:spPr>
            <a:xfrm>
              <a:off x="5256225" y="4492750"/>
              <a:ext cx="49725" cy="57075"/>
            </a:xfrm>
            <a:custGeom>
              <a:avLst/>
              <a:gdLst/>
              <a:ahLst/>
              <a:cxnLst/>
              <a:rect l="l" t="t" r="r" b="b"/>
              <a:pathLst>
                <a:path w="1989" h="2283" extrusionOk="0">
                  <a:moveTo>
                    <a:pt x="87" y="1"/>
                  </a:moveTo>
                  <a:cubicBezTo>
                    <a:pt x="1" y="29"/>
                    <a:pt x="260" y="692"/>
                    <a:pt x="807" y="1325"/>
                  </a:cubicBezTo>
                  <a:cubicBezTo>
                    <a:pt x="1315" y="1940"/>
                    <a:pt x="1848" y="2282"/>
                    <a:pt x="1968" y="2282"/>
                  </a:cubicBezTo>
                  <a:cubicBezTo>
                    <a:pt x="1977" y="2282"/>
                    <a:pt x="1984" y="2280"/>
                    <a:pt x="1988" y="2276"/>
                  </a:cubicBezTo>
                  <a:cubicBezTo>
                    <a:pt x="1988" y="2218"/>
                    <a:pt x="1527" y="1815"/>
                    <a:pt x="980" y="1181"/>
                  </a:cubicBezTo>
                  <a:cubicBezTo>
                    <a:pt x="462" y="577"/>
                    <a:pt x="145"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3"/>
            <p:cNvSpPr/>
            <p:nvPr/>
          </p:nvSpPr>
          <p:spPr>
            <a:xfrm>
              <a:off x="5381525" y="4445100"/>
              <a:ext cx="62675" cy="52025"/>
            </a:xfrm>
            <a:custGeom>
              <a:avLst/>
              <a:gdLst/>
              <a:ahLst/>
              <a:cxnLst/>
              <a:rect l="l" t="t" r="r" b="b"/>
              <a:pathLst>
                <a:path w="2507" h="2081" extrusionOk="0">
                  <a:moveTo>
                    <a:pt x="2438" y="0"/>
                  </a:moveTo>
                  <a:cubicBezTo>
                    <a:pt x="2350" y="0"/>
                    <a:pt x="1802" y="415"/>
                    <a:pt x="1153" y="956"/>
                  </a:cubicBezTo>
                  <a:cubicBezTo>
                    <a:pt x="490" y="1532"/>
                    <a:pt x="1" y="2022"/>
                    <a:pt x="29" y="2079"/>
                  </a:cubicBezTo>
                  <a:cubicBezTo>
                    <a:pt x="31" y="2080"/>
                    <a:pt x="34" y="2081"/>
                    <a:pt x="37" y="2081"/>
                  </a:cubicBezTo>
                  <a:cubicBezTo>
                    <a:pt x="126" y="2081"/>
                    <a:pt x="685" y="1686"/>
                    <a:pt x="1325" y="1129"/>
                  </a:cubicBezTo>
                  <a:cubicBezTo>
                    <a:pt x="1988" y="553"/>
                    <a:pt x="2506" y="63"/>
                    <a:pt x="2449" y="6"/>
                  </a:cubicBezTo>
                  <a:cubicBezTo>
                    <a:pt x="2447" y="2"/>
                    <a:pt x="2443" y="0"/>
                    <a:pt x="243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3"/>
            <p:cNvSpPr/>
            <p:nvPr/>
          </p:nvSpPr>
          <p:spPr>
            <a:xfrm>
              <a:off x="5115825" y="4603600"/>
              <a:ext cx="44675" cy="43475"/>
            </a:xfrm>
            <a:custGeom>
              <a:avLst/>
              <a:gdLst/>
              <a:ahLst/>
              <a:cxnLst/>
              <a:rect l="l" t="t" r="r" b="b"/>
              <a:pathLst>
                <a:path w="1787" h="1739" extrusionOk="0">
                  <a:moveTo>
                    <a:pt x="64" y="1"/>
                  </a:moveTo>
                  <a:cubicBezTo>
                    <a:pt x="62" y="1"/>
                    <a:pt x="60" y="1"/>
                    <a:pt x="58" y="2"/>
                  </a:cubicBezTo>
                  <a:cubicBezTo>
                    <a:pt x="0" y="31"/>
                    <a:pt x="260" y="521"/>
                    <a:pt x="749" y="1010"/>
                  </a:cubicBezTo>
                  <a:cubicBezTo>
                    <a:pt x="1168" y="1481"/>
                    <a:pt x="1610" y="1738"/>
                    <a:pt x="1731" y="1738"/>
                  </a:cubicBezTo>
                  <a:cubicBezTo>
                    <a:pt x="1743" y="1738"/>
                    <a:pt x="1752" y="1736"/>
                    <a:pt x="1757" y="1730"/>
                  </a:cubicBezTo>
                  <a:cubicBezTo>
                    <a:pt x="1786" y="1701"/>
                    <a:pt x="1383" y="1327"/>
                    <a:pt x="893" y="866"/>
                  </a:cubicBezTo>
                  <a:cubicBezTo>
                    <a:pt x="447" y="420"/>
                    <a:pt x="136" y="1"/>
                    <a:pt x="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3"/>
            <p:cNvSpPr/>
            <p:nvPr/>
          </p:nvSpPr>
          <p:spPr>
            <a:xfrm>
              <a:off x="5404575" y="4346250"/>
              <a:ext cx="63375" cy="14925"/>
            </a:xfrm>
            <a:custGeom>
              <a:avLst/>
              <a:gdLst/>
              <a:ahLst/>
              <a:cxnLst/>
              <a:rect l="l" t="t" r="r" b="b"/>
              <a:pathLst>
                <a:path w="2535" h="597" extrusionOk="0">
                  <a:moveTo>
                    <a:pt x="2476" y="1"/>
                  </a:moveTo>
                  <a:cubicBezTo>
                    <a:pt x="2313" y="1"/>
                    <a:pt x="1852" y="122"/>
                    <a:pt x="1268" y="244"/>
                  </a:cubicBezTo>
                  <a:cubicBezTo>
                    <a:pt x="576" y="388"/>
                    <a:pt x="0" y="503"/>
                    <a:pt x="0" y="561"/>
                  </a:cubicBezTo>
                  <a:cubicBezTo>
                    <a:pt x="0" y="583"/>
                    <a:pt x="91" y="597"/>
                    <a:pt x="242" y="597"/>
                  </a:cubicBezTo>
                  <a:cubicBezTo>
                    <a:pt x="482" y="597"/>
                    <a:pt x="873" y="563"/>
                    <a:pt x="1296" y="474"/>
                  </a:cubicBezTo>
                  <a:cubicBezTo>
                    <a:pt x="2016" y="330"/>
                    <a:pt x="2535" y="71"/>
                    <a:pt x="2535" y="14"/>
                  </a:cubicBezTo>
                  <a:cubicBezTo>
                    <a:pt x="2526" y="5"/>
                    <a:pt x="2506" y="1"/>
                    <a:pt x="247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3"/>
            <p:cNvSpPr/>
            <p:nvPr/>
          </p:nvSpPr>
          <p:spPr>
            <a:xfrm>
              <a:off x="5339775" y="4229900"/>
              <a:ext cx="26650" cy="77100"/>
            </a:xfrm>
            <a:custGeom>
              <a:avLst/>
              <a:gdLst/>
              <a:ahLst/>
              <a:cxnLst/>
              <a:rect l="l" t="t" r="r" b="b"/>
              <a:pathLst>
                <a:path w="1066" h="3084" extrusionOk="0">
                  <a:moveTo>
                    <a:pt x="1004" y="1"/>
                  </a:moveTo>
                  <a:cubicBezTo>
                    <a:pt x="937" y="1"/>
                    <a:pt x="628" y="654"/>
                    <a:pt x="346" y="1528"/>
                  </a:cubicBezTo>
                  <a:cubicBezTo>
                    <a:pt x="173" y="2047"/>
                    <a:pt x="58" y="2565"/>
                    <a:pt x="0" y="3083"/>
                  </a:cubicBezTo>
                  <a:lnTo>
                    <a:pt x="58" y="3083"/>
                  </a:lnTo>
                  <a:cubicBezTo>
                    <a:pt x="259" y="2594"/>
                    <a:pt x="432" y="2075"/>
                    <a:pt x="576" y="1586"/>
                  </a:cubicBezTo>
                  <a:cubicBezTo>
                    <a:pt x="835" y="722"/>
                    <a:pt x="1066" y="30"/>
                    <a:pt x="1008" y="2"/>
                  </a:cubicBezTo>
                  <a:cubicBezTo>
                    <a:pt x="1007" y="1"/>
                    <a:pt x="1006" y="1"/>
                    <a:pt x="10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3"/>
            <p:cNvSpPr/>
            <p:nvPr/>
          </p:nvSpPr>
          <p:spPr>
            <a:xfrm>
              <a:off x="5344800" y="4110250"/>
              <a:ext cx="64125" cy="45675"/>
            </a:xfrm>
            <a:custGeom>
              <a:avLst/>
              <a:gdLst/>
              <a:ahLst/>
              <a:cxnLst/>
              <a:rect l="l" t="t" r="r" b="b"/>
              <a:pathLst>
                <a:path w="2565" h="1827" extrusionOk="0">
                  <a:moveTo>
                    <a:pt x="48" y="1"/>
                  </a:moveTo>
                  <a:cubicBezTo>
                    <a:pt x="40" y="1"/>
                    <a:pt x="33" y="2"/>
                    <a:pt x="29" y="6"/>
                  </a:cubicBezTo>
                  <a:cubicBezTo>
                    <a:pt x="1" y="64"/>
                    <a:pt x="519" y="525"/>
                    <a:pt x="1210" y="1014"/>
                  </a:cubicBezTo>
                  <a:cubicBezTo>
                    <a:pt x="1854" y="1471"/>
                    <a:pt x="2423" y="1827"/>
                    <a:pt x="2521" y="1827"/>
                  </a:cubicBezTo>
                  <a:cubicBezTo>
                    <a:pt x="2529" y="1827"/>
                    <a:pt x="2533" y="1825"/>
                    <a:pt x="2535" y="1821"/>
                  </a:cubicBezTo>
                  <a:cubicBezTo>
                    <a:pt x="2564" y="1763"/>
                    <a:pt x="2046" y="1331"/>
                    <a:pt x="1354" y="813"/>
                  </a:cubicBezTo>
                  <a:cubicBezTo>
                    <a:pt x="710" y="357"/>
                    <a:pt x="166" y="1"/>
                    <a:pt x="4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3"/>
            <p:cNvSpPr/>
            <p:nvPr/>
          </p:nvSpPr>
          <p:spPr>
            <a:xfrm>
              <a:off x="5279275" y="3992275"/>
              <a:ext cx="41800" cy="55525"/>
            </a:xfrm>
            <a:custGeom>
              <a:avLst/>
              <a:gdLst/>
              <a:ahLst/>
              <a:cxnLst/>
              <a:rect l="l" t="t" r="r" b="b"/>
              <a:pathLst>
                <a:path w="1672" h="2221" extrusionOk="0">
                  <a:moveTo>
                    <a:pt x="1610" y="1"/>
                  </a:moveTo>
                  <a:cubicBezTo>
                    <a:pt x="1564" y="1"/>
                    <a:pt x="1198" y="480"/>
                    <a:pt x="778" y="1067"/>
                  </a:cubicBezTo>
                  <a:cubicBezTo>
                    <a:pt x="346" y="1672"/>
                    <a:pt x="1" y="2162"/>
                    <a:pt x="29" y="2220"/>
                  </a:cubicBezTo>
                  <a:cubicBezTo>
                    <a:pt x="31" y="2220"/>
                    <a:pt x="33" y="2221"/>
                    <a:pt x="36" y="2221"/>
                  </a:cubicBezTo>
                  <a:cubicBezTo>
                    <a:pt x="114" y="2221"/>
                    <a:pt x="534" y="1797"/>
                    <a:pt x="980" y="1211"/>
                  </a:cubicBezTo>
                  <a:cubicBezTo>
                    <a:pt x="1412" y="607"/>
                    <a:pt x="1671" y="31"/>
                    <a:pt x="1614" y="2"/>
                  </a:cubicBezTo>
                  <a:cubicBezTo>
                    <a:pt x="1613" y="1"/>
                    <a:pt x="1612" y="1"/>
                    <a:pt x="16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3"/>
            <p:cNvSpPr/>
            <p:nvPr/>
          </p:nvSpPr>
          <p:spPr>
            <a:xfrm>
              <a:off x="5182800" y="3895825"/>
              <a:ext cx="8650" cy="74900"/>
            </a:xfrm>
            <a:custGeom>
              <a:avLst/>
              <a:gdLst/>
              <a:ahLst/>
              <a:cxnLst/>
              <a:rect l="l" t="t" r="r" b="b"/>
              <a:pathLst>
                <a:path w="346" h="2996" extrusionOk="0">
                  <a:moveTo>
                    <a:pt x="288" y="0"/>
                  </a:moveTo>
                  <a:cubicBezTo>
                    <a:pt x="230" y="0"/>
                    <a:pt x="115" y="663"/>
                    <a:pt x="58" y="1469"/>
                  </a:cubicBezTo>
                  <a:cubicBezTo>
                    <a:pt x="0" y="2304"/>
                    <a:pt x="0" y="2996"/>
                    <a:pt x="58" y="2996"/>
                  </a:cubicBezTo>
                  <a:cubicBezTo>
                    <a:pt x="115" y="2996"/>
                    <a:pt x="230" y="2333"/>
                    <a:pt x="288" y="1498"/>
                  </a:cubicBezTo>
                  <a:cubicBezTo>
                    <a:pt x="346" y="663"/>
                    <a:pt x="346" y="0"/>
                    <a:pt x="28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3"/>
            <p:cNvSpPr/>
            <p:nvPr/>
          </p:nvSpPr>
          <p:spPr>
            <a:xfrm>
              <a:off x="5128075" y="4134150"/>
              <a:ext cx="5775" cy="80675"/>
            </a:xfrm>
            <a:custGeom>
              <a:avLst/>
              <a:gdLst/>
              <a:ahLst/>
              <a:cxnLst/>
              <a:rect l="l" t="t" r="r" b="b"/>
              <a:pathLst>
                <a:path w="231" h="3227" extrusionOk="0">
                  <a:moveTo>
                    <a:pt x="86" y="1"/>
                  </a:moveTo>
                  <a:cubicBezTo>
                    <a:pt x="29" y="1"/>
                    <a:pt x="0" y="721"/>
                    <a:pt x="0" y="1614"/>
                  </a:cubicBezTo>
                  <a:cubicBezTo>
                    <a:pt x="0" y="2507"/>
                    <a:pt x="86" y="3227"/>
                    <a:pt x="144" y="3227"/>
                  </a:cubicBezTo>
                  <a:cubicBezTo>
                    <a:pt x="202" y="3227"/>
                    <a:pt x="230" y="2507"/>
                    <a:pt x="230" y="1614"/>
                  </a:cubicBezTo>
                  <a:cubicBezTo>
                    <a:pt x="230" y="721"/>
                    <a:pt x="144" y="1"/>
                    <a:pt x="8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3"/>
            <p:cNvSpPr/>
            <p:nvPr/>
          </p:nvSpPr>
          <p:spPr>
            <a:xfrm>
              <a:off x="5108625" y="4399825"/>
              <a:ext cx="17300" cy="49750"/>
            </a:xfrm>
            <a:custGeom>
              <a:avLst/>
              <a:gdLst/>
              <a:ahLst/>
              <a:cxnLst/>
              <a:rect l="l" t="t" r="r" b="b"/>
              <a:pathLst>
                <a:path w="692" h="1990" extrusionOk="0">
                  <a:moveTo>
                    <a:pt x="64" y="1"/>
                  </a:moveTo>
                  <a:cubicBezTo>
                    <a:pt x="62" y="1"/>
                    <a:pt x="60" y="1"/>
                    <a:pt x="58" y="2"/>
                  </a:cubicBezTo>
                  <a:cubicBezTo>
                    <a:pt x="0" y="31"/>
                    <a:pt x="58" y="463"/>
                    <a:pt x="231" y="1039"/>
                  </a:cubicBezTo>
                  <a:cubicBezTo>
                    <a:pt x="375" y="1586"/>
                    <a:pt x="576" y="1989"/>
                    <a:pt x="634" y="1989"/>
                  </a:cubicBezTo>
                  <a:cubicBezTo>
                    <a:pt x="692" y="1961"/>
                    <a:pt x="605" y="1529"/>
                    <a:pt x="461" y="952"/>
                  </a:cubicBezTo>
                  <a:cubicBezTo>
                    <a:pt x="294" y="423"/>
                    <a:pt x="127" y="1"/>
                    <a:pt x="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3"/>
            <p:cNvSpPr/>
            <p:nvPr/>
          </p:nvSpPr>
          <p:spPr>
            <a:xfrm>
              <a:off x="5251925" y="3787050"/>
              <a:ext cx="60500" cy="56250"/>
            </a:xfrm>
            <a:custGeom>
              <a:avLst/>
              <a:gdLst/>
              <a:ahLst/>
              <a:cxnLst/>
              <a:rect l="l" t="t" r="r" b="b"/>
              <a:pathLst>
                <a:path w="2420" h="2250" extrusionOk="0">
                  <a:moveTo>
                    <a:pt x="2356" y="1"/>
                  </a:moveTo>
                  <a:cubicBezTo>
                    <a:pt x="2288" y="1"/>
                    <a:pt x="1677" y="370"/>
                    <a:pt x="1066" y="981"/>
                  </a:cubicBezTo>
                  <a:cubicBezTo>
                    <a:pt x="432" y="1586"/>
                    <a:pt x="0" y="2220"/>
                    <a:pt x="58" y="2249"/>
                  </a:cubicBezTo>
                  <a:cubicBezTo>
                    <a:pt x="59" y="2249"/>
                    <a:pt x="61" y="2250"/>
                    <a:pt x="63" y="2250"/>
                  </a:cubicBezTo>
                  <a:cubicBezTo>
                    <a:pt x="141" y="2250"/>
                    <a:pt x="622" y="1743"/>
                    <a:pt x="1239" y="1154"/>
                  </a:cubicBezTo>
                  <a:cubicBezTo>
                    <a:pt x="1843" y="520"/>
                    <a:pt x="2420" y="60"/>
                    <a:pt x="2362" y="2"/>
                  </a:cubicBezTo>
                  <a:cubicBezTo>
                    <a:pt x="2361" y="1"/>
                    <a:pt x="2359" y="1"/>
                    <a:pt x="235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3"/>
            <p:cNvSpPr/>
            <p:nvPr/>
          </p:nvSpPr>
          <p:spPr>
            <a:xfrm>
              <a:off x="5229600" y="3687725"/>
              <a:ext cx="7225" cy="73475"/>
            </a:xfrm>
            <a:custGeom>
              <a:avLst/>
              <a:gdLst/>
              <a:ahLst/>
              <a:cxnLst/>
              <a:rect l="l" t="t" r="r" b="b"/>
              <a:pathLst>
                <a:path w="289" h="2939" extrusionOk="0">
                  <a:moveTo>
                    <a:pt x="202" y="0"/>
                  </a:moveTo>
                  <a:cubicBezTo>
                    <a:pt x="144" y="0"/>
                    <a:pt x="58" y="634"/>
                    <a:pt x="29" y="1440"/>
                  </a:cubicBezTo>
                  <a:cubicBezTo>
                    <a:pt x="0" y="2276"/>
                    <a:pt x="29" y="2938"/>
                    <a:pt x="87" y="2938"/>
                  </a:cubicBezTo>
                  <a:cubicBezTo>
                    <a:pt x="173" y="2938"/>
                    <a:pt x="231" y="2276"/>
                    <a:pt x="259" y="1469"/>
                  </a:cubicBezTo>
                  <a:cubicBezTo>
                    <a:pt x="288" y="663"/>
                    <a:pt x="288" y="0"/>
                    <a:pt x="20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3"/>
            <p:cNvSpPr/>
            <p:nvPr/>
          </p:nvSpPr>
          <p:spPr>
            <a:xfrm>
              <a:off x="5364975" y="3693275"/>
              <a:ext cx="62650" cy="41400"/>
            </a:xfrm>
            <a:custGeom>
              <a:avLst/>
              <a:gdLst/>
              <a:ahLst/>
              <a:cxnLst/>
              <a:rect l="l" t="t" r="r" b="b"/>
              <a:pathLst>
                <a:path w="2506" h="1656" extrusionOk="0">
                  <a:moveTo>
                    <a:pt x="52" y="1"/>
                  </a:moveTo>
                  <a:cubicBezTo>
                    <a:pt x="39" y="1"/>
                    <a:pt x="32" y="3"/>
                    <a:pt x="29" y="9"/>
                  </a:cubicBezTo>
                  <a:cubicBezTo>
                    <a:pt x="0" y="66"/>
                    <a:pt x="547" y="412"/>
                    <a:pt x="1210" y="844"/>
                  </a:cubicBezTo>
                  <a:cubicBezTo>
                    <a:pt x="1830" y="1275"/>
                    <a:pt x="2349" y="1656"/>
                    <a:pt x="2436" y="1656"/>
                  </a:cubicBezTo>
                  <a:cubicBezTo>
                    <a:pt x="2442" y="1656"/>
                    <a:pt x="2446" y="1654"/>
                    <a:pt x="2448" y="1650"/>
                  </a:cubicBezTo>
                  <a:cubicBezTo>
                    <a:pt x="2506" y="1593"/>
                    <a:pt x="2016" y="1132"/>
                    <a:pt x="1354" y="671"/>
                  </a:cubicBezTo>
                  <a:cubicBezTo>
                    <a:pt x="753" y="253"/>
                    <a:pt x="175" y="1"/>
                    <a:pt x="5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3"/>
            <p:cNvSpPr/>
            <p:nvPr/>
          </p:nvSpPr>
          <p:spPr>
            <a:xfrm>
              <a:off x="5380075" y="3795000"/>
              <a:ext cx="6525" cy="77800"/>
            </a:xfrm>
            <a:custGeom>
              <a:avLst/>
              <a:gdLst/>
              <a:ahLst/>
              <a:cxnLst/>
              <a:rect l="l" t="t" r="r" b="b"/>
              <a:pathLst>
                <a:path w="261" h="3112" extrusionOk="0">
                  <a:moveTo>
                    <a:pt x="87" y="1"/>
                  </a:moveTo>
                  <a:cubicBezTo>
                    <a:pt x="30" y="1"/>
                    <a:pt x="1" y="692"/>
                    <a:pt x="1" y="1556"/>
                  </a:cubicBezTo>
                  <a:cubicBezTo>
                    <a:pt x="30" y="2420"/>
                    <a:pt x="87" y="3112"/>
                    <a:pt x="145" y="3112"/>
                  </a:cubicBezTo>
                  <a:cubicBezTo>
                    <a:pt x="231" y="3112"/>
                    <a:pt x="260" y="2420"/>
                    <a:pt x="231" y="1556"/>
                  </a:cubicBezTo>
                  <a:cubicBezTo>
                    <a:pt x="231" y="692"/>
                    <a:pt x="174"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3"/>
            <p:cNvSpPr/>
            <p:nvPr/>
          </p:nvSpPr>
          <p:spPr>
            <a:xfrm>
              <a:off x="5430500" y="3936400"/>
              <a:ext cx="67700" cy="18050"/>
            </a:xfrm>
            <a:custGeom>
              <a:avLst/>
              <a:gdLst/>
              <a:ahLst/>
              <a:cxnLst/>
              <a:rect l="l" t="t" r="r" b="b"/>
              <a:pathLst>
                <a:path w="2708" h="722" extrusionOk="0">
                  <a:moveTo>
                    <a:pt x="250" y="1"/>
                  </a:moveTo>
                  <a:cubicBezTo>
                    <a:pt x="111" y="1"/>
                    <a:pt x="29" y="17"/>
                    <a:pt x="29" y="48"/>
                  </a:cubicBezTo>
                  <a:cubicBezTo>
                    <a:pt x="0" y="134"/>
                    <a:pt x="605" y="221"/>
                    <a:pt x="1354" y="422"/>
                  </a:cubicBezTo>
                  <a:cubicBezTo>
                    <a:pt x="1977" y="572"/>
                    <a:pt x="2515" y="722"/>
                    <a:pt x="2666" y="722"/>
                  </a:cubicBezTo>
                  <a:cubicBezTo>
                    <a:pt x="2690" y="722"/>
                    <a:pt x="2704" y="718"/>
                    <a:pt x="2708" y="710"/>
                  </a:cubicBezTo>
                  <a:cubicBezTo>
                    <a:pt x="2708" y="653"/>
                    <a:pt x="2160" y="336"/>
                    <a:pt x="1411" y="163"/>
                  </a:cubicBezTo>
                  <a:cubicBezTo>
                    <a:pt x="931" y="52"/>
                    <a:pt x="499" y="1"/>
                    <a:pt x="2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3"/>
            <p:cNvSpPr/>
            <p:nvPr/>
          </p:nvSpPr>
          <p:spPr>
            <a:xfrm>
              <a:off x="5501775" y="3805800"/>
              <a:ext cx="6500" cy="65550"/>
            </a:xfrm>
            <a:custGeom>
              <a:avLst/>
              <a:gdLst/>
              <a:ahLst/>
              <a:cxnLst/>
              <a:rect l="l" t="t" r="r" b="b"/>
              <a:pathLst>
                <a:path w="260" h="2622" extrusionOk="0">
                  <a:moveTo>
                    <a:pt x="145" y="1"/>
                  </a:moveTo>
                  <a:cubicBezTo>
                    <a:pt x="58" y="1"/>
                    <a:pt x="29" y="606"/>
                    <a:pt x="29" y="1326"/>
                  </a:cubicBezTo>
                  <a:cubicBezTo>
                    <a:pt x="1" y="1758"/>
                    <a:pt x="29" y="2190"/>
                    <a:pt x="145" y="2622"/>
                  </a:cubicBezTo>
                  <a:cubicBezTo>
                    <a:pt x="231" y="2622"/>
                    <a:pt x="260" y="2046"/>
                    <a:pt x="260" y="1326"/>
                  </a:cubicBezTo>
                  <a:cubicBezTo>
                    <a:pt x="260" y="606"/>
                    <a:pt x="202" y="1"/>
                    <a:pt x="14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3"/>
            <p:cNvSpPr/>
            <p:nvPr/>
          </p:nvSpPr>
          <p:spPr>
            <a:xfrm>
              <a:off x="5586750" y="3927500"/>
              <a:ext cx="7950" cy="82125"/>
            </a:xfrm>
            <a:custGeom>
              <a:avLst/>
              <a:gdLst/>
              <a:ahLst/>
              <a:cxnLst/>
              <a:rect l="l" t="t" r="r" b="b"/>
              <a:pathLst>
                <a:path w="318" h="3285" extrusionOk="0">
                  <a:moveTo>
                    <a:pt x="87" y="1"/>
                  </a:moveTo>
                  <a:cubicBezTo>
                    <a:pt x="29" y="1"/>
                    <a:pt x="0" y="721"/>
                    <a:pt x="29" y="1642"/>
                  </a:cubicBezTo>
                  <a:cubicBezTo>
                    <a:pt x="87" y="2564"/>
                    <a:pt x="173" y="3284"/>
                    <a:pt x="231" y="3284"/>
                  </a:cubicBezTo>
                  <a:cubicBezTo>
                    <a:pt x="288" y="3284"/>
                    <a:pt x="317" y="2564"/>
                    <a:pt x="259" y="1642"/>
                  </a:cubicBezTo>
                  <a:cubicBezTo>
                    <a:pt x="231" y="721"/>
                    <a:pt x="144"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3"/>
            <p:cNvSpPr/>
            <p:nvPr/>
          </p:nvSpPr>
          <p:spPr>
            <a:xfrm>
              <a:off x="5488825" y="4016750"/>
              <a:ext cx="38175" cy="40425"/>
            </a:xfrm>
            <a:custGeom>
              <a:avLst/>
              <a:gdLst/>
              <a:ahLst/>
              <a:cxnLst/>
              <a:rect l="l" t="t" r="r" b="b"/>
              <a:pathLst>
                <a:path w="1527" h="1617" extrusionOk="0">
                  <a:moveTo>
                    <a:pt x="38" y="0"/>
                  </a:moveTo>
                  <a:cubicBezTo>
                    <a:pt x="34" y="0"/>
                    <a:pt x="31" y="1"/>
                    <a:pt x="29" y="2"/>
                  </a:cubicBezTo>
                  <a:cubicBezTo>
                    <a:pt x="0" y="31"/>
                    <a:pt x="288" y="463"/>
                    <a:pt x="663" y="895"/>
                  </a:cubicBezTo>
                  <a:cubicBezTo>
                    <a:pt x="1049" y="1309"/>
                    <a:pt x="1409" y="1617"/>
                    <a:pt x="1464" y="1617"/>
                  </a:cubicBezTo>
                  <a:cubicBezTo>
                    <a:pt x="1466" y="1617"/>
                    <a:pt x="1468" y="1616"/>
                    <a:pt x="1469" y="1615"/>
                  </a:cubicBezTo>
                  <a:cubicBezTo>
                    <a:pt x="1527" y="1586"/>
                    <a:pt x="1239" y="1154"/>
                    <a:pt x="835" y="722"/>
                  </a:cubicBezTo>
                  <a:cubicBezTo>
                    <a:pt x="477" y="308"/>
                    <a:pt x="118" y="0"/>
                    <a:pt x="3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3"/>
            <p:cNvSpPr/>
            <p:nvPr/>
          </p:nvSpPr>
          <p:spPr>
            <a:xfrm>
              <a:off x="5544250" y="4119400"/>
              <a:ext cx="65550" cy="7400"/>
            </a:xfrm>
            <a:custGeom>
              <a:avLst/>
              <a:gdLst/>
              <a:ahLst/>
              <a:cxnLst/>
              <a:rect l="l" t="t" r="r" b="b"/>
              <a:pathLst>
                <a:path w="2622" h="296" extrusionOk="0">
                  <a:moveTo>
                    <a:pt x="2244" y="0"/>
                  </a:moveTo>
                  <a:cubicBezTo>
                    <a:pt x="2010" y="0"/>
                    <a:pt x="1686" y="15"/>
                    <a:pt x="1326" y="44"/>
                  </a:cubicBezTo>
                  <a:cubicBezTo>
                    <a:pt x="606" y="101"/>
                    <a:pt x="1" y="216"/>
                    <a:pt x="30" y="274"/>
                  </a:cubicBezTo>
                  <a:cubicBezTo>
                    <a:pt x="30" y="288"/>
                    <a:pt x="174" y="296"/>
                    <a:pt x="408" y="296"/>
                  </a:cubicBezTo>
                  <a:cubicBezTo>
                    <a:pt x="642" y="296"/>
                    <a:pt x="966" y="288"/>
                    <a:pt x="1326" y="274"/>
                  </a:cubicBezTo>
                  <a:cubicBezTo>
                    <a:pt x="2046" y="216"/>
                    <a:pt x="2622" y="101"/>
                    <a:pt x="2622" y="44"/>
                  </a:cubicBezTo>
                  <a:cubicBezTo>
                    <a:pt x="2622" y="15"/>
                    <a:pt x="2478" y="0"/>
                    <a:pt x="224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3"/>
            <p:cNvSpPr/>
            <p:nvPr/>
          </p:nvSpPr>
          <p:spPr>
            <a:xfrm>
              <a:off x="5668825" y="4080150"/>
              <a:ext cx="7225" cy="72750"/>
            </a:xfrm>
            <a:custGeom>
              <a:avLst/>
              <a:gdLst/>
              <a:ahLst/>
              <a:cxnLst/>
              <a:rect l="l" t="t" r="r" b="b"/>
              <a:pathLst>
                <a:path w="289" h="2910" extrusionOk="0">
                  <a:moveTo>
                    <a:pt x="87" y="1"/>
                  </a:moveTo>
                  <a:cubicBezTo>
                    <a:pt x="30" y="1"/>
                    <a:pt x="1" y="663"/>
                    <a:pt x="30" y="1470"/>
                  </a:cubicBezTo>
                  <a:cubicBezTo>
                    <a:pt x="58" y="2276"/>
                    <a:pt x="116" y="2910"/>
                    <a:pt x="202" y="2910"/>
                  </a:cubicBezTo>
                  <a:cubicBezTo>
                    <a:pt x="260" y="2910"/>
                    <a:pt x="289" y="2218"/>
                    <a:pt x="260" y="1441"/>
                  </a:cubicBezTo>
                  <a:cubicBezTo>
                    <a:pt x="202" y="634"/>
                    <a:pt x="145"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3"/>
            <p:cNvSpPr/>
            <p:nvPr/>
          </p:nvSpPr>
          <p:spPr>
            <a:xfrm>
              <a:off x="5656600" y="4265475"/>
              <a:ext cx="79950" cy="10775"/>
            </a:xfrm>
            <a:custGeom>
              <a:avLst/>
              <a:gdLst/>
              <a:ahLst/>
              <a:cxnLst/>
              <a:rect l="l" t="t" r="r" b="b"/>
              <a:pathLst>
                <a:path w="3198" h="431" extrusionOk="0">
                  <a:moveTo>
                    <a:pt x="115" y="0"/>
                  </a:moveTo>
                  <a:cubicBezTo>
                    <a:pt x="47" y="0"/>
                    <a:pt x="7" y="6"/>
                    <a:pt x="0" y="19"/>
                  </a:cubicBezTo>
                  <a:cubicBezTo>
                    <a:pt x="0" y="48"/>
                    <a:pt x="691" y="249"/>
                    <a:pt x="1584" y="364"/>
                  </a:cubicBezTo>
                  <a:cubicBezTo>
                    <a:pt x="1962" y="413"/>
                    <a:pt x="2308" y="431"/>
                    <a:pt x="2582" y="431"/>
                  </a:cubicBezTo>
                  <a:cubicBezTo>
                    <a:pt x="2957" y="431"/>
                    <a:pt x="3197" y="398"/>
                    <a:pt x="3197" y="364"/>
                  </a:cubicBezTo>
                  <a:cubicBezTo>
                    <a:pt x="3197" y="307"/>
                    <a:pt x="2477" y="249"/>
                    <a:pt x="1584" y="134"/>
                  </a:cubicBezTo>
                  <a:cubicBezTo>
                    <a:pt x="915" y="67"/>
                    <a:pt x="349" y="0"/>
                    <a:pt x="1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3"/>
            <p:cNvSpPr/>
            <p:nvPr/>
          </p:nvSpPr>
          <p:spPr>
            <a:xfrm>
              <a:off x="5816450" y="4218400"/>
              <a:ext cx="28825" cy="72050"/>
            </a:xfrm>
            <a:custGeom>
              <a:avLst/>
              <a:gdLst/>
              <a:ahLst/>
              <a:cxnLst/>
              <a:rect l="l" t="t" r="r" b="b"/>
              <a:pathLst>
                <a:path w="1153" h="2882" extrusionOk="0">
                  <a:moveTo>
                    <a:pt x="1095" y="1"/>
                  </a:moveTo>
                  <a:cubicBezTo>
                    <a:pt x="1037" y="1"/>
                    <a:pt x="749" y="606"/>
                    <a:pt x="461" y="1383"/>
                  </a:cubicBezTo>
                  <a:cubicBezTo>
                    <a:pt x="202" y="2190"/>
                    <a:pt x="0" y="2852"/>
                    <a:pt x="87" y="2881"/>
                  </a:cubicBezTo>
                  <a:cubicBezTo>
                    <a:pt x="89" y="2882"/>
                    <a:pt x="91" y="2882"/>
                    <a:pt x="93" y="2882"/>
                  </a:cubicBezTo>
                  <a:cubicBezTo>
                    <a:pt x="184" y="2882"/>
                    <a:pt x="438" y="2258"/>
                    <a:pt x="692" y="1470"/>
                  </a:cubicBezTo>
                  <a:cubicBezTo>
                    <a:pt x="980" y="692"/>
                    <a:pt x="1152" y="30"/>
                    <a:pt x="109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3"/>
            <p:cNvSpPr/>
            <p:nvPr/>
          </p:nvSpPr>
          <p:spPr>
            <a:xfrm>
              <a:off x="5853900" y="4101375"/>
              <a:ext cx="67700" cy="19500"/>
            </a:xfrm>
            <a:custGeom>
              <a:avLst/>
              <a:gdLst/>
              <a:ahLst/>
              <a:cxnLst/>
              <a:rect l="l" t="t" r="r" b="b"/>
              <a:pathLst>
                <a:path w="2708" h="780" extrusionOk="0">
                  <a:moveTo>
                    <a:pt x="84" y="1"/>
                  </a:moveTo>
                  <a:cubicBezTo>
                    <a:pt x="48" y="1"/>
                    <a:pt x="29" y="6"/>
                    <a:pt x="29" y="16"/>
                  </a:cubicBezTo>
                  <a:cubicBezTo>
                    <a:pt x="0" y="73"/>
                    <a:pt x="605" y="304"/>
                    <a:pt x="1325" y="505"/>
                  </a:cubicBezTo>
                  <a:cubicBezTo>
                    <a:pt x="1943" y="672"/>
                    <a:pt x="2483" y="779"/>
                    <a:pt x="2652" y="779"/>
                  </a:cubicBezTo>
                  <a:cubicBezTo>
                    <a:pt x="2688" y="779"/>
                    <a:pt x="2707" y="775"/>
                    <a:pt x="2707" y="765"/>
                  </a:cubicBezTo>
                  <a:cubicBezTo>
                    <a:pt x="2707" y="707"/>
                    <a:pt x="2131" y="477"/>
                    <a:pt x="1383" y="275"/>
                  </a:cubicBezTo>
                  <a:cubicBezTo>
                    <a:pt x="788" y="108"/>
                    <a:pt x="252" y="1"/>
                    <a:pt x="8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3"/>
            <p:cNvSpPr/>
            <p:nvPr/>
          </p:nvSpPr>
          <p:spPr>
            <a:xfrm>
              <a:off x="5930925" y="4157775"/>
              <a:ext cx="54050" cy="46400"/>
            </a:xfrm>
            <a:custGeom>
              <a:avLst/>
              <a:gdLst/>
              <a:ahLst/>
              <a:cxnLst/>
              <a:rect l="l" t="t" r="r" b="b"/>
              <a:pathLst>
                <a:path w="2162" h="1856" extrusionOk="0">
                  <a:moveTo>
                    <a:pt x="2091" y="0"/>
                  </a:moveTo>
                  <a:cubicBezTo>
                    <a:pt x="2004" y="0"/>
                    <a:pt x="1519" y="359"/>
                    <a:pt x="1009" y="842"/>
                  </a:cubicBezTo>
                  <a:cubicBezTo>
                    <a:pt x="433" y="1360"/>
                    <a:pt x="1" y="1792"/>
                    <a:pt x="30" y="1850"/>
                  </a:cubicBezTo>
                  <a:cubicBezTo>
                    <a:pt x="32" y="1854"/>
                    <a:pt x="36" y="1856"/>
                    <a:pt x="42" y="1856"/>
                  </a:cubicBezTo>
                  <a:cubicBezTo>
                    <a:pt x="129" y="1856"/>
                    <a:pt x="616" y="1498"/>
                    <a:pt x="1153" y="1014"/>
                  </a:cubicBezTo>
                  <a:cubicBezTo>
                    <a:pt x="1729" y="496"/>
                    <a:pt x="2161" y="64"/>
                    <a:pt x="2103" y="6"/>
                  </a:cubicBezTo>
                  <a:cubicBezTo>
                    <a:pt x="2102" y="2"/>
                    <a:pt x="2097" y="0"/>
                    <a:pt x="20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3"/>
            <p:cNvSpPr/>
            <p:nvPr/>
          </p:nvSpPr>
          <p:spPr>
            <a:xfrm>
              <a:off x="5993575" y="3992300"/>
              <a:ext cx="16600" cy="73475"/>
            </a:xfrm>
            <a:custGeom>
              <a:avLst/>
              <a:gdLst/>
              <a:ahLst/>
              <a:cxnLst/>
              <a:rect l="l" t="t" r="r" b="b"/>
              <a:pathLst>
                <a:path w="664" h="2939" extrusionOk="0">
                  <a:moveTo>
                    <a:pt x="87" y="1"/>
                  </a:moveTo>
                  <a:cubicBezTo>
                    <a:pt x="30" y="1"/>
                    <a:pt x="1" y="663"/>
                    <a:pt x="145" y="1499"/>
                  </a:cubicBezTo>
                  <a:cubicBezTo>
                    <a:pt x="289" y="2334"/>
                    <a:pt x="548" y="2939"/>
                    <a:pt x="606" y="2939"/>
                  </a:cubicBezTo>
                  <a:cubicBezTo>
                    <a:pt x="663" y="2910"/>
                    <a:pt x="519" y="2219"/>
                    <a:pt x="375" y="1441"/>
                  </a:cubicBezTo>
                  <a:cubicBezTo>
                    <a:pt x="231" y="663"/>
                    <a:pt x="145" y="1"/>
                    <a:pt x="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3"/>
            <p:cNvSpPr/>
            <p:nvPr/>
          </p:nvSpPr>
          <p:spPr>
            <a:xfrm>
              <a:off x="6056950" y="4044750"/>
              <a:ext cx="71300" cy="67850"/>
            </a:xfrm>
            <a:custGeom>
              <a:avLst/>
              <a:gdLst/>
              <a:ahLst/>
              <a:cxnLst/>
              <a:rect l="l" t="t" r="r" b="b"/>
              <a:pathLst>
                <a:path w="2852" h="2714" extrusionOk="0">
                  <a:moveTo>
                    <a:pt x="2812" y="1"/>
                  </a:moveTo>
                  <a:cubicBezTo>
                    <a:pt x="2714" y="1"/>
                    <a:pt x="2004" y="477"/>
                    <a:pt x="1268" y="1186"/>
                  </a:cubicBezTo>
                  <a:cubicBezTo>
                    <a:pt x="490" y="1964"/>
                    <a:pt x="0" y="2655"/>
                    <a:pt x="58" y="2713"/>
                  </a:cubicBezTo>
                  <a:cubicBezTo>
                    <a:pt x="59" y="2713"/>
                    <a:pt x="59" y="2714"/>
                    <a:pt x="61" y="2714"/>
                  </a:cubicBezTo>
                  <a:cubicBezTo>
                    <a:pt x="113" y="2714"/>
                    <a:pt x="708" y="2092"/>
                    <a:pt x="1440" y="1359"/>
                  </a:cubicBezTo>
                  <a:cubicBezTo>
                    <a:pt x="2189" y="610"/>
                    <a:pt x="2852" y="63"/>
                    <a:pt x="2823" y="5"/>
                  </a:cubicBezTo>
                  <a:cubicBezTo>
                    <a:pt x="2821" y="2"/>
                    <a:pt x="2818" y="1"/>
                    <a:pt x="281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3"/>
            <p:cNvSpPr/>
            <p:nvPr/>
          </p:nvSpPr>
          <p:spPr>
            <a:xfrm>
              <a:off x="6067025" y="3975475"/>
              <a:ext cx="72750" cy="27200"/>
            </a:xfrm>
            <a:custGeom>
              <a:avLst/>
              <a:gdLst/>
              <a:ahLst/>
              <a:cxnLst/>
              <a:rect l="l" t="t" r="r" b="b"/>
              <a:pathLst>
                <a:path w="2910" h="1088" extrusionOk="0">
                  <a:moveTo>
                    <a:pt x="71" y="0"/>
                  </a:moveTo>
                  <a:cubicBezTo>
                    <a:pt x="47" y="0"/>
                    <a:pt x="33" y="4"/>
                    <a:pt x="29" y="11"/>
                  </a:cubicBezTo>
                  <a:cubicBezTo>
                    <a:pt x="1" y="69"/>
                    <a:pt x="634" y="357"/>
                    <a:pt x="1412" y="645"/>
                  </a:cubicBezTo>
                  <a:cubicBezTo>
                    <a:pt x="2115" y="921"/>
                    <a:pt x="2687" y="1088"/>
                    <a:pt x="2841" y="1088"/>
                  </a:cubicBezTo>
                  <a:cubicBezTo>
                    <a:pt x="2864" y="1088"/>
                    <a:pt x="2877" y="1084"/>
                    <a:pt x="2881" y="1077"/>
                  </a:cubicBezTo>
                  <a:cubicBezTo>
                    <a:pt x="2910" y="1019"/>
                    <a:pt x="2276" y="731"/>
                    <a:pt x="1498" y="443"/>
                  </a:cubicBezTo>
                  <a:cubicBezTo>
                    <a:pt x="820" y="167"/>
                    <a:pt x="230" y="0"/>
                    <a:pt x="7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3"/>
            <p:cNvSpPr/>
            <p:nvPr/>
          </p:nvSpPr>
          <p:spPr>
            <a:xfrm>
              <a:off x="6108800" y="3895100"/>
              <a:ext cx="20900" cy="61975"/>
            </a:xfrm>
            <a:custGeom>
              <a:avLst/>
              <a:gdLst/>
              <a:ahLst/>
              <a:cxnLst/>
              <a:rect l="l" t="t" r="r" b="b"/>
              <a:pathLst>
                <a:path w="836" h="2479" extrusionOk="0">
                  <a:moveTo>
                    <a:pt x="58" y="0"/>
                  </a:moveTo>
                  <a:lnTo>
                    <a:pt x="58" y="0"/>
                  </a:lnTo>
                  <a:cubicBezTo>
                    <a:pt x="0" y="29"/>
                    <a:pt x="115" y="605"/>
                    <a:pt x="288" y="1268"/>
                  </a:cubicBezTo>
                  <a:cubicBezTo>
                    <a:pt x="485" y="1942"/>
                    <a:pt x="681" y="2479"/>
                    <a:pt x="744" y="2479"/>
                  </a:cubicBezTo>
                  <a:cubicBezTo>
                    <a:pt x="746" y="2479"/>
                    <a:pt x="748" y="2478"/>
                    <a:pt x="749" y="2477"/>
                  </a:cubicBezTo>
                  <a:cubicBezTo>
                    <a:pt x="835" y="2449"/>
                    <a:pt x="720" y="1901"/>
                    <a:pt x="519" y="1210"/>
                  </a:cubicBezTo>
                  <a:cubicBezTo>
                    <a:pt x="317" y="548"/>
                    <a:pt x="115" y="0"/>
                    <a:pt x="5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3"/>
            <p:cNvSpPr/>
            <p:nvPr/>
          </p:nvSpPr>
          <p:spPr>
            <a:xfrm>
              <a:off x="5467925" y="4224125"/>
              <a:ext cx="39625" cy="52675"/>
            </a:xfrm>
            <a:custGeom>
              <a:avLst/>
              <a:gdLst/>
              <a:ahLst/>
              <a:cxnLst/>
              <a:rect l="l" t="t" r="r" b="b"/>
              <a:pathLst>
                <a:path w="1585" h="2107" extrusionOk="0">
                  <a:moveTo>
                    <a:pt x="65" y="1"/>
                  </a:moveTo>
                  <a:cubicBezTo>
                    <a:pt x="62" y="1"/>
                    <a:pt x="60" y="1"/>
                    <a:pt x="58" y="2"/>
                  </a:cubicBezTo>
                  <a:cubicBezTo>
                    <a:pt x="1" y="31"/>
                    <a:pt x="289" y="549"/>
                    <a:pt x="721" y="1125"/>
                  </a:cubicBezTo>
                  <a:cubicBezTo>
                    <a:pt x="1111" y="1683"/>
                    <a:pt x="1475" y="2106"/>
                    <a:pt x="1550" y="2106"/>
                  </a:cubicBezTo>
                  <a:cubicBezTo>
                    <a:pt x="1552" y="2106"/>
                    <a:pt x="1554" y="2106"/>
                    <a:pt x="1556" y="2105"/>
                  </a:cubicBezTo>
                  <a:cubicBezTo>
                    <a:pt x="1585" y="2047"/>
                    <a:pt x="1297" y="1558"/>
                    <a:pt x="894" y="981"/>
                  </a:cubicBezTo>
                  <a:cubicBezTo>
                    <a:pt x="503" y="424"/>
                    <a:pt x="140" y="1"/>
                    <a:pt x="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3"/>
            <p:cNvSpPr/>
            <p:nvPr/>
          </p:nvSpPr>
          <p:spPr>
            <a:xfrm>
              <a:off x="5237525" y="4172025"/>
              <a:ext cx="1115400" cy="663500"/>
            </a:xfrm>
            <a:custGeom>
              <a:avLst/>
              <a:gdLst/>
              <a:ahLst/>
              <a:cxnLst/>
              <a:rect l="l" t="t" r="r" b="b"/>
              <a:pathLst>
                <a:path w="44616" h="26540" extrusionOk="0">
                  <a:moveTo>
                    <a:pt x="36276" y="1"/>
                  </a:moveTo>
                  <a:cubicBezTo>
                    <a:pt x="36166" y="1"/>
                    <a:pt x="36056" y="5"/>
                    <a:pt x="35946" y="12"/>
                  </a:cubicBezTo>
                  <a:cubicBezTo>
                    <a:pt x="35312" y="41"/>
                    <a:pt x="34707" y="214"/>
                    <a:pt x="34160" y="502"/>
                  </a:cubicBezTo>
                  <a:cubicBezTo>
                    <a:pt x="33613" y="819"/>
                    <a:pt x="33065" y="1164"/>
                    <a:pt x="32576" y="1539"/>
                  </a:cubicBezTo>
                  <a:lnTo>
                    <a:pt x="29523" y="3814"/>
                  </a:lnTo>
                  <a:cubicBezTo>
                    <a:pt x="25433" y="6896"/>
                    <a:pt x="21573" y="9949"/>
                    <a:pt x="18146" y="12772"/>
                  </a:cubicBezTo>
                  <a:cubicBezTo>
                    <a:pt x="14718" y="15623"/>
                    <a:pt x="11723" y="18302"/>
                    <a:pt x="9217" y="20577"/>
                  </a:cubicBezTo>
                  <a:cubicBezTo>
                    <a:pt x="7978" y="21672"/>
                    <a:pt x="6653" y="22536"/>
                    <a:pt x="5329" y="22680"/>
                  </a:cubicBezTo>
                  <a:cubicBezTo>
                    <a:pt x="5182" y="22694"/>
                    <a:pt x="5033" y="22701"/>
                    <a:pt x="4884" y="22701"/>
                  </a:cubicBezTo>
                  <a:cubicBezTo>
                    <a:pt x="4420" y="22701"/>
                    <a:pt x="3950" y="22631"/>
                    <a:pt x="3514" y="22478"/>
                  </a:cubicBezTo>
                  <a:cubicBezTo>
                    <a:pt x="3024" y="22306"/>
                    <a:pt x="2563" y="22046"/>
                    <a:pt x="2160" y="21758"/>
                  </a:cubicBezTo>
                  <a:cubicBezTo>
                    <a:pt x="1584" y="21326"/>
                    <a:pt x="1037" y="20837"/>
                    <a:pt x="547" y="20318"/>
                  </a:cubicBezTo>
                  <a:lnTo>
                    <a:pt x="144" y="19915"/>
                  </a:lnTo>
                  <a:cubicBezTo>
                    <a:pt x="86" y="19857"/>
                    <a:pt x="58" y="19829"/>
                    <a:pt x="0" y="19771"/>
                  </a:cubicBezTo>
                  <a:lnTo>
                    <a:pt x="0" y="19771"/>
                  </a:lnTo>
                  <a:cubicBezTo>
                    <a:pt x="29" y="19829"/>
                    <a:pt x="86" y="19886"/>
                    <a:pt x="115" y="19915"/>
                  </a:cubicBezTo>
                  <a:lnTo>
                    <a:pt x="490" y="20347"/>
                  </a:lnTo>
                  <a:cubicBezTo>
                    <a:pt x="979" y="20894"/>
                    <a:pt x="1527" y="21384"/>
                    <a:pt x="2103" y="21816"/>
                  </a:cubicBezTo>
                  <a:cubicBezTo>
                    <a:pt x="2535" y="22133"/>
                    <a:pt x="2996" y="22392"/>
                    <a:pt x="3485" y="22565"/>
                  </a:cubicBezTo>
                  <a:cubicBezTo>
                    <a:pt x="3947" y="22741"/>
                    <a:pt x="4426" y="22816"/>
                    <a:pt x="4909" y="22816"/>
                  </a:cubicBezTo>
                  <a:cubicBezTo>
                    <a:pt x="5058" y="22816"/>
                    <a:pt x="5208" y="22809"/>
                    <a:pt x="5357" y="22795"/>
                  </a:cubicBezTo>
                  <a:cubicBezTo>
                    <a:pt x="6711" y="22651"/>
                    <a:pt x="8065" y="21758"/>
                    <a:pt x="9332" y="20693"/>
                  </a:cubicBezTo>
                  <a:cubicBezTo>
                    <a:pt x="11867" y="18446"/>
                    <a:pt x="14862" y="15767"/>
                    <a:pt x="18290" y="12945"/>
                  </a:cubicBezTo>
                  <a:cubicBezTo>
                    <a:pt x="21717" y="10122"/>
                    <a:pt x="25577" y="7098"/>
                    <a:pt x="29667" y="4016"/>
                  </a:cubicBezTo>
                  <a:lnTo>
                    <a:pt x="32720" y="1712"/>
                  </a:lnTo>
                  <a:cubicBezTo>
                    <a:pt x="33209" y="1337"/>
                    <a:pt x="33728" y="992"/>
                    <a:pt x="34246" y="675"/>
                  </a:cubicBezTo>
                  <a:cubicBezTo>
                    <a:pt x="34794" y="416"/>
                    <a:pt x="35370" y="243"/>
                    <a:pt x="35946" y="214"/>
                  </a:cubicBezTo>
                  <a:cubicBezTo>
                    <a:pt x="36025" y="210"/>
                    <a:pt x="36104" y="208"/>
                    <a:pt x="36182" y="208"/>
                  </a:cubicBezTo>
                  <a:cubicBezTo>
                    <a:pt x="37280" y="208"/>
                    <a:pt x="38340" y="581"/>
                    <a:pt x="39200" y="1280"/>
                  </a:cubicBezTo>
                  <a:cubicBezTo>
                    <a:pt x="39632" y="1625"/>
                    <a:pt x="39978" y="2086"/>
                    <a:pt x="40266" y="2576"/>
                  </a:cubicBezTo>
                  <a:cubicBezTo>
                    <a:pt x="40525" y="3065"/>
                    <a:pt x="40698" y="3584"/>
                    <a:pt x="40784" y="4131"/>
                  </a:cubicBezTo>
                  <a:cubicBezTo>
                    <a:pt x="41821" y="8480"/>
                    <a:pt x="42513" y="12426"/>
                    <a:pt x="43060" y="15739"/>
                  </a:cubicBezTo>
                  <a:cubicBezTo>
                    <a:pt x="43607" y="19051"/>
                    <a:pt x="43953" y="21758"/>
                    <a:pt x="44212" y="23630"/>
                  </a:cubicBezTo>
                  <a:cubicBezTo>
                    <a:pt x="44327" y="24581"/>
                    <a:pt x="44442" y="25301"/>
                    <a:pt x="44500" y="25791"/>
                  </a:cubicBezTo>
                  <a:cubicBezTo>
                    <a:pt x="44529" y="26019"/>
                    <a:pt x="44557" y="26220"/>
                    <a:pt x="44586" y="26335"/>
                  </a:cubicBezTo>
                  <a:lnTo>
                    <a:pt x="44586" y="26335"/>
                  </a:lnTo>
                  <a:cubicBezTo>
                    <a:pt x="44581" y="26217"/>
                    <a:pt x="44555" y="26030"/>
                    <a:pt x="44529" y="25819"/>
                  </a:cubicBezTo>
                  <a:cubicBezTo>
                    <a:pt x="44471" y="25301"/>
                    <a:pt x="44385" y="24581"/>
                    <a:pt x="44298" y="23659"/>
                  </a:cubicBezTo>
                  <a:cubicBezTo>
                    <a:pt x="44068" y="21758"/>
                    <a:pt x="43722" y="19080"/>
                    <a:pt x="43204" y="15739"/>
                  </a:cubicBezTo>
                  <a:cubicBezTo>
                    <a:pt x="42685" y="12397"/>
                    <a:pt x="41994" y="8452"/>
                    <a:pt x="40986" y="4102"/>
                  </a:cubicBezTo>
                  <a:cubicBezTo>
                    <a:pt x="40900" y="3555"/>
                    <a:pt x="40698" y="3008"/>
                    <a:pt x="40439" y="2489"/>
                  </a:cubicBezTo>
                  <a:cubicBezTo>
                    <a:pt x="40151" y="1971"/>
                    <a:pt x="39776" y="1510"/>
                    <a:pt x="39344" y="1107"/>
                  </a:cubicBezTo>
                  <a:cubicBezTo>
                    <a:pt x="38479" y="399"/>
                    <a:pt x="37398" y="1"/>
                    <a:pt x="36276" y="1"/>
                  </a:cubicBezTo>
                  <a:close/>
                  <a:moveTo>
                    <a:pt x="44586" y="26335"/>
                  </a:moveTo>
                  <a:cubicBezTo>
                    <a:pt x="44586" y="26346"/>
                    <a:pt x="44586" y="26357"/>
                    <a:pt x="44586" y="26367"/>
                  </a:cubicBezTo>
                  <a:cubicBezTo>
                    <a:pt x="44586" y="26368"/>
                    <a:pt x="44586" y="26370"/>
                    <a:pt x="44586" y="26372"/>
                  </a:cubicBezTo>
                  <a:lnTo>
                    <a:pt x="44586" y="26372"/>
                  </a:lnTo>
                  <a:cubicBezTo>
                    <a:pt x="44586" y="26361"/>
                    <a:pt x="44586" y="26350"/>
                    <a:pt x="44586" y="26338"/>
                  </a:cubicBezTo>
                  <a:cubicBezTo>
                    <a:pt x="44586" y="26337"/>
                    <a:pt x="44586" y="26336"/>
                    <a:pt x="44586" y="26335"/>
                  </a:cubicBezTo>
                  <a:close/>
                  <a:moveTo>
                    <a:pt x="44586" y="26372"/>
                  </a:moveTo>
                  <a:cubicBezTo>
                    <a:pt x="44587" y="26440"/>
                    <a:pt x="44590" y="26490"/>
                    <a:pt x="44615" y="26540"/>
                  </a:cubicBezTo>
                  <a:cubicBezTo>
                    <a:pt x="44615" y="26484"/>
                    <a:pt x="44588" y="26428"/>
                    <a:pt x="44586" y="26372"/>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3"/>
            <p:cNvSpPr/>
            <p:nvPr/>
          </p:nvSpPr>
          <p:spPr>
            <a:xfrm>
              <a:off x="6197350" y="4829025"/>
              <a:ext cx="285175" cy="15675"/>
            </a:xfrm>
            <a:custGeom>
              <a:avLst/>
              <a:gdLst/>
              <a:ahLst/>
              <a:cxnLst/>
              <a:rect l="l" t="t" r="r" b="b"/>
              <a:pathLst>
                <a:path w="11407" h="627" extrusionOk="0">
                  <a:moveTo>
                    <a:pt x="10946" y="0"/>
                  </a:moveTo>
                  <a:lnTo>
                    <a:pt x="9736" y="29"/>
                  </a:lnTo>
                  <a:lnTo>
                    <a:pt x="5675" y="173"/>
                  </a:lnTo>
                  <a:cubicBezTo>
                    <a:pt x="4120" y="231"/>
                    <a:pt x="2679" y="317"/>
                    <a:pt x="1643" y="432"/>
                  </a:cubicBezTo>
                  <a:cubicBezTo>
                    <a:pt x="1153" y="461"/>
                    <a:pt x="721" y="490"/>
                    <a:pt x="433" y="548"/>
                  </a:cubicBezTo>
                  <a:cubicBezTo>
                    <a:pt x="289" y="548"/>
                    <a:pt x="116" y="576"/>
                    <a:pt x="1" y="605"/>
                  </a:cubicBezTo>
                  <a:cubicBezTo>
                    <a:pt x="73" y="620"/>
                    <a:pt x="145" y="627"/>
                    <a:pt x="217" y="627"/>
                  </a:cubicBezTo>
                  <a:cubicBezTo>
                    <a:pt x="289" y="627"/>
                    <a:pt x="361" y="620"/>
                    <a:pt x="433" y="605"/>
                  </a:cubicBezTo>
                  <a:lnTo>
                    <a:pt x="1671" y="576"/>
                  </a:lnTo>
                  <a:lnTo>
                    <a:pt x="5704" y="404"/>
                  </a:lnTo>
                  <a:cubicBezTo>
                    <a:pt x="7288" y="317"/>
                    <a:pt x="8699" y="260"/>
                    <a:pt x="9736" y="173"/>
                  </a:cubicBezTo>
                  <a:cubicBezTo>
                    <a:pt x="10226" y="144"/>
                    <a:pt x="10658" y="116"/>
                    <a:pt x="10946" y="87"/>
                  </a:cubicBezTo>
                  <a:cubicBezTo>
                    <a:pt x="11119" y="87"/>
                    <a:pt x="11263" y="58"/>
                    <a:pt x="114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3"/>
            <p:cNvSpPr/>
            <p:nvPr/>
          </p:nvSpPr>
          <p:spPr>
            <a:xfrm>
              <a:off x="6099425" y="4286075"/>
              <a:ext cx="100125" cy="105900"/>
            </a:xfrm>
            <a:custGeom>
              <a:avLst/>
              <a:gdLst/>
              <a:ahLst/>
              <a:cxnLst/>
              <a:rect l="l" t="t" r="r" b="b"/>
              <a:pathLst>
                <a:path w="4005" h="4236" extrusionOk="0">
                  <a:moveTo>
                    <a:pt x="3944" y="1"/>
                  </a:moveTo>
                  <a:cubicBezTo>
                    <a:pt x="3867" y="1"/>
                    <a:pt x="3096" y="997"/>
                    <a:pt x="2017" y="2161"/>
                  </a:cubicBezTo>
                  <a:cubicBezTo>
                    <a:pt x="951" y="3313"/>
                    <a:pt x="1" y="4178"/>
                    <a:pt x="58" y="4235"/>
                  </a:cubicBezTo>
                  <a:cubicBezTo>
                    <a:pt x="865" y="3688"/>
                    <a:pt x="1585" y="3025"/>
                    <a:pt x="2190" y="2305"/>
                  </a:cubicBezTo>
                  <a:cubicBezTo>
                    <a:pt x="3284" y="1124"/>
                    <a:pt x="4004" y="30"/>
                    <a:pt x="3947" y="1"/>
                  </a:cubicBezTo>
                  <a:cubicBezTo>
                    <a:pt x="3946" y="1"/>
                    <a:pt x="3945" y="1"/>
                    <a:pt x="39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3"/>
            <p:cNvSpPr/>
            <p:nvPr/>
          </p:nvSpPr>
          <p:spPr>
            <a:xfrm>
              <a:off x="6111675" y="4319800"/>
              <a:ext cx="97950" cy="59325"/>
            </a:xfrm>
            <a:custGeom>
              <a:avLst/>
              <a:gdLst/>
              <a:ahLst/>
              <a:cxnLst/>
              <a:rect l="l" t="t" r="r" b="b"/>
              <a:pathLst>
                <a:path w="3918" h="2373" extrusionOk="0">
                  <a:moveTo>
                    <a:pt x="3874" y="1"/>
                  </a:moveTo>
                  <a:cubicBezTo>
                    <a:pt x="3749" y="1"/>
                    <a:pt x="2874" y="420"/>
                    <a:pt x="1872" y="1043"/>
                  </a:cubicBezTo>
                  <a:cubicBezTo>
                    <a:pt x="807" y="1705"/>
                    <a:pt x="0" y="2339"/>
                    <a:pt x="29" y="2368"/>
                  </a:cubicBezTo>
                  <a:cubicBezTo>
                    <a:pt x="32" y="2371"/>
                    <a:pt x="37" y="2372"/>
                    <a:pt x="44" y="2372"/>
                  </a:cubicBezTo>
                  <a:cubicBezTo>
                    <a:pt x="172" y="2372"/>
                    <a:pt x="976" y="1873"/>
                    <a:pt x="1988" y="1244"/>
                  </a:cubicBezTo>
                  <a:cubicBezTo>
                    <a:pt x="3053" y="582"/>
                    <a:pt x="3917" y="64"/>
                    <a:pt x="3889" y="6"/>
                  </a:cubicBezTo>
                  <a:cubicBezTo>
                    <a:pt x="3887" y="2"/>
                    <a:pt x="3882" y="1"/>
                    <a:pt x="387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3"/>
            <p:cNvSpPr/>
            <p:nvPr/>
          </p:nvSpPr>
          <p:spPr>
            <a:xfrm>
              <a:off x="6481075" y="4797275"/>
              <a:ext cx="662475" cy="60575"/>
            </a:xfrm>
            <a:custGeom>
              <a:avLst/>
              <a:gdLst/>
              <a:ahLst/>
              <a:cxnLst/>
              <a:rect l="l" t="t" r="r" b="b"/>
              <a:pathLst>
                <a:path w="26499" h="2423" extrusionOk="0">
                  <a:moveTo>
                    <a:pt x="2806" y="0"/>
                  </a:moveTo>
                  <a:cubicBezTo>
                    <a:pt x="2212" y="0"/>
                    <a:pt x="1624" y="25"/>
                    <a:pt x="1037" y="61"/>
                  </a:cubicBezTo>
                  <a:cubicBezTo>
                    <a:pt x="720" y="89"/>
                    <a:pt x="461" y="118"/>
                    <a:pt x="288" y="147"/>
                  </a:cubicBezTo>
                  <a:cubicBezTo>
                    <a:pt x="173" y="147"/>
                    <a:pt x="86" y="176"/>
                    <a:pt x="0" y="176"/>
                  </a:cubicBezTo>
                  <a:cubicBezTo>
                    <a:pt x="43" y="190"/>
                    <a:pt x="94" y="197"/>
                    <a:pt x="144" y="197"/>
                  </a:cubicBezTo>
                  <a:cubicBezTo>
                    <a:pt x="194" y="197"/>
                    <a:pt x="245" y="190"/>
                    <a:pt x="288" y="176"/>
                  </a:cubicBezTo>
                  <a:lnTo>
                    <a:pt x="1066" y="147"/>
                  </a:lnTo>
                  <a:cubicBezTo>
                    <a:pt x="1340" y="135"/>
                    <a:pt x="1669" y="128"/>
                    <a:pt x="2044" y="128"/>
                  </a:cubicBezTo>
                  <a:cubicBezTo>
                    <a:pt x="2574" y="128"/>
                    <a:pt x="3197" y="142"/>
                    <a:pt x="3888" y="176"/>
                  </a:cubicBezTo>
                  <a:cubicBezTo>
                    <a:pt x="6308" y="320"/>
                    <a:pt x="9591" y="723"/>
                    <a:pt x="13249" y="1126"/>
                  </a:cubicBezTo>
                  <a:lnTo>
                    <a:pt x="22610" y="2106"/>
                  </a:lnTo>
                  <a:lnTo>
                    <a:pt x="25461" y="2365"/>
                  </a:lnTo>
                  <a:lnTo>
                    <a:pt x="26239" y="2422"/>
                  </a:lnTo>
                  <a:lnTo>
                    <a:pt x="26498" y="2422"/>
                  </a:lnTo>
                  <a:cubicBezTo>
                    <a:pt x="26412" y="2394"/>
                    <a:pt x="26326" y="2394"/>
                    <a:pt x="26239" y="2394"/>
                  </a:cubicBezTo>
                  <a:lnTo>
                    <a:pt x="25461" y="2278"/>
                  </a:lnTo>
                  <a:lnTo>
                    <a:pt x="22639" y="1933"/>
                  </a:lnTo>
                  <a:lnTo>
                    <a:pt x="13278" y="896"/>
                  </a:lnTo>
                  <a:cubicBezTo>
                    <a:pt x="9620" y="493"/>
                    <a:pt x="6337" y="89"/>
                    <a:pt x="3917" y="32"/>
                  </a:cubicBezTo>
                  <a:cubicBezTo>
                    <a:pt x="3543" y="10"/>
                    <a:pt x="3173" y="0"/>
                    <a:pt x="280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3"/>
            <p:cNvSpPr/>
            <p:nvPr/>
          </p:nvSpPr>
          <p:spPr>
            <a:xfrm>
              <a:off x="7127675" y="4733975"/>
              <a:ext cx="31700" cy="247725"/>
            </a:xfrm>
            <a:custGeom>
              <a:avLst/>
              <a:gdLst/>
              <a:ahLst/>
              <a:cxnLst/>
              <a:rect l="l" t="t" r="r" b="b"/>
              <a:pathLst>
                <a:path w="1268" h="9909" extrusionOk="0">
                  <a:moveTo>
                    <a:pt x="1210" y="0"/>
                  </a:moveTo>
                  <a:cubicBezTo>
                    <a:pt x="1153" y="0"/>
                    <a:pt x="836" y="2218"/>
                    <a:pt x="519" y="4954"/>
                  </a:cubicBezTo>
                  <a:cubicBezTo>
                    <a:pt x="202" y="7691"/>
                    <a:pt x="1" y="9908"/>
                    <a:pt x="87" y="9908"/>
                  </a:cubicBezTo>
                  <a:cubicBezTo>
                    <a:pt x="87" y="9909"/>
                    <a:pt x="88" y="9909"/>
                    <a:pt x="88" y="9909"/>
                  </a:cubicBezTo>
                  <a:cubicBezTo>
                    <a:pt x="148" y="9909"/>
                    <a:pt x="435" y="7702"/>
                    <a:pt x="750" y="4983"/>
                  </a:cubicBezTo>
                  <a:cubicBezTo>
                    <a:pt x="1066" y="2247"/>
                    <a:pt x="1268" y="0"/>
                    <a:pt x="121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6" name="Google Shape;2779;p43">
            <a:extLst>
              <a:ext uri="{FF2B5EF4-FFF2-40B4-BE49-F238E27FC236}">
                <a16:creationId xmlns:a16="http://schemas.microsoft.com/office/drawing/2014/main" id="{B580B0F6-605B-49B5-AAE8-68A556D15302}"/>
              </a:ext>
            </a:extLst>
          </p:cNvPr>
          <p:cNvPicPr preferRelativeResize="0"/>
          <p:nvPr/>
        </p:nvPicPr>
        <p:blipFill rotWithShape="1">
          <a:blip r:embed="rId3">
            <a:alphaModFix/>
          </a:blip>
          <a:srcRect/>
          <a:stretch/>
        </p:blipFill>
        <p:spPr>
          <a:xfrm>
            <a:off x="848152" y="2144582"/>
            <a:ext cx="720744" cy="1514864"/>
          </a:xfrm>
          <a:prstGeom prst="rect">
            <a:avLst/>
          </a:prstGeom>
          <a:noFill/>
          <a:ln>
            <a:noFill/>
          </a:ln>
        </p:spPr>
      </p:pic>
      <p:pic>
        <p:nvPicPr>
          <p:cNvPr id="107" name="Google Shape;2779;p43">
            <a:extLst>
              <a:ext uri="{FF2B5EF4-FFF2-40B4-BE49-F238E27FC236}">
                <a16:creationId xmlns:a16="http://schemas.microsoft.com/office/drawing/2014/main" id="{309F9288-EB9D-46EA-83B1-4EA3B7F6E391}"/>
              </a:ext>
            </a:extLst>
          </p:cNvPr>
          <p:cNvPicPr preferRelativeResize="0"/>
          <p:nvPr/>
        </p:nvPicPr>
        <p:blipFill rotWithShape="1">
          <a:blip r:embed="rId3">
            <a:alphaModFix/>
          </a:blip>
          <a:srcRect/>
          <a:stretch/>
        </p:blipFill>
        <p:spPr>
          <a:xfrm rot="16200000">
            <a:off x="1841333" y="69624"/>
            <a:ext cx="637284" cy="1113654"/>
          </a:xfrm>
          <a:prstGeom prst="rect">
            <a:avLst/>
          </a:prstGeom>
          <a:noFill/>
          <a:ln>
            <a:noFill/>
          </a:ln>
        </p:spPr>
      </p:pic>
    </p:spTree>
    <p:extLst>
      <p:ext uri="{BB962C8B-B14F-4D97-AF65-F5344CB8AC3E}">
        <p14:creationId xmlns:p14="http://schemas.microsoft.com/office/powerpoint/2010/main" val="28653560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18B3E7-D972-46FA-BE31-2CC8C9057EC6}"/>
              </a:ext>
            </a:extLst>
          </p:cNvPr>
          <p:cNvSpPr>
            <a:spLocks noGrp="1"/>
          </p:cNvSpPr>
          <p:nvPr>
            <p:ph type="title"/>
          </p:nvPr>
        </p:nvSpPr>
        <p:spPr/>
        <p:txBody>
          <a:bodyPr/>
          <a:lstStyle/>
          <a:p>
            <a:r>
              <a:rPr lang="fr-FR" dirty="0"/>
              <a:t>FUN FACT</a:t>
            </a:r>
          </a:p>
        </p:txBody>
      </p:sp>
      <p:grpSp>
        <p:nvGrpSpPr>
          <p:cNvPr id="3" name="Google Shape;3346;p45">
            <a:extLst>
              <a:ext uri="{FF2B5EF4-FFF2-40B4-BE49-F238E27FC236}">
                <a16:creationId xmlns:a16="http://schemas.microsoft.com/office/drawing/2014/main" id="{70C995C4-499F-47E6-AD37-C46FCADFA952}"/>
              </a:ext>
            </a:extLst>
          </p:cNvPr>
          <p:cNvGrpSpPr/>
          <p:nvPr/>
        </p:nvGrpSpPr>
        <p:grpSpPr>
          <a:xfrm>
            <a:off x="315125" y="241763"/>
            <a:ext cx="1887705" cy="1406659"/>
            <a:chOff x="2836550" y="918325"/>
            <a:chExt cx="2094425" cy="1560700"/>
          </a:xfrm>
        </p:grpSpPr>
        <p:sp>
          <p:nvSpPr>
            <p:cNvPr id="4" name="Google Shape;3347;p45">
              <a:extLst>
                <a:ext uri="{FF2B5EF4-FFF2-40B4-BE49-F238E27FC236}">
                  <a16:creationId xmlns:a16="http://schemas.microsoft.com/office/drawing/2014/main" id="{678C7AFC-3521-4910-873C-299719BC4BFE}"/>
                </a:ext>
              </a:extLst>
            </p:cNvPr>
            <p:cNvSpPr/>
            <p:nvPr/>
          </p:nvSpPr>
          <p:spPr>
            <a:xfrm>
              <a:off x="2836550" y="2289800"/>
              <a:ext cx="2094425" cy="1175"/>
            </a:xfrm>
            <a:custGeom>
              <a:avLst/>
              <a:gdLst/>
              <a:ahLst/>
              <a:cxnLst/>
              <a:rect l="l" t="t" r="r" b="b"/>
              <a:pathLst>
                <a:path w="83777" h="47" extrusionOk="0">
                  <a:moveTo>
                    <a:pt x="1" y="1"/>
                  </a:moveTo>
                  <a:lnTo>
                    <a:pt x="1" y="47"/>
                  </a:lnTo>
                  <a:lnTo>
                    <a:pt x="83777" y="47"/>
                  </a:lnTo>
                  <a:lnTo>
                    <a:pt x="8377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348;p45">
              <a:extLst>
                <a:ext uri="{FF2B5EF4-FFF2-40B4-BE49-F238E27FC236}">
                  <a16:creationId xmlns:a16="http://schemas.microsoft.com/office/drawing/2014/main" id="{556F4E8D-D26C-4ABE-88E9-7116A0D8798E}"/>
                </a:ext>
              </a:extLst>
            </p:cNvPr>
            <p:cNvSpPr/>
            <p:nvPr/>
          </p:nvSpPr>
          <p:spPr>
            <a:xfrm>
              <a:off x="4582275" y="2357250"/>
              <a:ext cx="138800" cy="1175"/>
            </a:xfrm>
            <a:custGeom>
              <a:avLst/>
              <a:gdLst/>
              <a:ahLst/>
              <a:cxnLst/>
              <a:rect l="l" t="t" r="r" b="b"/>
              <a:pathLst>
                <a:path w="5552" h="47" extrusionOk="0">
                  <a:moveTo>
                    <a:pt x="0" y="0"/>
                  </a:moveTo>
                  <a:lnTo>
                    <a:pt x="0" y="46"/>
                  </a:lnTo>
                  <a:lnTo>
                    <a:pt x="5552" y="46"/>
                  </a:lnTo>
                  <a:lnTo>
                    <a:pt x="555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9;p45">
              <a:extLst>
                <a:ext uri="{FF2B5EF4-FFF2-40B4-BE49-F238E27FC236}">
                  <a16:creationId xmlns:a16="http://schemas.microsoft.com/office/drawing/2014/main" id="{3AEB4DB1-097A-42A9-A7EA-2DB02FBF152C}"/>
                </a:ext>
              </a:extLst>
            </p:cNvPr>
            <p:cNvSpPr/>
            <p:nvPr/>
          </p:nvSpPr>
          <p:spPr>
            <a:xfrm>
              <a:off x="4187550" y="2368750"/>
              <a:ext cx="36400" cy="950"/>
            </a:xfrm>
            <a:custGeom>
              <a:avLst/>
              <a:gdLst/>
              <a:ahLst/>
              <a:cxnLst/>
              <a:rect l="l" t="t" r="r" b="b"/>
              <a:pathLst>
                <a:path w="1456" h="38" extrusionOk="0">
                  <a:moveTo>
                    <a:pt x="1" y="0"/>
                  </a:moveTo>
                  <a:lnTo>
                    <a:pt x="1" y="37"/>
                  </a:lnTo>
                  <a:lnTo>
                    <a:pt x="1455" y="37"/>
                  </a:lnTo>
                  <a:lnTo>
                    <a:pt x="145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0;p45">
              <a:extLst>
                <a:ext uri="{FF2B5EF4-FFF2-40B4-BE49-F238E27FC236}">
                  <a16:creationId xmlns:a16="http://schemas.microsoft.com/office/drawing/2014/main" id="{E460F806-1F41-43BA-8B18-99AD01590B10}"/>
                </a:ext>
              </a:extLst>
            </p:cNvPr>
            <p:cNvSpPr/>
            <p:nvPr/>
          </p:nvSpPr>
          <p:spPr>
            <a:xfrm>
              <a:off x="4497575" y="2318350"/>
              <a:ext cx="80575" cy="1175"/>
            </a:xfrm>
            <a:custGeom>
              <a:avLst/>
              <a:gdLst/>
              <a:ahLst/>
              <a:cxnLst/>
              <a:rect l="l" t="t" r="r" b="b"/>
              <a:pathLst>
                <a:path w="3223" h="47" extrusionOk="0">
                  <a:moveTo>
                    <a:pt x="0" y="0"/>
                  </a:moveTo>
                  <a:lnTo>
                    <a:pt x="0" y="46"/>
                  </a:lnTo>
                  <a:lnTo>
                    <a:pt x="3223" y="46"/>
                  </a:lnTo>
                  <a:lnTo>
                    <a:pt x="322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51;p45">
              <a:extLst>
                <a:ext uri="{FF2B5EF4-FFF2-40B4-BE49-F238E27FC236}">
                  <a16:creationId xmlns:a16="http://schemas.microsoft.com/office/drawing/2014/main" id="{8DEB9A63-9A64-42C1-93F6-435BA9868E75}"/>
                </a:ext>
              </a:extLst>
            </p:cNvPr>
            <p:cNvSpPr/>
            <p:nvPr/>
          </p:nvSpPr>
          <p:spPr>
            <a:xfrm>
              <a:off x="3056350" y="2325475"/>
              <a:ext cx="180925" cy="950"/>
            </a:xfrm>
            <a:custGeom>
              <a:avLst/>
              <a:gdLst/>
              <a:ahLst/>
              <a:cxnLst/>
              <a:rect l="l" t="t" r="r" b="b"/>
              <a:pathLst>
                <a:path w="7237" h="38" extrusionOk="0">
                  <a:moveTo>
                    <a:pt x="0" y="1"/>
                  </a:moveTo>
                  <a:lnTo>
                    <a:pt x="0" y="37"/>
                  </a:lnTo>
                  <a:lnTo>
                    <a:pt x="7236" y="37"/>
                  </a:lnTo>
                  <a:lnTo>
                    <a:pt x="723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52;p45">
              <a:extLst>
                <a:ext uri="{FF2B5EF4-FFF2-40B4-BE49-F238E27FC236}">
                  <a16:creationId xmlns:a16="http://schemas.microsoft.com/office/drawing/2014/main" id="{3A762E0F-979C-4B47-838F-C5DD1E3B7DDA}"/>
                </a:ext>
              </a:extLst>
            </p:cNvPr>
            <p:cNvSpPr/>
            <p:nvPr/>
          </p:nvSpPr>
          <p:spPr>
            <a:xfrm>
              <a:off x="3274525" y="2325475"/>
              <a:ext cx="26500" cy="950"/>
            </a:xfrm>
            <a:custGeom>
              <a:avLst/>
              <a:gdLst/>
              <a:ahLst/>
              <a:cxnLst/>
              <a:rect l="l" t="t" r="r" b="b"/>
              <a:pathLst>
                <a:path w="1060" h="38" extrusionOk="0">
                  <a:moveTo>
                    <a:pt x="1" y="1"/>
                  </a:moveTo>
                  <a:lnTo>
                    <a:pt x="1" y="37"/>
                  </a:lnTo>
                  <a:lnTo>
                    <a:pt x="1060" y="37"/>
                  </a:lnTo>
                  <a:lnTo>
                    <a:pt x="106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53;p45">
              <a:extLst>
                <a:ext uri="{FF2B5EF4-FFF2-40B4-BE49-F238E27FC236}">
                  <a16:creationId xmlns:a16="http://schemas.microsoft.com/office/drawing/2014/main" id="{CD128937-7C02-482B-8058-C88B741C9CFC}"/>
                </a:ext>
              </a:extLst>
            </p:cNvPr>
            <p:cNvSpPr/>
            <p:nvPr/>
          </p:nvSpPr>
          <p:spPr>
            <a:xfrm>
              <a:off x="3387300" y="2343200"/>
              <a:ext cx="392225" cy="950"/>
            </a:xfrm>
            <a:custGeom>
              <a:avLst/>
              <a:gdLst/>
              <a:ahLst/>
              <a:cxnLst/>
              <a:rect l="l" t="t" r="r" b="b"/>
              <a:pathLst>
                <a:path w="15689" h="38" extrusionOk="0">
                  <a:moveTo>
                    <a:pt x="1" y="0"/>
                  </a:moveTo>
                  <a:lnTo>
                    <a:pt x="1" y="37"/>
                  </a:lnTo>
                  <a:lnTo>
                    <a:pt x="15688" y="37"/>
                  </a:lnTo>
                  <a:lnTo>
                    <a:pt x="1568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54;p45">
              <a:extLst>
                <a:ext uri="{FF2B5EF4-FFF2-40B4-BE49-F238E27FC236}">
                  <a16:creationId xmlns:a16="http://schemas.microsoft.com/office/drawing/2014/main" id="{49217AAF-69DF-4D42-A9B5-E36ECEBE3EE5}"/>
                </a:ext>
              </a:extLst>
            </p:cNvPr>
            <p:cNvSpPr/>
            <p:nvPr/>
          </p:nvSpPr>
          <p:spPr>
            <a:xfrm>
              <a:off x="2996500" y="918325"/>
              <a:ext cx="856675" cy="1184850"/>
            </a:xfrm>
            <a:custGeom>
              <a:avLst/>
              <a:gdLst/>
              <a:ahLst/>
              <a:cxnLst/>
              <a:rect l="l" t="t" r="r" b="b"/>
              <a:pathLst>
                <a:path w="34267" h="47394" extrusionOk="0">
                  <a:moveTo>
                    <a:pt x="33309" y="46"/>
                  </a:moveTo>
                  <a:cubicBezTo>
                    <a:pt x="33815" y="46"/>
                    <a:pt x="34220" y="451"/>
                    <a:pt x="34229" y="958"/>
                  </a:cubicBezTo>
                  <a:lnTo>
                    <a:pt x="34229" y="46436"/>
                  </a:lnTo>
                  <a:cubicBezTo>
                    <a:pt x="34220" y="46933"/>
                    <a:pt x="33815" y="47347"/>
                    <a:pt x="33309" y="47347"/>
                  </a:cubicBezTo>
                  <a:lnTo>
                    <a:pt x="958" y="47347"/>
                  </a:lnTo>
                  <a:cubicBezTo>
                    <a:pt x="452" y="47347"/>
                    <a:pt x="47" y="46933"/>
                    <a:pt x="47" y="46436"/>
                  </a:cubicBezTo>
                  <a:lnTo>
                    <a:pt x="47" y="958"/>
                  </a:lnTo>
                  <a:cubicBezTo>
                    <a:pt x="47" y="451"/>
                    <a:pt x="452" y="46"/>
                    <a:pt x="958" y="46"/>
                  </a:cubicBezTo>
                  <a:close/>
                  <a:moveTo>
                    <a:pt x="958" y="0"/>
                  </a:moveTo>
                  <a:cubicBezTo>
                    <a:pt x="434" y="0"/>
                    <a:pt x="1" y="433"/>
                    <a:pt x="1" y="958"/>
                  </a:cubicBezTo>
                  <a:lnTo>
                    <a:pt x="1" y="46436"/>
                  </a:lnTo>
                  <a:cubicBezTo>
                    <a:pt x="1" y="46961"/>
                    <a:pt x="434" y="47393"/>
                    <a:pt x="958" y="47393"/>
                  </a:cubicBezTo>
                  <a:lnTo>
                    <a:pt x="33309" y="47393"/>
                  </a:lnTo>
                  <a:cubicBezTo>
                    <a:pt x="33843" y="47393"/>
                    <a:pt x="34266" y="46961"/>
                    <a:pt x="34266" y="46436"/>
                  </a:cubicBezTo>
                  <a:lnTo>
                    <a:pt x="34266" y="958"/>
                  </a:lnTo>
                  <a:cubicBezTo>
                    <a:pt x="34266" y="433"/>
                    <a:pt x="33843" y="0"/>
                    <a:pt x="3330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55;p45">
              <a:extLst>
                <a:ext uri="{FF2B5EF4-FFF2-40B4-BE49-F238E27FC236}">
                  <a16:creationId xmlns:a16="http://schemas.microsoft.com/office/drawing/2014/main" id="{5F3E0265-A810-46A9-9EBA-313E29FFE90C}"/>
                </a:ext>
              </a:extLst>
            </p:cNvPr>
            <p:cNvSpPr/>
            <p:nvPr/>
          </p:nvSpPr>
          <p:spPr>
            <a:xfrm>
              <a:off x="3902400" y="918325"/>
              <a:ext cx="856650" cy="1184850"/>
            </a:xfrm>
            <a:custGeom>
              <a:avLst/>
              <a:gdLst/>
              <a:ahLst/>
              <a:cxnLst/>
              <a:rect l="l" t="t" r="r" b="b"/>
              <a:pathLst>
                <a:path w="34266" h="47394" extrusionOk="0">
                  <a:moveTo>
                    <a:pt x="33308" y="46"/>
                  </a:moveTo>
                  <a:cubicBezTo>
                    <a:pt x="33815" y="46"/>
                    <a:pt x="34220" y="451"/>
                    <a:pt x="34229" y="958"/>
                  </a:cubicBezTo>
                  <a:lnTo>
                    <a:pt x="34229" y="46436"/>
                  </a:lnTo>
                  <a:cubicBezTo>
                    <a:pt x="34220" y="46933"/>
                    <a:pt x="33815" y="47347"/>
                    <a:pt x="33308" y="47347"/>
                  </a:cubicBezTo>
                  <a:lnTo>
                    <a:pt x="958" y="47347"/>
                  </a:lnTo>
                  <a:cubicBezTo>
                    <a:pt x="451" y="47347"/>
                    <a:pt x="46" y="46933"/>
                    <a:pt x="46" y="46436"/>
                  </a:cubicBezTo>
                  <a:lnTo>
                    <a:pt x="46" y="958"/>
                  </a:lnTo>
                  <a:cubicBezTo>
                    <a:pt x="46" y="451"/>
                    <a:pt x="451" y="46"/>
                    <a:pt x="958" y="46"/>
                  </a:cubicBezTo>
                  <a:close/>
                  <a:moveTo>
                    <a:pt x="958" y="0"/>
                  </a:moveTo>
                  <a:cubicBezTo>
                    <a:pt x="433" y="0"/>
                    <a:pt x="0" y="433"/>
                    <a:pt x="0" y="958"/>
                  </a:cubicBezTo>
                  <a:lnTo>
                    <a:pt x="0" y="46436"/>
                  </a:lnTo>
                  <a:cubicBezTo>
                    <a:pt x="0" y="46961"/>
                    <a:pt x="433" y="47393"/>
                    <a:pt x="958" y="47393"/>
                  </a:cubicBezTo>
                  <a:lnTo>
                    <a:pt x="33317" y="47393"/>
                  </a:lnTo>
                  <a:cubicBezTo>
                    <a:pt x="33842" y="47384"/>
                    <a:pt x="34266" y="46961"/>
                    <a:pt x="34266" y="46436"/>
                  </a:cubicBezTo>
                  <a:lnTo>
                    <a:pt x="34266" y="958"/>
                  </a:lnTo>
                  <a:cubicBezTo>
                    <a:pt x="34266" y="433"/>
                    <a:pt x="33842" y="0"/>
                    <a:pt x="3330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56;p45">
              <a:extLst>
                <a:ext uri="{FF2B5EF4-FFF2-40B4-BE49-F238E27FC236}">
                  <a16:creationId xmlns:a16="http://schemas.microsoft.com/office/drawing/2014/main" id="{5E0C6A00-165B-40E9-909E-32932B368EE3}"/>
                </a:ext>
              </a:extLst>
            </p:cNvPr>
            <p:cNvSpPr/>
            <p:nvPr/>
          </p:nvSpPr>
          <p:spPr>
            <a:xfrm>
              <a:off x="3594225" y="1717175"/>
              <a:ext cx="96225" cy="572650"/>
            </a:xfrm>
            <a:custGeom>
              <a:avLst/>
              <a:gdLst/>
              <a:ahLst/>
              <a:cxnLst/>
              <a:rect l="l" t="t" r="r" b="b"/>
              <a:pathLst>
                <a:path w="3849" h="22906" extrusionOk="0">
                  <a:moveTo>
                    <a:pt x="0" y="1"/>
                  </a:moveTo>
                  <a:lnTo>
                    <a:pt x="0" y="22906"/>
                  </a:lnTo>
                  <a:lnTo>
                    <a:pt x="3848" y="22906"/>
                  </a:lnTo>
                  <a:lnTo>
                    <a:pt x="3848"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57;p45">
              <a:extLst>
                <a:ext uri="{FF2B5EF4-FFF2-40B4-BE49-F238E27FC236}">
                  <a16:creationId xmlns:a16="http://schemas.microsoft.com/office/drawing/2014/main" id="{F9095D27-BA17-4263-BFE8-FFED6C5D0475}"/>
                </a:ext>
              </a:extLst>
            </p:cNvPr>
            <p:cNvSpPr/>
            <p:nvPr/>
          </p:nvSpPr>
          <p:spPr>
            <a:xfrm>
              <a:off x="3594225" y="2237800"/>
              <a:ext cx="37525" cy="52025"/>
            </a:xfrm>
            <a:custGeom>
              <a:avLst/>
              <a:gdLst/>
              <a:ahLst/>
              <a:cxnLst/>
              <a:rect l="l" t="t" r="r" b="b"/>
              <a:pathLst>
                <a:path w="1501" h="2081" extrusionOk="0">
                  <a:moveTo>
                    <a:pt x="0" y="0"/>
                  </a:moveTo>
                  <a:lnTo>
                    <a:pt x="0" y="2081"/>
                  </a:lnTo>
                  <a:lnTo>
                    <a:pt x="737" y="2081"/>
                  </a:lnTo>
                  <a:lnTo>
                    <a:pt x="1501"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58;p45">
              <a:extLst>
                <a:ext uri="{FF2B5EF4-FFF2-40B4-BE49-F238E27FC236}">
                  <a16:creationId xmlns:a16="http://schemas.microsoft.com/office/drawing/2014/main" id="{8820CC5D-8FCE-4246-BCF2-74C298D4CA53}"/>
                </a:ext>
              </a:extLst>
            </p:cNvPr>
            <p:cNvSpPr/>
            <p:nvPr/>
          </p:nvSpPr>
          <p:spPr>
            <a:xfrm>
              <a:off x="4078000" y="1717175"/>
              <a:ext cx="96450" cy="572650"/>
            </a:xfrm>
            <a:custGeom>
              <a:avLst/>
              <a:gdLst/>
              <a:ahLst/>
              <a:cxnLst/>
              <a:rect l="l" t="t" r="r" b="b"/>
              <a:pathLst>
                <a:path w="3858" h="22906" extrusionOk="0">
                  <a:moveTo>
                    <a:pt x="1" y="1"/>
                  </a:moveTo>
                  <a:lnTo>
                    <a:pt x="1" y="22906"/>
                  </a:lnTo>
                  <a:lnTo>
                    <a:pt x="3858" y="22906"/>
                  </a:lnTo>
                  <a:lnTo>
                    <a:pt x="3858"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59;p45">
              <a:extLst>
                <a:ext uri="{FF2B5EF4-FFF2-40B4-BE49-F238E27FC236}">
                  <a16:creationId xmlns:a16="http://schemas.microsoft.com/office/drawing/2014/main" id="{DE90EF0C-68C4-428B-B81C-59A739B721A8}"/>
                </a:ext>
              </a:extLst>
            </p:cNvPr>
            <p:cNvSpPr/>
            <p:nvPr/>
          </p:nvSpPr>
          <p:spPr>
            <a:xfrm>
              <a:off x="3594225" y="1717175"/>
              <a:ext cx="499900" cy="540900"/>
            </a:xfrm>
            <a:custGeom>
              <a:avLst/>
              <a:gdLst/>
              <a:ahLst/>
              <a:cxnLst/>
              <a:rect l="l" t="t" r="r" b="b"/>
              <a:pathLst>
                <a:path w="19996" h="21636" extrusionOk="0">
                  <a:moveTo>
                    <a:pt x="0" y="1"/>
                  </a:moveTo>
                  <a:lnTo>
                    <a:pt x="0" y="21635"/>
                  </a:lnTo>
                  <a:lnTo>
                    <a:pt x="19996" y="21635"/>
                  </a:lnTo>
                  <a:lnTo>
                    <a:pt x="19996"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60;p45">
              <a:extLst>
                <a:ext uri="{FF2B5EF4-FFF2-40B4-BE49-F238E27FC236}">
                  <a16:creationId xmlns:a16="http://schemas.microsoft.com/office/drawing/2014/main" id="{83943AD3-821F-48FC-B4CB-BD623B9A23AC}"/>
                </a:ext>
              </a:extLst>
            </p:cNvPr>
            <p:cNvSpPr/>
            <p:nvPr/>
          </p:nvSpPr>
          <p:spPr>
            <a:xfrm>
              <a:off x="3608500" y="1731450"/>
              <a:ext cx="471375" cy="102450"/>
            </a:xfrm>
            <a:custGeom>
              <a:avLst/>
              <a:gdLst/>
              <a:ahLst/>
              <a:cxnLst/>
              <a:rect l="l" t="t" r="r" b="b"/>
              <a:pathLst>
                <a:path w="18855" h="4098" extrusionOk="0">
                  <a:moveTo>
                    <a:pt x="0" y="1"/>
                  </a:moveTo>
                  <a:lnTo>
                    <a:pt x="0" y="4097"/>
                  </a:lnTo>
                  <a:lnTo>
                    <a:pt x="18854" y="4097"/>
                  </a:lnTo>
                  <a:lnTo>
                    <a:pt x="18854"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61;p45">
              <a:extLst>
                <a:ext uri="{FF2B5EF4-FFF2-40B4-BE49-F238E27FC236}">
                  <a16:creationId xmlns:a16="http://schemas.microsoft.com/office/drawing/2014/main" id="{111DD580-7A42-4AE3-8871-E2976DF61543}"/>
                </a:ext>
              </a:extLst>
            </p:cNvPr>
            <p:cNvSpPr/>
            <p:nvPr/>
          </p:nvSpPr>
          <p:spPr>
            <a:xfrm>
              <a:off x="3608500" y="1845600"/>
              <a:ext cx="229475" cy="347325"/>
            </a:xfrm>
            <a:custGeom>
              <a:avLst/>
              <a:gdLst/>
              <a:ahLst/>
              <a:cxnLst/>
              <a:rect l="l" t="t" r="r" b="b"/>
              <a:pathLst>
                <a:path w="9179" h="13893" extrusionOk="0">
                  <a:moveTo>
                    <a:pt x="0" y="1"/>
                  </a:moveTo>
                  <a:lnTo>
                    <a:pt x="0" y="13893"/>
                  </a:lnTo>
                  <a:lnTo>
                    <a:pt x="9179" y="13893"/>
                  </a:lnTo>
                  <a:lnTo>
                    <a:pt x="9179"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62;p45">
              <a:extLst>
                <a:ext uri="{FF2B5EF4-FFF2-40B4-BE49-F238E27FC236}">
                  <a16:creationId xmlns:a16="http://schemas.microsoft.com/office/drawing/2014/main" id="{E2601B57-AF44-4002-9C8F-4CF3D7DA0D26}"/>
                </a:ext>
              </a:extLst>
            </p:cNvPr>
            <p:cNvSpPr/>
            <p:nvPr/>
          </p:nvSpPr>
          <p:spPr>
            <a:xfrm>
              <a:off x="3850375" y="1845600"/>
              <a:ext cx="229500" cy="347325"/>
            </a:xfrm>
            <a:custGeom>
              <a:avLst/>
              <a:gdLst/>
              <a:ahLst/>
              <a:cxnLst/>
              <a:rect l="l" t="t" r="r" b="b"/>
              <a:pathLst>
                <a:path w="9180" h="13893" extrusionOk="0">
                  <a:moveTo>
                    <a:pt x="1" y="1"/>
                  </a:moveTo>
                  <a:lnTo>
                    <a:pt x="1" y="13893"/>
                  </a:lnTo>
                  <a:lnTo>
                    <a:pt x="9179" y="13893"/>
                  </a:lnTo>
                  <a:lnTo>
                    <a:pt x="9179"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63;p45">
              <a:extLst>
                <a:ext uri="{FF2B5EF4-FFF2-40B4-BE49-F238E27FC236}">
                  <a16:creationId xmlns:a16="http://schemas.microsoft.com/office/drawing/2014/main" id="{963E70E5-A63B-4949-B4A8-65B32A4B8B7F}"/>
                </a:ext>
              </a:extLst>
            </p:cNvPr>
            <p:cNvSpPr/>
            <p:nvPr/>
          </p:nvSpPr>
          <p:spPr>
            <a:xfrm>
              <a:off x="3863725" y="1866100"/>
              <a:ext cx="38000" cy="32600"/>
            </a:xfrm>
            <a:custGeom>
              <a:avLst/>
              <a:gdLst/>
              <a:ahLst/>
              <a:cxnLst/>
              <a:rect l="l" t="t" r="r" b="b"/>
              <a:pathLst>
                <a:path w="1520" h="1304" extrusionOk="0">
                  <a:moveTo>
                    <a:pt x="866" y="0"/>
                  </a:moveTo>
                  <a:cubicBezTo>
                    <a:pt x="286" y="0"/>
                    <a:pt x="1" y="700"/>
                    <a:pt x="406" y="1114"/>
                  </a:cubicBezTo>
                  <a:cubicBezTo>
                    <a:pt x="540" y="1245"/>
                    <a:pt x="703" y="1304"/>
                    <a:pt x="864" y="1304"/>
                  </a:cubicBezTo>
                  <a:cubicBezTo>
                    <a:pt x="1199" y="1304"/>
                    <a:pt x="1520" y="1046"/>
                    <a:pt x="1520" y="654"/>
                  </a:cubicBezTo>
                  <a:cubicBezTo>
                    <a:pt x="1520" y="295"/>
                    <a:pt x="1225" y="0"/>
                    <a:pt x="86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64;p45">
              <a:extLst>
                <a:ext uri="{FF2B5EF4-FFF2-40B4-BE49-F238E27FC236}">
                  <a16:creationId xmlns:a16="http://schemas.microsoft.com/office/drawing/2014/main" id="{B4BBE761-AA22-425B-805B-248E7CD1923C}"/>
                </a:ext>
              </a:extLst>
            </p:cNvPr>
            <p:cNvSpPr/>
            <p:nvPr/>
          </p:nvSpPr>
          <p:spPr>
            <a:xfrm>
              <a:off x="3786625" y="1866100"/>
              <a:ext cx="32475" cy="32475"/>
            </a:xfrm>
            <a:custGeom>
              <a:avLst/>
              <a:gdLst/>
              <a:ahLst/>
              <a:cxnLst/>
              <a:rect l="l" t="t" r="r" b="b"/>
              <a:pathLst>
                <a:path w="1299" h="1299" extrusionOk="0">
                  <a:moveTo>
                    <a:pt x="654" y="0"/>
                  </a:moveTo>
                  <a:cubicBezTo>
                    <a:pt x="295" y="0"/>
                    <a:pt x="1" y="295"/>
                    <a:pt x="1" y="654"/>
                  </a:cubicBezTo>
                  <a:cubicBezTo>
                    <a:pt x="1" y="1013"/>
                    <a:pt x="295" y="1298"/>
                    <a:pt x="654" y="1298"/>
                  </a:cubicBezTo>
                  <a:cubicBezTo>
                    <a:pt x="1013" y="1298"/>
                    <a:pt x="1299" y="1013"/>
                    <a:pt x="1299" y="654"/>
                  </a:cubicBezTo>
                  <a:cubicBezTo>
                    <a:pt x="1299" y="295"/>
                    <a:pt x="1013" y="0"/>
                    <a:pt x="65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65;p45">
              <a:extLst>
                <a:ext uri="{FF2B5EF4-FFF2-40B4-BE49-F238E27FC236}">
                  <a16:creationId xmlns:a16="http://schemas.microsoft.com/office/drawing/2014/main" id="{B2E1DFD6-B8F4-4736-B202-8FFCDC918449}"/>
                </a:ext>
              </a:extLst>
            </p:cNvPr>
            <p:cNvSpPr/>
            <p:nvPr/>
          </p:nvSpPr>
          <p:spPr>
            <a:xfrm>
              <a:off x="4056600" y="2237800"/>
              <a:ext cx="37525" cy="52025"/>
            </a:xfrm>
            <a:custGeom>
              <a:avLst/>
              <a:gdLst/>
              <a:ahLst/>
              <a:cxnLst/>
              <a:rect l="l" t="t" r="r" b="b"/>
              <a:pathLst>
                <a:path w="1501" h="2081" extrusionOk="0">
                  <a:moveTo>
                    <a:pt x="0" y="0"/>
                  </a:moveTo>
                  <a:lnTo>
                    <a:pt x="765" y="2081"/>
                  </a:lnTo>
                  <a:lnTo>
                    <a:pt x="1501" y="2081"/>
                  </a:lnTo>
                  <a:lnTo>
                    <a:pt x="1501"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366;p45">
              <a:extLst>
                <a:ext uri="{FF2B5EF4-FFF2-40B4-BE49-F238E27FC236}">
                  <a16:creationId xmlns:a16="http://schemas.microsoft.com/office/drawing/2014/main" id="{DE5BC43C-0DD4-4B8A-8D40-05C5B273EF79}"/>
                </a:ext>
              </a:extLst>
            </p:cNvPr>
            <p:cNvSpPr/>
            <p:nvPr/>
          </p:nvSpPr>
          <p:spPr>
            <a:xfrm>
              <a:off x="3825750" y="1767125"/>
              <a:ext cx="32475" cy="32700"/>
            </a:xfrm>
            <a:custGeom>
              <a:avLst/>
              <a:gdLst/>
              <a:ahLst/>
              <a:cxnLst/>
              <a:rect l="l" t="t" r="r" b="b"/>
              <a:pathLst>
                <a:path w="1299" h="1308" extrusionOk="0">
                  <a:moveTo>
                    <a:pt x="654" y="1"/>
                  </a:moveTo>
                  <a:cubicBezTo>
                    <a:pt x="286" y="1"/>
                    <a:pt x="1" y="295"/>
                    <a:pt x="1" y="654"/>
                  </a:cubicBezTo>
                  <a:cubicBezTo>
                    <a:pt x="1" y="1013"/>
                    <a:pt x="286" y="1308"/>
                    <a:pt x="654" y="1308"/>
                  </a:cubicBezTo>
                  <a:cubicBezTo>
                    <a:pt x="1013" y="1308"/>
                    <a:pt x="1299" y="1013"/>
                    <a:pt x="1299" y="654"/>
                  </a:cubicBezTo>
                  <a:cubicBezTo>
                    <a:pt x="1299" y="295"/>
                    <a:pt x="1013" y="1"/>
                    <a:pt x="65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67;p45">
              <a:extLst>
                <a:ext uri="{FF2B5EF4-FFF2-40B4-BE49-F238E27FC236}">
                  <a16:creationId xmlns:a16="http://schemas.microsoft.com/office/drawing/2014/main" id="{8588E063-A1A8-4051-AC5C-4DCDA827AE15}"/>
                </a:ext>
              </a:extLst>
            </p:cNvPr>
            <p:cNvSpPr/>
            <p:nvPr/>
          </p:nvSpPr>
          <p:spPr>
            <a:xfrm>
              <a:off x="4116200" y="1717175"/>
              <a:ext cx="96225" cy="572650"/>
            </a:xfrm>
            <a:custGeom>
              <a:avLst/>
              <a:gdLst/>
              <a:ahLst/>
              <a:cxnLst/>
              <a:rect l="l" t="t" r="r" b="b"/>
              <a:pathLst>
                <a:path w="3849" h="22906" extrusionOk="0">
                  <a:moveTo>
                    <a:pt x="1" y="1"/>
                  </a:moveTo>
                  <a:lnTo>
                    <a:pt x="1" y="22906"/>
                  </a:lnTo>
                  <a:lnTo>
                    <a:pt x="3849" y="22906"/>
                  </a:lnTo>
                  <a:lnTo>
                    <a:pt x="3849"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68;p45">
              <a:extLst>
                <a:ext uri="{FF2B5EF4-FFF2-40B4-BE49-F238E27FC236}">
                  <a16:creationId xmlns:a16="http://schemas.microsoft.com/office/drawing/2014/main" id="{17DF6C00-39C9-4DF9-9C59-A0D464A86B0B}"/>
                </a:ext>
              </a:extLst>
            </p:cNvPr>
            <p:cNvSpPr/>
            <p:nvPr/>
          </p:nvSpPr>
          <p:spPr>
            <a:xfrm>
              <a:off x="4116200" y="2237800"/>
              <a:ext cx="37550" cy="52025"/>
            </a:xfrm>
            <a:custGeom>
              <a:avLst/>
              <a:gdLst/>
              <a:ahLst/>
              <a:cxnLst/>
              <a:rect l="l" t="t" r="r" b="b"/>
              <a:pathLst>
                <a:path w="1502" h="2081" extrusionOk="0">
                  <a:moveTo>
                    <a:pt x="1" y="0"/>
                  </a:moveTo>
                  <a:lnTo>
                    <a:pt x="1" y="2081"/>
                  </a:lnTo>
                  <a:lnTo>
                    <a:pt x="737" y="2081"/>
                  </a:lnTo>
                  <a:lnTo>
                    <a:pt x="1501"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69;p45">
              <a:extLst>
                <a:ext uri="{FF2B5EF4-FFF2-40B4-BE49-F238E27FC236}">
                  <a16:creationId xmlns:a16="http://schemas.microsoft.com/office/drawing/2014/main" id="{BDC30A80-EFD3-4EB0-A5D6-E49BB43A88B7}"/>
                </a:ext>
              </a:extLst>
            </p:cNvPr>
            <p:cNvSpPr/>
            <p:nvPr/>
          </p:nvSpPr>
          <p:spPr>
            <a:xfrm>
              <a:off x="4600000" y="1717175"/>
              <a:ext cx="96225" cy="572650"/>
            </a:xfrm>
            <a:custGeom>
              <a:avLst/>
              <a:gdLst/>
              <a:ahLst/>
              <a:cxnLst/>
              <a:rect l="l" t="t" r="r" b="b"/>
              <a:pathLst>
                <a:path w="3849" h="22906" extrusionOk="0">
                  <a:moveTo>
                    <a:pt x="0" y="1"/>
                  </a:moveTo>
                  <a:lnTo>
                    <a:pt x="0" y="22906"/>
                  </a:lnTo>
                  <a:lnTo>
                    <a:pt x="3848" y="22906"/>
                  </a:lnTo>
                  <a:lnTo>
                    <a:pt x="3848"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70;p45">
              <a:extLst>
                <a:ext uri="{FF2B5EF4-FFF2-40B4-BE49-F238E27FC236}">
                  <a16:creationId xmlns:a16="http://schemas.microsoft.com/office/drawing/2014/main" id="{A3385540-C065-42C4-A519-32EDB70F7E1D}"/>
                </a:ext>
              </a:extLst>
            </p:cNvPr>
            <p:cNvSpPr/>
            <p:nvPr/>
          </p:nvSpPr>
          <p:spPr>
            <a:xfrm>
              <a:off x="4116200" y="1717175"/>
              <a:ext cx="499925" cy="540900"/>
            </a:xfrm>
            <a:custGeom>
              <a:avLst/>
              <a:gdLst/>
              <a:ahLst/>
              <a:cxnLst/>
              <a:rect l="l" t="t" r="r" b="b"/>
              <a:pathLst>
                <a:path w="19997" h="21636" extrusionOk="0">
                  <a:moveTo>
                    <a:pt x="1" y="1"/>
                  </a:moveTo>
                  <a:lnTo>
                    <a:pt x="1" y="21635"/>
                  </a:lnTo>
                  <a:lnTo>
                    <a:pt x="19997" y="21635"/>
                  </a:lnTo>
                  <a:lnTo>
                    <a:pt x="19997"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71;p45">
              <a:extLst>
                <a:ext uri="{FF2B5EF4-FFF2-40B4-BE49-F238E27FC236}">
                  <a16:creationId xmlns:a16="http://schemas.microsoft.com/office/drawing/2014/main" id="{12A207A7-E6B6-4A83-AEA4-4B4FE4F8BD1D}"/>
                </a:ext>
              </a:extLst>
            </p:cNvPr>
            <p:cNvSpPr/>
            <p:nvPr/>
          </p:nvSpPr>
          <p:spPr>
            <a:xfrm>
              <a:off x="4130475" y="1731450"/>
              <a:ext cx="229500" cy="461475"/>
            </a:xfrm>
            <a:custGeom>
              <a:avLst/>
              <a:gdLst/>
              <a:ahLst/>
              <a:cxnLst/>
              <a:rect l="l" t="t" r="r" b="b"/>
              <a:pathLst>
                <a:path w="9180" h="18459" extrusionOk="0">
                  <a:moveTo>
                    <a:pt x="1" y="1"/>
                  </a:moveTo>
                  <a:lnTo>
                    <a:pt x="1" y="18459"/>
                  </a:lnTo>
                  <a:lnTo>
                    <a:pt x="9179" y="18459"/>
                  </a:lnTo>
                  <a:lnTo>
                    <a:pt x="9179"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72;p45">
              <a:extLst>
                <a:ext uri="{FF2B5EF4-FFF2-40B4-BE49-F238E27FC236}">
                  <a16:creationId xmlns:a16="http://schemas.microsoft.com/office/drawing/2014/main" id="{04202B9B-6E92-4AFC-8E88-8B27CB503E59}"/>
                </a:ext>
              </a:extLst>
            </p:cNvPr>
            <p:cNvSpPr/>
            <p:nvPr/>
          </p:nvSpPr>
          <p:spPr>
            <a:xfrm>
              <a:off x="4372375" y="1731450"/>
              <a:ext cx="229475" cy="461475"/>
            </a:xfrm>
            <a:custGeom>
              <a:avLst/>
              <a:gdLst/>
              <a:ahLst/>
              <a:cxnLst/>
              <a:rect l="l" t="t" r="r" b="b"/>
              <a:pathLst>
                <a:path w="9179" h="18459" extrusionOk="0">
                  <a:moveTo>
                    <a:pt x="0" y="1"/>
                  </a:moveTo>
                  <a:lnTo>
                    <a:pt x="0" y="18459"/>
                  </a:lnTo>
                  <a:lnTo>
                    <a:pt x="9179" y="18459"/>
                  </a:lnTo>
                  <a:lnTo>
                    <a:pt x="9179"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73;p45">
              <a:extLst>
                <a:ext uri="{FF2B5EF4-FFF2-40B4-BE49-F238E27FC236}">
                  <a16:creationId xmlns:a16="http://schemas.microsoft.com/office/drawing/2014/main" id="{4A52B4CB-1893-41E1-A06D-37B50960C78F}"/>
                </a:ext>
              </a:extLst>
            </p:cNvPr>
            <p:cNvSpPr/>
            <p:nvPr/>
          </p:nvSpPr>
          <p:spPr>
            <a:xfrm>
              <a:off x="4391000" y="1751925"/>
              <a:ext cx="32725" cy="32475"/>
            </a:xfrm>
            <a:custGeom>
              <a:avLst/>
              <a:gdLst/>
              <a:ahLst/>
              <a:cxnLst/>
              <a:rect l="l" t="t" r="r" b="b"/>
              <a:pathLst>
                <a:path w="1309" h="1299" extrusionOk="0">
                  <a:moveTo>
                    <a:pt x="655" y="1"/>
                  </a:moveTo>
                  <a:cubicBezTo>
                    <a:pt x="296" y="1"/>
                    <a:pt x="1" y="296"/>
                    <a:pt x="1" y="655"/>
                  </a:cubicBezTo>
                  <a:cubicBezTo>
                    <a:pt x="1" y="1014"/>
                    <a:pt x="296" y="1299"/>
                    <a:pt x="655" y="1299"/>
                  </a:cubicBezTo>
                  <a:cubicBezTo>
                    <a:pt x="1014" y="1299"/>
                    <a:pt x="1308" y="1014"/>
                    <a:pt x="1308" y="655"/>
                  </a:cubicBezTo>
                  <a:cubicBezTo>
                    <a:pt x="1308" y="296"/>
                    <a:pt x="1014" y="1"/>
                    <a:pt x="65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74;p45">
              <a:extLst>
                <a:ext uri="{FF2B5EF4-FFF2-40B4-BE49-F238E27FC236}">
                  <a16:creationId xmlns:a16="http://schemas.microsoft.com/office/drawing/2014/main" id="{8902D28C-4B87-4C5F-99B6-F05CCDCCFB83}"/>
                </a:ext>
              </a:extLst>
            </p:cNvPr>
            <p:cNvSpPr/>
            <p:nvPr/>
          </p:nvSpPr>
          <p:spPr>
            <a:xfrm>
              <a:off x="4308625" y="1751925"/>
              <a:ext cx="32475" cy="32475"/>
            </a:xfrm>
            <a:custGeom>
              <a:avLst/>
              <a:gdLst/>
              <a:ahLst/>
              <a:cxnLst/>
              <a:rect l="l" t="t" r="r" b="b"/>
              <a:pathLst>
                <a:path w="1299" h="1299" extrusionOk="0">
                  <a:moveTo>
                    <a:pt x="654" y="1"/>
                  </a:moveTo>
                  <a:cubicBezTo>
                    <a:pt x="295" y="1"/>
                    <a:pt x="0" y="296"/>
                    <a:pt x="0" y="655"/>
                  </a:cubicBezTo>
                  <a:cubicBezTo>
                    <a:pt x="0" y="1014"/>
                    <a:pt x="295" y="1299"/>
                    <a:pt x="654" y="1299"/>
                  </a:cubicBezTo>
                  <a:cubicBezTo>
                    <a:pt x="1013" y="1299"/>
                    <a:pt x="1298" y="1014"/>
                    <a:pt x="1298" y="655"/>
                  </a:cubicBezTo>
                  <a:cubicBezTo>
                    <a:pt x="1298" y="296"/>
                    <a:pt x="1013" y="1"/>
                    <a:pt x="65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75;p45">
              <a:extLst>
                <a:ext uri="{FF2B5EF4-FFF2-40B4-BE49-F238E27FC236}">
                  <a16:creationId xmlns:a16="http://schemas.microsoft.com/office/drawing/2014/main" id="{41BBBDF0-30C8-45DD-B73A-EE48C402F1F0}"/>
                </a:ext>
              </a:extLst>
            </p:cNvPr>
            <p:cNvSpPr/>
            <p:nvPr/>
          </p:nvSpPr>
          <p:spPr>
            <a:xfrm>
              <a:off x="4578575" y="2237800"/>
              <a:ext cx="37550" cy="52025"/>
            </a:xfrm>
            <a:custGeom>
              <a:avLst/>
              <a:gdLst/>
              <a:ahLst/>
              <a:cxnLst/>
              <a:rect l="l" t="t" r="r" b="b"/>
              <a:pathLst>
                <a:path w="1502" h="2081" extrusionOk="0">
                  <a:moveTo>
                    <a:pt x="1" y="0"/>
                  </a:moveTo>
                  <a:lnTo>
                    <a:pt x="765" y="2081"/>
                  </a:lnTo>
                  <a:lnTo>
                    <a:pt x="1502" y="2081"/>
                  </a:lnTo>
                  <a:lnTo>
                    <a:pt x="1502"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76;p45">
              <a:extLst>
                <a:ext uri="{FF2B5EF4-FFF2-40B4-BE49-F238E27FC236}">
                  <a16:creationId xmlns:a16="http://schemas.microsoft.com/office/drawing/2014/main" id="{0B1AFDA5-3680-4A0B-B39F-2B70131314FE}"/>
                </a:ext>
              </a:extLst>
            </p:cNvPr>
            <p:cNvSpPr/>
            <p:nvPr/>
          </p:nvSpPr>
          <p:spPr>
            <a:xfrm>
              <a:off x="3631050" y="1262625"/>
              <a:ext cx="89325" cy="30650"/>
            </a:xfrm>
            <a:custGeom>
              <a:avLst/>
              <a:gdLst/>
              <a:ahLst/>
              <a:cxnLst/>
              <a:rect l="l" t="t" r="r" b="b"/>
              <a:pathLst>
                <a:path w="3573" h="1226" extrusionOk="0">
                  <a:moveTo>
                    <a:pt x="0" y="1"/>
                  </a:moveTo>
                  <a:lnTo>
                    <a:pt x="2762" y="1225"/>
                  </a:lnTo>
                  <a:lnTo>
                    <a:pt x="3572" y="1225"/>
                  </a:lnTo>
                  <a:lnTo>
                    <a:pt x="3305"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77;p45">
              <a:extLst>
                <a:ext uri="{FF2B5EF4-FFF2-40B4-BE49-F238E27FC236}">
                  <a16:creationId xmlns:a16="http://schemas.microsoft.com/office/drawing/2014/main" id="{F525A035-34DF-4963-A2D4-4E7D8867804E}"/>
                </a:ext>
              </a:extLst>
            </p:cNvPr>
            <p:cNvSpPr/>
            <p:nvPr/>
          </p:nvSpPr>
          <p:spPr>
            <a:xfrm>
              <a:off x="3619300" y="1262625"/>
              <a:ext cx="89325" cy="30650"/>
            </a:xfrm>
            <a:custGeom>
              <a:avLst/>
              <a:gdLst/>
              <a:ahLst/>
              <a:cxnLst/>
              <a:rect l="l" t="t" r="r" b="b"/>
              <a:pathLst>
                <a:path w="3573" h="1226" extrusionOk="0">
                  <a:moveTo>
                    <a:pt x="1" y="1"/>
                  </a:moveTo>
                  <a:lnTo>
                    <a:pt x="2772" y="1225"/>
                  </a:lnTo>
                  <a:lnTo>
                    <a:pt x="3573" y="1225"/>
                  </a:lnTo>
                  <a:lnTo>
                    <a:pt x="81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78;p45">
              <a:extLst>
                <a:ext uri="{FF2B5EF4-FFF2-40B4-BE49-F238E27FC236}">
                  <a16:creationId xmlns:a16="http://schemas.microsoft.com/office/drawing/2014/main" id="{D6B8AB17-D024-439F-B15F-40E6014ACD92}"/>
                </a:ext>
              </a:extLst>
            </p:cNvPr>
            <p:cNvSpPr/>
            <p:nvPr/>
          </p:nvSpPr>
          <p:spPr>
            <a:xfrm>
              <a:off x="3142200" y="1262625"/>
              <a:ext cx="89325" cy="30650"/>
            </a:xfrm>
            <a:custGeom>
              <a:avLst/>
              <a:gdLst/>
              <a:ahLst/>
              <a:cxnLst/>
              <a:rect l="l" t="t" r="r" b="b"/>
              <a:pathLst>
                <a:path w="3573" h="1226" extrusionOk="0">
                  <a:moveTo>
                    <a:pt x="0" y="1"/>
                  </a:moveTo>
                  <a:lnTo>
                    <a:pt x="2762" y="1225"/>
                  </a:lnTo>
                  <a:lnTo>
                    <a:pt x="3572" y="1225"/>
                  </a:lnTo>
                  <a:lnTo>
                    <a:pt x="3296"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79;p45">
              <a:extLst>
                <a:ext uri="{FF2B5EF4-FFF2-40B4-BE49-F238E27FC236}">
                  <a16:creationId xmlns:a16="http://schemas.microsoft.com/office/drawing/2014/main" id="{C5DD55D0-E81E-4563-B429-E198F8464200}"/>
                </a:ext>
              </a:extLst>
            </p:cNvPr>
            <p:cNvSpPr/>
            <p:nvPr/>
          </p:nvSpPr>
          <p:spPr>
            <a:xfrm>
              <a:off x="3130700" y="1262625"/>
              <a:ext cx="89075" cy="30650"/>
            </a:xfrm>
            <a:custGeom>
              <a:avLst/>
              <a:gdLst/>
              <a:ahLst/>
              <a:cxnLst/>
              <a:rect l="l" t="t" r="r" b="b"/>
              <a:pathLst>
                <a:path w="3563" h="1226" extrusionOk="0">
                  <a:moveTo>
                    <a:pt x="0" y="1"/>
                  </a:moveTo>
                  <a:lnTo>
                    <a:pt x="2762" y="1225"/>
                  </a:lnTo>
                  <a:lnTo>
                    <a:pt x="3563" y="1225"/>
                  </a:lnTo>
                  <a:lnTo>
                    <a:pt x="80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80;p45">
              <a:extLst>
                <a:ext uri="{FF2B5EF4-FFF2-40B4-BE49-F238E27FC236}">
                  <a16:creationId xmlns:a16="http://schemas.microsoft.com/office/drawing/2014/main" id="{7F9F502D-AA41-410C-B610-504D263686EB}"/>
                </a:ext>
              </a:extLst>
            </p:cNvPr>
            <p:cNvSpPr/>
            <p:nvPr/>
          </p:nvSpPr>
          <p:spPr>
            <a:xfrm>
              <a:off x="3635650" y="1231100"/>
              <a:ext cx="134425" cy="31550"/>
            </a:xfrm>
            <a:custGeom>
              <a:avLst/>
              <a:gdLst/>
              <a:ahLst/>
              <a:cxnLst/>
              <a:rect l="l" t="t" r="r" b="b"/>
              <a:pathLst>
                <a:path w="5377" h="1262" extrusionOk="0">
                  <a:moveTo>
                    <a:pt x="0" y="0"/>
                  </a:moveTo>
                  <a:lnTo>
                    <a:pt x="0" y="1262"/>
                  </a:lnTo>
                  <a:lnTo>
                    <a:pt x="5377" y="1262"/>
                  </a:lnTo>
                  <a:lnTo>
                    <a:pt x="5377"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381;p45">
              <a:extLst>
                <a:ext uri="{FF2B5EF4-FFF2-40B4-BE49-F238E27FC236}">
                  <a16:creationId xmlns:a16="http://schemas.microsoft.com/office/drawing/2014/main" id="{20041716-0AD2-41A5-8B23-EA743C01926E}"/>
                </a:ext>
              </a:extLst>
            </p:cNvPr>
            <p:cNvSpPr/>
            <p:nvPr/>
          </p:nvSpPr>
          <p:spPr>
            <a:xfrm>
              <a:off x="3079600" y="1231325"/>
              <a:ext cx="556075" cy="31325"/>
            </a:xfrm>
            <a:custGeom>
              <a:avLst/>
              <a:gdLst/>
              <a:ahLst/>
              <a:cxnLst/>
              <a:rect l="l" t="t" r="r" b="b"/>
              <a:pathLst>
                <a:path w="22243" h="1253" extrusionOk="0">
                  <a:moveTo>
                    <a:pt x="0" y="1"/>
                  </a:moveTo>
                  <a:lnTo>
                    <a:pt x="0" y="1253"/>
                  </a:lnTo>
                  <a:lnTo>
                    <a:pt x="22242" y="1253"/>
                  </a:lnTo>
                  <a:lnTo>
                    <a:pt x="2224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382;p45">
              <a:extLst>
                <a:ext uri="{FF2B5EF4-FFF2-40B4-BE49-F238E27FC236}">
                  <a16:creationId xmlns:a16="http://schemas.microsoft.com/office/drawing/2014/main" id="{E17B23FF-76A2-4B34-9DAF-05E35C644403}"/>
                </a:ext>
              </a:extLst>
            </p:cNvPr>
            <p:cNvSpPr/>
            <p:nvPr/>
          </p:nvSpPr>
          <p:spPr>
            <a:xfrm>
              <a:off x="3163825" y="1164825"/>
              <a:ext cx="444675" cy="66300"/>
            </a:xfrm>
            <a:custGeom>
              <a:avLst/>
              <a:gdLst/>
              <a:ahLst/>
              <a:cxnLst/>
              <a:rect l="l" t="t" r="r" b="b"/>
              <a:pathLst>
                <a:path w="17787" h="2652" extrusionOk="0">
                  <a:moveTo>
                    <a:pt x="1" y="0"/>
                  </a:moveTo>
                  <a:cubicBezTo>
                    <a:pt x="1" y="1455"/>
                    <a:pt x="3214" y="2651"/>
                    <a:pt x="7126" y="2651"/>
                  </a:cubicBezTo>
                  <a:lnTo>
                    <a:pt x="10661" y="2651"/>
                  </a:lnTo>
                  <a:cubicBezTo>
                    <a:pt x="14583" y="2651"/>
                    <a:pt x="17787" y="1464"/>
                    <a:pt x="17787"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383;p45">
              <a:extLst>
                <a:ext uri="{FF2B5EF4-FFF2-40B4-BE49-F238E27FC236}">
                  <a16:creationId xmlns:a16="http://schemas.microsoft.com/office/drawing/2014/main" id="{35F076CC-9926-4843-B2D8-608E6F58EFF1}"/>
                </a:ext>
              </a:extLst>
            </p:cNvPr>
            <p:cNvSpPr/>
            <p:nvPr/>
          </p:nvSpPr>
          <p:spPr>
            <a:xfrm>
              <a:off x="3163825" y="1118775"/>
              <a:ext cx="444675" cy="66325"/>
            </a:xfrm>
            <a:custGeom>
              <a:avLst/>
              <a:gdLst/>
              <a:ahLst/>
              <a:cxnLst/>
              <a:rect l="l" t="t" r="r" b="b"/>
              <a:pathLst>
                <a:path w="17787" h="2653" extrusionOk="0">
                  <a:moveTo>
                    <a:pt x="1" y="1"/>
                  </a:moveTo>
                  <a:cubicBezTo>
                    <a:pt x="1" y="1455"/>
                    <a:pt x="3214" y="2652"/>
                    <a:pt x="7126" y="2652"/>
                  </a:cubicBezTo>
                  <a:lnTo>
                    <a:pt x="10661" y="2652"/>
                  </a:lnTo>
                  <a:cubicBezTo>
                    <a:pt x="14583" y="2652"/>
                    <a:pt x="17787" y="1465"/>
                    <a:pt x="17787"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84;p45">
              <a:extLst>
                <a:ext uri="{FF2B5EF4-FFF2-40B4-BE49-F238E27FC236}">
                  <a16:creationId xmlns:a16="http://schemas.microsoft.com/office/drawing/2014/main" id="{8D2D8BEF-C9D4-4258-9762-186B5CB070B1}"/>
                </a:ext>
              </a:extLst>
            </p:cNvPr>
            <p:cNvSpPr/>
            <p:nvPr/>
          </p:nvSpPr>
          <p:spPr>
            <a:xfrm>
              <a:off x="4520125" y="1262625"/>
              <a:ext cx="89100" cy="30650"/>
            </a:xfrm>
            <a:custGeom>
              <a:avLst/>
              <a:gdLst/>
              <a:ahLst/>
              <a:cxnLst/>
              <a:rect l="l" t="t" r="r" b="b"/>
              <a:pathLst>
                <a:path w="3564" h="1226" extrusionOk="0">
                  <a:moveTo>
                    <a:pt x="1" y="1"/>
                  </a:moveTo>
                  <a:lnTo>
                    <a:pt x="2762" y="1225"/>
                  </a:lnTo>
                  <a:lnTo>
                    <a:pt x="3563" y="1225"/>
                  </a:lnTo>
                  <a:lnTo>
                    <a:pt x="3296"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85;p45">
              <a:extLst>
                <a:ext uri="{FF2B5EF4-FFF2-40B4-BE49-F238E27FC236}">
                  <a16:creationId xmlns:a16="http://schemas.microsoft.com/office/drawing/2014/main" id="{0C03EC7A-C5D3-41D2-9706-4CBD0E6409F0}"/>
                </a:ext>
              </a:extLst>
            </p:cNvPr>
            <p:cNvSpPr/>
            <p:nvPr/>
          </p:nvSpPr>
          <p:spPr>
            <a:xfrm>
              <a:off x="4508400" y="1262625"/>
              <a:ext cx="89325" cy="30650"/>
            </a:xfrm>
            <a:custGeom>
              <a:avLst/>
              <a:gdLst/>
              <a:ahLst/>
              <a:cxnLst/>
              <a:rect l="l" t="t" r="r" b="b"/>
              <a:pathLst>
                <a:path w="3573" h="1226" extrusionOk="0">
                  <a:moveTo>
                    <a:pt x="0" y="1"/>
                  </a:moveTo>
                  <a:lnTo>
                    <a:pt x="2762" y="1225"/>
                  </a:lnTo>
                  <a:lnTo>
                    <a:pt x="3572" y="1225"/>
                  </a:lnTo>
                  <a:lnTo>
                    <a:pt x="81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86;p45">
              <a:extLst>
                <a:ext uri="{FF2B5EF4-FFF2-40B4-BE49-F238E27FC236}">
                  <a16:creationId xmlns:a16="http://schemas.microsoft.com/office/drawing/2014/main" id="{3C09BCCD-A4C6-4C42-A66C-2364E8970A3D}"/>
                </a:ext>
              </a:extLst>
            </p:cNvPr>
            <p:cNvSpPr/>
            <p:nvPr/>
          </p:nvSpPr>
          <p:spPr>
            <a:xfrm>
              <a:off x="4031275" y="1262625"/>
              <a:ext cx="89100" cy="30650"/>
            </a:xfrm>
            <a:custGeom>
              <a:avLst/>
              <a:gdLst/>
              <a:ahLst/>
              <a:cxnLst/>
              <a:rect l="l" t="t" r="r" b="b"/>
              <a:pathLst>
                <a:path w="3564" h="1226" extrusionOk="0">
                  <a:moveTo>
                    <a:pt x="1" y="1"/>
                  </a:moveTo>
                  <a:lnTo>
                    <a:pt x="2763" y="1225"/>
                  </a:lnTo>
                  <a:lnTo>
                    <a:pt x="3564" y="1225"/>
                  </a:lnTo>
                  <a:lnTo>
                    <a:pt x="3297"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87;p45">
              <a:extLst>
                <a:ext uri="{FF2B5EF4-FFF2-40B4-BE49-F238E27FC236}">
                  <a16:creationId xmlns:a16="http://schemas.microsoft.com/office/drawing/2014/main" id="{4914B965-6784-4E93-9B72-B4ADD9567AF0}"/>
                </a:ext>
              </a:extLst>
            </p:cNvPr>
            <p:cNvSpPr/>
            <p:nvPr/>
          </p:nvSpPr>
          <p:spPr>
            <a:xfrm>
              <a:off x="4019550" y="1262625"/>
              <a:ext cx="89325" cy="30650"/>
            </a:xfrm>
            <a:custGeom>
              <a:avLst/>
              <a:gdLst/>
              <a:ahLst/>
              <a:cxnLst/>
              <a:rect l="l" t="t" r="r" b="b"/>
              <a:pathLst>
                <a:path w="3573" h="1226" extrusionOk="0">
                  <a:moveTo>
                    <a:pt x="0" y="1"/>
                  </a:moveTo>
                  <a:lnTo>
                    <a:pt x="2762" y="1225"/>
                  </a:lnTo>
                  <a:lnTo>
                    <a:pt x="3572" y="1225"/>
                  </a:lnTo>
                  <a:lnTo>
                    <a:pt x="81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88;p45">
              <a:extLst>
                <a:ext uri="{FF2B5EF4-FFF2-40B4-BE49-F238E27FC236}">
                  <a16:creationId xmlns:a16="http://schemas.microsoft.com/office/drawing/2014/main" id="{9C2AE9F1-0082-46A4-BE5A-0026F7CC4FDA}"/>
                </a:ext>
              </a:extLst>
            </p:cNvPr>
            <p:cNvSpPr/>
            <p:nvPr/>
          </p:nvSpPr>
          <p:spPr>
            <a:xfrm>
              <a:off x="4524725" y="1231100"/>
              <a:ext cx="134450" cy="31550"/>
            </a:xfrm>
            <a:custGeom>
              <a:avLst/>
              <a:gdLst/>
              <a:ahLst/>
              <a:cxnLst/>
              <a:rect l="l" t="t" r="r" b="b"/>
              <a:pathLst>
                <a:path w="5378" h="1262" extrusionOk="0">
                  <a:moveTo>
                    <a:pt x="1" y="0"/>
                  </a:moveTo>
                  <a:lnTo>
                    <a:pt x="1" y="1262"/>
                  </a:lnTo>
                  <a:lnTo>
                    <a:pt x="5377" y="1262"/>
                  </a:lnTo>
                  <a:lnTo>
                    <a:pt x="5377"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389;p45">
              <a:extLst>
                <a:ext uri="{FF2B5EF4-FFF2-40B4-BE49-F238E27FC236}">
                  <a16:creationId xmlns:a16="http://schemas.microsoft.com/office/drawing/2014/main" id="{5C7C7CA2-36CA-4D58-A8BE-5AA7EE7DD20C}"/>
                </a:ext>
              </a:extLst>
            </p:cNvPr>
            <p:cNvSpPr/>
            <p:nvPr/>
          </p:nvSpPr>
          <p:spPr>
            <a:xfrm>
              <a:off x="3968675" y="1231325"/>
              <a:ext cx="556075" cy="31325"/>
            </a:xfrm>
            <a:custGeom>
              <a:avLst/>
              <a:gdLst/>
              <a:ahLst/>
              <a:cxnLst/>
              <a:rect l="l" t="t" r="r" b="b"/>
              <a:pathLst>
                <a:path w="22243" h="1253" extrusionOk="0">
                  <a:moveTo>
                    <a:pt x="1" y="1"/>
                  </a:moveTo>
                  <a:lnTo>
                    <a:pt x="1" y="1253"/>
                  </a:lnTo>
                  <a:lnTo>
                    <a:pt x="22243" y="1253"/>
                  </a:lnTo>
                  <a:lnTo>
                    <a:pt x="2224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390;p45">
              <a:extLst>
                <a:ext uri="{FF2B5EF4-FFF2-40B4-BE49-F238E27FC236}">
                  <a16:creationId xmlns:a16="http://schemas.microsoft.com/office/drawing/2014/main" id="{7C8E3BB0-AD9F-48B6-B7E6-B1F29E86F4DC}"/>
                </a:ext>
              </a:extLst>
            </p:cNvPr>
            <p:cNvSpPr/>
            <p:nvPr/>
          </p:nvSpPr>
          <p:spPr>
            <a:xfrm>
              <a:off x="4099875" y="1106125"/>
              <a:ext cx="208075" cy="125225"/>
            </a:xfrm>
            <a:custGeom>
              <a:avLst/>
              <a:gdLst/>
              <a:ahLst/>
              <a:cxnLst/>
              <a:rect l="l" t="t" r="r" b="b"/>
              <a:pathLst>
                <a:path w="8323" h="5009" extrusionOk="0">
                  <a:moveTo>
                    <a:pt x="856" y="1"/>
                  </a:moveTo>
                  <a:cubicBezTo>
                    <a:pt x="0" y="1796"/>
                    <a:pt x="635" y="3950"/>
                    <a:pt x="2329" y="5009"/>
                  </a:cubicBezTo>
                  <a:lnTo>
                    <a:pt x="6472" y="5009"/>
                  </a:lnTo>
                  <a:cubicBezTo>
                    <a:pt x="7623" y="4291"/>
                    <a:pt x="8323" y="3029"/>
                    <a:pt x="8323" y="1676"/>
                  </a:cubicBezTo>
                  <a:cubicBezTo>
                    <a:pt x="8323" y="1096"/>
                    <a:pt x="8194" y="525"/>
                    <a:pt x="7945"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91;p45">
              <a:extLst>
                <a:ext uri="{FF2B5EF4-FFF2-40B4-BE49-F238E27FC236}">
                  <a16:creationId xmlns:a16="http://schemas.microsoft.com/office/drawing/2014/main" id="{3E39F882-5D85-47CB-8C46-C19991B5F797}"/>
                </a:ext>
              </a:extLst>
            </p:cNvPr>
            <p:cNvSpPr/>
            <p:nvPr/>
          </p:nvSpPr>
          <p:spPr>
            <a:xfrm>
              <a:off x="4292275" y="1121325"/>
              <a:ext cx="43525" cy="54325"/>
            </a:xfrm>
            <a:custGeom>
              <a:avLst/>
              <a:gdLst/>
              <a:ahLst/>
              <a:cxnLst/>
              <a:rect l="l" t="t" r="r" b="b"/>
              <a:pathLst>
                <a:path w="1741" h="2173" extrusionOk="0">
                  <a:moveTo>
                    <a:pt x="249" y="0"/>
                  </a:moveTo>
                  <a:cubicBezTo>
                    <a:pt x="249" y="0"/>
                    <a:pt x="1" y="783"/>
                    <a:pt x="341" y="1381"/>
                  </a:cubicBezTo>
                  <a:cubicBezTo>
                    <a:pt x="691" y="1979"/>
                    <a:pt x="1492" y="2173"/>
                    <a:pt x="1492" y="2173"/>
                  </a:cubicBezTo>
                  <a:cubicBezTo>
                    <a:pt x="1492" y="2173"/>
                    <a:pt x="1740" y="1390"/>
                    <a:pt x="1400" y="792"/>
                  </a:cubicBezTo>
                  <a:cubicBezTo>
                    <a:pt x="1059" y="194"/>
                    <a:pt x="249" y="0"/>
                    <a:pt x="24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92;p45">
              <a:extLst>
                <a:ext uri="{FF2B5EF4-FFF2-40B4-BE49-F238E27FC236}">
                  <a16:creationId xmlns:a16="http://schemas.microsoft.com/office/drawing/2014/main" id="{7109358C-3B36-4FB0-BE16-4245E14EC829}"/>
                </a:ext>
              </a:extLst>
            </p:cNvPr>
            <p:cNvSpPr/>
            <p:nvPr/>
          </p:nvSpPr>
          <p:spPr>
            <a:xfrm>
              <a:off x="4269725" y="1154225"/>
              <a:ext cx="34075" cy="61950"/>
            </a:xfrm>
            <a:custGeom>
              <a:avLst/>
              <a:gdLst/>
              <a:ahLst/>
              <a:cxnLst/>
              <a:rect l="l" t="t" r="r" b="b"/>
              <a:pathLst>
                <a:path w="1363" h="2478" extrusionOk="0">
                  <a:moveTo>
                    <a:pt x="838" y="1"/>
                  </a:moveTo>
                  <a:cubicBezTo>
                    <a:pt x="838" y="1"/>
                    <a:pt x="166" y="479"/>
                    <a:pt x="83" y="1161"/>
                  </a:cubicBezTo>
                  <a:cubicBezTo>
                    <a:pt x="0" y="1851"/>
                    <a:pt x="534" y="2477"/>
                    <a:pt x="534" y="2477"/>
                  </a:cubicBezTo>
                  <a:cubicBezTo>
                    <a:pt x="534" y="2477"/>
                    <a:pt x="1197" y="1998"/>
                    <a:pt x="1280" y="1308"/>
                  </a:cubicBezTo>
                  <a:cubicBezTo>
                    <a:pt x="1363" y="627"/>
                    <a:pt x="838" y="1"/>
                    <a:pt x="838"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393;p45">
              <a:extLst>
                <a:ext uri="{FF2B5EF4-FFF2-40B4-BE49-F238E27FC236}">
                  <a16:creationId xmlns:a16="http://schemas.microsoft.com/office/drawing/2014/main" id="{A86C9BFD-B1E9-49E7-8169-7BF165435243}"/>
                </a:ext>
              </a:extLst>
            </p:cNvPr>
            <p:cNvSpPr/>
            <p:nvPr/>
          </p:nvSpPr>
          <p:spPr>
            <a:xfrm>
              <a:off x="4333250" y="1151700"/>
              <a:ext cx="36150" cy="61250"/>
            </a:xfrm>
            <a:custGeom>
              <a:avLst/>
              <a:gdLst/>
              <a:ahLst/>
              <a:cxnLst/>
              <a:rect l="l" t="t" r="r" b="b"/>
              <a:pathLst>
                <a:path w="1446" h="2450" extrusionOk="0">
                  <a:moveTo>
                    <a:pt x="479" y="0"/>
                  </a:moveTo>
                  <a:cubicBezTo>
                    <a:pt x="479" y="0"/>
                    <a:pt x="0" y="663"/>
                    <a:pt x="138" y="1344"/>
                  </a:cubicBezTo>
                  <a:cubicBezTo>
                    <a:pt x="267" y="2017"/>
                    <a:pt x="967" y="2449"/>
                    <a:pt x="967" y="2449"/>
                  </a:cubicBezTo>
                  <a:cubicBezTo>
                    <a:pt x="967" y="2449"/>
                    <a:pt x="1446" y="1786"/>
                    <a:pt x="1317" y="1105"/>
                  </a:cubicBezTo>
                  <a:cubicBezTo>
                    <a:pt x="1179" y="433"/>
                    <a:pt x="479" y="0"/>
                    <a:pt x="479"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394;p45">
              <a:extLst>
                <a:ext uri="{FF2B5EF4-FFF2-40B4-BE49-F238E27FC236}">
                  <a16:creationId xmlns:a16="http://schemas.microsoft.com/office/drawing/2014/main" id="{F2749544-A233-45F8-9488-E4CFB9E62579}"/>
                </a:ext>
              </a:extLst>
            </p:cNvPr>
            <p:cNvSpPr/>
            <p:nvPr/>
          </p:nvSpPr>
          <p:spPr>
            <a:xfrm>
              <a:off x="4324500" y="1077125"/>
              <a:ext cx="34325" cy="62175"/>
            </a:xfrm>
            <a:custGeom>
              <a:avLst/>
              <a:gdLst/>
              <a:ahLst/>
              <a:cxnLst/>
              <a:rect l="l" t="t" r="r" b="b"/>
              <a:pathLst>
                <a:path w="1373" h="2487" extrusionOk="0">
                  <a:moveTo>
                    <a:pt x="838" y="1"/>
                  </a:moveTo>
                  <a:cubicBezTo>
                    <a:pt x="838" y="1"/>
                    <a:pt x="175" y="489"/>
                    <a:pt x="83" y="1170"/>
                  </a:cubicBezTo>
                  <a:cubicBezTo>
                    <a:pt x="0" y="1851"/>
                    <a:pt x="534" y="2486"/>
                    <a:pt x="534" y="2486"/>
                  </a:cubicBezTo>
                  <a:cubicBezTo>
                    <a:pt x="534" y="2486"/>
                    <a:pt x="1197" y="2008"/>
                    <a:pt x="1289" y="1317"/>
                  </a:cubicBezTo>
                  <a:cubicBezTo>
                    <a:pt x="1372" y="636"/>
                    <a:pt x="838" y="1"/>
                    <a:pt x="838"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395;p45">
              <a:extLst>
                <a:ext uri="{FF2B5EF4-FFF2-40B4-BE49-F238E27FC236}">
                  <a16:creationId xmlns:a16="http://schemas.microsoft.com/office/drawing/2014/main" id="{23D524F4-E1CC-47F6-AD0C-BD15002D13AE}"/>
                </a:ext>
              </a:extLst>
            </p:cNvPr>
            <p:cNvSpPr/>
            <p:nvPr/>
          </p:nvSpPr>
          <p:spPr>
            <a:xfrm>
              <a:off x="4292725" y="1180000"/>
              <a:ext cx="42150" cy="56425"/>
            </a:xfrm>
            <a:custGeom>
              <a:avLst/>
              <a:gdLst/>
              <a:ahLst/>
              <a:cxnLst/>
              <a:rect l="l" t="t" r="r" b="b"/>
              <a:pathLst>
                <a:path w="1686" h="2257" extrusionOk="0">
                  <a:moveTo>
                    <a:pt x="1382" y="1"/>
                  </a:moveTo>
                  <a:cubicBezTo>
                    <a:pt x="1382" y="1"/>
                    <a:pt x="609" y="249"/>
                    <a:pt x="305" y="875"/>
                  </a:cubicBezTo>
                  <a:cubicBezTo>
                    <a:pt x="1" y="1492"/>
                    <a:pt x="305" y="2256"/>
                    <a:pt x="305" y="2256"/>
                  </a:cubicBezTo>
                  <a:cubicBezTo>
                    <a:pt x="305" y="2256"/>
                    <a:pt x="1087" y="2017"/>
                    <a:pt x="1382" y="1391"/>
                  </a:cubicBezTo>
                  <a:cubicBezTo>
                    <a:pt x="1686" y="774"/>
                    <a:pt x="1382" y="1"/>
                    <a:pt x="1382"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396;p45">
              <a:extLst>
                <a:ext uri="{FF2B5EF4-FFF2-40B4-BE49-F238E27FC236}">
                  <a16:creationId xmlns:a16="http://schemas.microsoft.com/office/drawing/2014/main" id="{6F0CA7CF-6767-4D49-AFCD-A40C66D93C9B}"/>
                </a:ext>
              </a:extLst>
            </p:cNvPr>
            <p:cNvSpPr/>
            <p:nvPr/>
          </p:nvSpPr>
          <p:spPr>
            <a:xfrm>
              <a:off x="4185950" y="1077300"/>
              <a:ext cx="51575" cy="37525"/>
            </a:xfrm>
            <a:custGeom>
              <a:avLst/>
              <a:gdLst/>
              <a:ahLst/>
              <a:cxnLst/>
              <a:rect l="l" t="t" r="r" b="b"/>
              <a:pathLst>
                <a:path w="2063" h="1501" extrusionOk="0">
                  <a:moveTo>
                    <a:pt x="1631" y="0"/>
                  </a:moveTo>
                  <a:cubicBezTo>
                    <a:pt x="1353" y="0"/>
                    <a:pt x="990" y="48"/>
                    <a:pt x="691" y="251"/>
                  </a:cubicBezTo>
                  <a:cubicBezTo>
                    <a:pt x="120" y="647"/>
                    <a:pt x="0" y="1457"/>
                    <a:pt x="0" y="1457"/>
                  </a:cubicBezTo>
                  <a:cubicBezTo>
                    <a:pt x="0" y="1457"/>
                    <a:pt x="184" y="1500"/>
                    <a:pt x="440" y="1500"/>
                  </a:cubicBezTo>
                  <a:cubicBezTo>
                    <a:pt x="714" y="1500"/>
                    <a:pt x="1072" y="1451"/>
                    <a:pt x="1372" y="1246"/>
                  </a:cubicBezTo>
                  <a:cubicBezTo>
                    <a:pt x="1943" y="850"/>
                    <a:pt x="2062" y="40"/>
                    <a:pt x="2062" y="40"/>
                  </a:cubicBezTo>
                  <a:cubicBezTo>
                    <a:pt x="2062" y="40"/>
                    <a:pt x="1882" y="0"/>
                    <a:pt x="1631"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397;p45">
              <a:extLst>
                <a:ext uri="{FF2B5EF4-FFF2-40B4-BE49-F238E27FC236}">
                  <a16:creationId xmlns:a16="http://schemas.microsoft.com/office/drawing/2014/main" id="{B26422AB-FF2E-43C1-964A-25037D9A098C}"/>
                </a:ext>
              </a:extLst>
            </p:cNvPr>
            <p:cNvSpPr/>
            <p:nvPr/>
          </p:nvSpPr>
          <p:spPr>
            <a:xfrm>
              <a:off x="4237500" y="1061250"/>
              <a:ext cx="37775" cy="60550"/>
            </a:xfrm>
            <a:custGeom>
              <a:avLst/>
              <a:gdLst/>
              <a:ahLst/>
              <a:cxnLst/>
              <a:rect l="l" t="t" r="r" b="b"/>
              <a:pathLst>
                <a:path w="1511" h="2422" extrusionOk="0">
                  <a:moveTo>
                    <a:pt x="1068" y="0"/>
                  </a:moveTo>
                  <a:cubicBezTo>
                    <a:pt x="1068" y="0"/>
                    <a:pt x="341" y="387"/>
                    <a:pt x="166" y="1059"/>
                  </a:cubicBezTo>
                  <a:cubicBezTo>
                    <a:pt x="0" y="1731"/>
                    <a:pt x="442" y="2422"/>
                    <a:pt x="442" y="2422"/>
                  </a:cubicBezTo>
                  <a:cubicBezTo>
                    <a:pt x="442" y="2422"/>
                    <a:pt x="1170" y="2026"/>
                    <a:pt x="1335" y="1363"/>
                  </a:cubicBezTo>
                  <a:cubicBezTo>
                    <a:pt x="1510" y="691"/>
                    <a:pt x="1068" y="0"/>
                    <a:pt x="1068"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398;p45">
              <a:extLst>
                <a:ext uri="{FF2B5EF4-FFF2-40B4-BE49-F238E27FC236}">
                  <a16:creationId xmlns:a16="http://schemas.microsoft.com/office/drawing/2014/main" id="{BD79360A-9908-4E3B-B841-57669FC49108}"/>
                </a:ext>
              </a:extLst>
            </p:cNvPr>
            <p:cNvSpPr/>
            <p:nvPr/>
          </p:nvSpPr>
          <p:spPr>
            <a:xfrm>
              <a:off x="4273175" y="1053425"/>
              <a:ext cx="44675" cy="51350"/>
            </a:xfrm>
            <a:custGeom>
              <a:avLst/>
              <a:gdLst/>
              <a:ahLst/>
              <a:cxnLst/>
              <a:rect l="l" t="t" r="r" b="b"/>
              <a:pathLst>
                <a:path w="1787" h="2054" extrusionOk="0">
                  <a:moveTo>
                    <a:pt x="175" y="0"/>
                  </a:moveTo>
                  <a:cubicBezTo>
                    <a:pt x="175" y="0"/>
                    <a:pt x="0" y="811"/>
                    <a:pt x="396" y="1372"/>
                  </a:cubicBezTo>
                  <a:cubicBezTo>
                    <a:pt x="792" y="1934"/>
                    <a:pt x="1611" y="2053"/>
                    <a:pt x="1611" y="2053"/>
                  </a:cubicBezTo>
                  <a:cubicBezTo>
                    <a:pt x="1611" y="2053"/>
                    <a:pt x="1786" y="1252"/>
                    <a:pt x="1391" y="682"/>
                  </a:cubicBezTo>
                  <a:cubicBezTo>
                    <a:pt x="995" y="120"/>
                    <a:pt x="175" y="0"/>
                    <a:pt x="175"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99;p45">
              <a:extLst>
                <a:ext uri="{FF2B5EF4-FFF2-40B4-BE49-F238E27FC236}">
                  <a16:creationId xmlns:a16="http://schemas.microsoft.com/office/drawing/2014/main" id="{DB2F1993-AC26-482B-833A-2A3BA16A06CA}"/>
                </a:ext>
              </a:extLst>
            </p:cNvPr>
            <p:cNvSpPr/>
            <p:nvPr/>
          </p:nvSpPr>
          <p:spPr>
            <a:xfrm>
              <a:off x="4294125" y="1049950"/>
              <a:ext cx="57550" cy="32800"/>
            </a:xfrm>
            <a:custGeom>
              <a:avLst/>
              <a:gdLst/>
              <a:ahLst/>
              <a:cxnLst/>
              <a:rect l="l" t="t" r="r" b="b"/>
              <a:pathLst>
                <a:path w="2302" h="1312" extrusionOk="0">
                  <a:moveTo>
                    <a:pt x="837" y="0"/>
                  </a:moveTo>
                  <a:cubicBezTo>
                    <a:pt x="385" y="0"/>
                    <a:pt x="0" y="176"/>
                    <a:pt x="0" y="176"/>
                  </a:cubicBezTo>
                  <a:cubicBezTo>
                    <a:pt x="0" y="176"/>
                    <a:pt x="286" y="940"/>
                    <a:pt x="921" y="1207"/>
                  </a:cubicBezTo>
                  <a:cubicBezTo>
                    <a:pt x="1101" y="1284"/>
                    <a:pt x="1291" y="1311"/>
                    <a:pt x="1471" y="1311"/>
                  </a:cubicBezTo>
                  <a:cubicBezTo>
                    <a:pt x="1918" y="1311"/>
                    <a:pt x="2302" y="1143"/>
                    <a:pt x="2302" y="1143"/>
                  </a:cubicBezTo>
                  <a:cubicBezTo>
                    <a:pt x="2302" y="1143"/>
                    <a:pt x="2016" y="370"/>
                    <a:pt x="1381" y="103"/>
                  </a:cubicBezTo>
                  <a:cubicBezTo>
                    <a:pt x="1202" y="27"/>
                    <a:pt x="1015" y="0"/>
                    <a:pt x="83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400;p45">
              <a:extLst>
                <a:ext uri="{FF2B5EF4-FFF2-40B4-BE49-F238E27FC236}">
                  <a16:creationId xmlns:a16="http://schemas.microsoft.com/office/drawing/2014/main" id="{B9C1F679-6A06-4DF5-9A0C-63202F581EF5}"/>
                </a:ext>
              </a:extLst>
            </p:cNvPr>
            <p:cNvSpPr/>
            <p:nvPr/>
          </p:nvSpPr>
          <p:spPr>
            <a:xfrm>
              <a:off x="4271100" y="1079200"/>
              <a:ext cx="31325" cy="62400"/>
            </a:xfrm>
            <a:custGeom>
              <a:avLst/>
              <a:gdLst/>
              <a:ahLst/>
              <a:cxnLst/>
              <a:rect l="l" t="t" r="r" b="b"/>
              <a:pathLst>
                <a:path w="1253" h="2496" extrusionOk="0">
                  <a:moveTo>
                    <a:pt x="663" y="0"/>
                  </a:moveTo>
                  <a:cubicBezTo>
                    <a:pt x="663" y="0"/>
                    <a:pt x="47" y="544"/>
                    <a:pt x="19" y="1234"/>
                  </a:cubicBezTo>
                  <a:cubicBezTo>
                    <a:pt x="1" y="1925"/>
                    <a:pt x="590" y="2495"/>
                    <a:pt x="590" y="2495"/>
                  </a:cubicBezTo>
                  <a:cubicBezTo>
                    <a:pt x="590" y="2495"/>
                    <a:pt x="1207" y="1952"/>
                    <a:pt x="1225" y="1262"/>
                  </a:cubicBezTo>
                  <a:cubicBezTo>
                    <a:pt x="1253" y="571"/>
                    <a:pt x="663" y="0"/>
                    <a:pt x="663"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01;p45">
              <a:extLst>
                <a:ext uri="{FF2B5EF4-FFF2-40B4-BE49-F238E27FC236}">
                  <a16:creationId xmlns:a16="http://schemas.microsoft.com/office/drawing/2014/main" id="{C80585FE-513B-4FCF-BF26-88EAF8ABF079}"/>
                </a:ext>
              </a:extLst>
            </p:cNvPr>
            <p:cNvSpPr/>
            <p:nvPr/>
          </p:nvSpPr>
          <p:spPr>
            <a:xfrm>
              <a:off x="4315300" y="1304525"/>
              <a:ext cx="34550" cy="61925"/>
            </a:xfrm>
            <a:custGeom>
              <a:avLst/>
              <a:gdLst/>
              <a:ahLst/>
              <a:cxnLst/>
              <a:rect l="l" t="t" r="r" b="b"/>
              <a:pathLst>
                <a:path w="1382" h="2477" extrusionOk="0">
                  <a:moveTo>
                    <a:pt x="847" y="0"/>
                  </a:moveTo>
                  <a:cubicBezTo>
                    <a:pt x="847" y="0"/>
                    <a:pt x="184" y="479"/>
                    <a:pt x="92" y="1160"/>
                  </a:cubicBezTo>
                  <a:cubicBezTo>
                    <a:pt x="0" y="1851"/>
                    <a:pt x="534" y="2477"/>
                    <a:pt x="534" y="2477"/>
                  </a:cubicBezTo>
                  <a:cubicBezTo>
                    <a:pt x="534" y="2477"/>
                    <a:pt x="1197" y="2007"/>
                    <a:pt x="1289" y="1317"/>
                  </a:cubicBezTo>
                  <a:cubicBezTo>
                    <a:pt x="1381" y="635"/>
                    <a:pt x="847" y="0"/>
                    <a:pt x="84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02;p45">
              <a:extLst>
                <a:ext uri="{FF2B5EF4-FFF2-40B4-BE49-F238E27FC236}">
                  <a16:creationId xmlns:a16="http://schemas.microsoft.com/office/drawing/2014/main" id="{EE595475-A259-4BBF-9F06-1CE3AD2A47C0}"/>
                </a:ext>
              </a:extLst>
            </p:cNvPr>
            <p:cNvSpPr/>
            <p:nvPr/>
          </p:nvSpPr>
          <p:spPr>
            <a:xfrm>
              <a:off x="4275700" y="1291400"/>
              <a:ext cx="32250" cy="62400"/>
            </a:xfrm>
            <a:custGeom>
              <a:avLst/>
              <a:gdLst/>
              <a:ahLst/>
              <a:cxnLst/>
              <a:rect l="l" t="t" r="r" b="b"/>
              <a:pathLst>
                <a:path w="1290" h="2496" extrusionOk="0">
                  <a:moveTo>
                    <a:pt x="562" y="0"/>
                  </a:moveTo>
                  <a:cubicBezTo>
                    <a:pt x="562" y="0"/>
                    <a:pt x="1" y="599"/>
                    <a:pt x="37" y="1289"/>
                  </a:cubicBezTo>
                  <a:cubicBezTo>
                    <a:pt x="84" y="1971"/>
                    <a:pt x="719" y="2495"/>
                    <a:pt x="719" y="2495"/>
                  </a:cubicBezTo>
                  <a:cubicBezTo>
                    <a:pt x="719" y="2495"/>
                    <a:pt x="1290" y="1906"/>
                    <a:pt x="1244" y="1216"/>
                  </a:cubicBezTo>
                  <a:cubicBezTo>
                    <a:pt x="1207" y="525"/>
                    <a:pt x="562" y="0"/>
                    <a:pt x="562"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03;p45">
              <a:extLst>
                <a:ext uri="{FF2B5EF4-FFF2-40B4-BE49-F238E27FC236}">
                  <a16:creationId xmlns:a16="http://schemas.microsoft.com/office/drawing/2014/main" id="{B460EDE7-A6B1-4DC1-883B-A9F2222972AE}"/>
                </a:ext>
              </a:extLst>
            </p:cNvPr>
            <p:cNvSpPr/>
            <p:nvPr/>
          </p:nvSpPr>
          <p:spPr>
            <a:xfrm>
              <a:off x="4267425" y="1222575"/>
              <a:ext cx="42375" cy="56200"/>
            </a:xfrm>
            <a:custGeom>
              <a:avLst/>
              <a:gdLst/>
              <a:ahLst/>
              <a:cxnLst/>
              <a:rect l="l" t="t" r="r" b="b"/>
              <a:pathLst>
                <a:path w="1695" h="2248" extrusionOk="0">
                  <a:moveTo>
                    <a:pt x="1390" y="1"/>
                  </a:moveTo>
                  <a:cubicBezTo>
                    <a:pt x="1390" y="1"/>
                    <a:pt x="599" y="240"/>
                    <a:pt x="304" y="866"/>
                  </a:cubicBezTo>
                  <a:cubicBezTo>
                    <a:pt x="0" y="1483"/>
                    <a:pt x="304" y="2247"/>
                    <a:pt x="304" y="2247"/>
                  </a:cubicBezTo>
                  <a:cubicBezTo>
                    <a:pt x="304" y="2247"/>
                    <a:pt x="1087" y="2008"/>
                    <a:pt x="1390" y="1391"/>
                  </a:cubicBezTo>
                  <a:cubicBezTo>
                    <a:pt x="1694" y="774"/>
                    <a:pt x="1390" y="1"/>
                    <a:pt x="1390"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04;p45">
              <a:extLst>
                <a:ext uri="{FF2B5EF4-FFF2-40B4-BE49-F238E27FC236}">
                  <a16:creationId xmlns:a16="http://schemas.microsoft.com/office/drawing/2014/main" id="{7A76290F-6391-4D62-B096-9DB649EEE888}"/>
                </a:ext>
              </a:extLst>
            </p:cNvPr>
            <p:cNvSpPr/>
            <p:nvPr/>
          </p:nvSpPr>
          <p:spPr>
            <a:xfrm>
              <a:off x="4355800" y="1297600"/>
              <a:ext cx="45825" cy="44925"/>
            </a:xfrm>
            <a:custGeom>
              <a:avLst/>
              <a:gdLst/>
              <a:ahLst/>
              <a:cxnLst/>
              <a:rect l="l" t="t" r="r" b="b"/>
              <a:pathLst>
                <a:path w="1833" h="1797" extrusionOk="0">
                  <a:moveTo>
                    <a:pt x="1775" y="1"/>
                  </a:moveTo>
                  <a:cubicBezTo>
                    <a:pt x="1675" y="1"/>
                    <a:pt x="934" y="17"/>
                    <a:pt x="488" y="480"/>
                  </a:cubicBezTo>
                  <a:cubicBezTo>
                    <a:pt x="0" y="977"/>
                    <a:pt x="46" y="1796"/>
                    <a:pt x="46" y="1796"/>
                  </a:cubicBezTo>
                  <a:cubicBezTo>
                    <a:pt x="46" y="1796"/>
                    <a:pt x="50" y="1796"/>
                    <a:pt x="58" y="1796"/>
                  </a:cubicBezTo>
                  <a:cubicBezTo>
                    <a:pt x="158" y="1796"/>
                    <a:pt x="899" y="1780"/>
                    <a:pt x="1354" y="1318"/>
                  </a:cubicBezTo>
                  <a:cubicBezTo>
                    <a:pt x="1832" y="830"/>
                    <a:pt x="1786" y="1"/>
                    <a:pt x="1786" y="1"/>
                  </a:cubicBezTo>
                  <a:cubicBezTo>
                    <a:pt x="1786" y="1"/>
                    <a:pt x="1783" y="1"/>
                    <a:pt x="1775"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05;p45">
              <a:extLst>
                <a:ext uri="{FF2B5EF4-FFF2-40B4-BE49-F238E27FC236}">
                  <a16:creationId xmlns:a16="http://schemas.microsoft.com/office/drawing/2014/main" id="{92F193B6-494C-42CA-856C-BD9B9F897D33}"/>
                </a:ext>
              </a:extLst>
            </p:cNvPr>
            <p:cNvSpPr/>
            <p:nvPr/>
          </p:nvSpPr>
          <p:spPr>
            <a:xfrm>
              <a:off x="4280775" y="1347775"/>
              <a:ext cx="37300" cy="44000"/>
            </a:xfrm>
            <a:custGeom>
              <a:avLst/>
              <a:gdLst/>
              <a:ahLst/>
              <a:cxnLst/>
              <a:rect l="l" t="t" r="r" b="b"/>
              <a:pathLst>
                <a:path w="1492" h="1760" extrusionOk="0">
                  <a:moveTo>
                    <a:pt x="1326" y="1"/>
                  </a:moveTo>
                  <a:lnTo>
                    <a:pt x="1326" y="1"/>
                  </a:lnTo>
                  <a:cubicBezTo>
                    <a:pt x="1326" y="1"/>
                    <a:pt x="645" y="111"/>
                    <a:pt x="322" y="599"/>
                  </a:cubicBezTo>
                  <a:cubicBezTo>
                    <a:pt x="0" y="1087"/>
                    <a:pt x="157" y="1759"/>
                    <a:pt x="157" y="1759"/>
                  </a:cubicBezTo>
                  <a:cubicBezTo>
                    <a:pt x="157" y="1759"/>
                    <a:pt x="847" y="1649"/>
                    <a:pt x="1169" y="1161"/>
                  </a:cubicBezTo>
                  <a:cubicBezTo>
                    <a:pt x="1492" y="682"/>
                    <a:pt x="1326" y="1"/>
                    <a:pt x="1326"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06;p45">
              <a:extLst>
                <a:ext uri="{FF2B5EF4-FFF2-40B4-BE49-F238E27FC236}">
                  <a16:creationId xmlns:a16="http://schemas.microsoft.com/office/drawing/2014/main" id="{27101894-FF9E-4FBA-B293-B85727DEF9C7}"/>
                </a:ext>
              </a:extLst>
            </p:cNvPr>
            <p:cNvSpPr/>
            <p:nvPr/>
          </p:nvSpPr>
          <p:spPr>
            <a:xfrm>
              <a:off x="4339675" y="1349175"/>
              <a:ext cx="24200" cy="45825"/>
            </a:xfrm>
            <a:custGeom>
              <a:avLst/>
              <a:gdLst/>
              <a:ahLst/>
              <a:cxnLst/>
              <a:rect l="l" t="t" r="r" b="b"/>
              <a:pathLst>
                <a:path w="968" h="1833" extrusionOk="0">
                  <a:moveTo>
                    <a:pt x="415" y="0"/>
                  </a:moveTo>
                  <a:cubicBezTo>
                    <a:pt x="415" y="0"/>
                    <a:pt x="1" y="442"/>
                    <a:pt x="47" y="948"/>
                  </a:cubicBezTo>
                  <a:cubicBezTo>
                    <a:pt x="84" y="1455"/>
                    <a:pt x="563" y="1832"/>
                    <a:pt x="563" y="1832"/>
                  </a:cubicBezTo>
                  <a:cubicBezTo>
                    <a:pt x="563" y="1832"/>
                    <a:pt x="968" y="1390"/>
                    <a:pt x="931" y="884"/>
                  </a:cubicBezTo>
                  <a:cubicBezTo>
                    <a:pt x="894" y="378"/>
                    <a:pt x="415" y="0"/>
                    <a:pt x="415"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07;p45">
              <a:extLst>
                <a:ext uri="{FF2B5EF4-FFF2-40B4-BE49-F238E27FC236}">
                  <a16:creationId xmlns:a16="http://schemas.microsoft.com/office/drawing/2014/main" id="{24308AD6-B2B5-4DFA-8B54-212079B5468B}"/>
                </a:ext>
              </a:extLst>
            </p:cNvPr>
            <p:cNvSpPr/>
            <p:nvPr/>
          </p:nvSpPr>
          <p:spPr>
            <a:xfrm>
              <a:off x="4306550" y="1377475"/>
              <a:ext cx="26950" cy="30625"/>
            </a:xfrm>
            <a:custGeom>
              <a:avLst/>
              <a:gdLst/>
              <a:ahLst/>
              <a:cxnLst/>
              <a:rect l="l" t="t" r="r" b="b"/>
              <a:pathLst>
                <a:path w="1078" h="1225" extrusionOk="0">
                  <a:moveTo>
                    <a:pt x="976" y="1"/>
                  </a:moveTo>
                  <a:cubicBezTo>
                    <a:pt x="976" y="1"/>
                    <a:pt x="488" y="74"/>
                    <a:pt x="240" y="406"/>
                  </a:cubicBezTo>
                  <a:cubicBezTo>
                    <a:pt x="0" y="737"/>
                    <a:pt x="102" y="1225"/>
                    <a:pt x="102" y="1225"/>
                  </a:cubicBezTo>
                  <a:cubicBezTo>
                    <a:pt x="102" y="1225"/>
                    <a:pt x="589" y="1170"/>
                    <a:pt x="838" y="829"/>
                  </a:cubicBezTo>
                  <a:cubicBezTo>
                    <a:pt x="1077" y="489"/>
                    <a:pt x="976" y="1"/>
                    <a:pt x="976"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408;p45">
              <a:extLst>
                <a:ext uri="{FF2B5EF4-FFF2-40B4-BE49-F238E27FC236}">
                  <a16:creationId xmlns:a16="http://schemas.microsoft.com/office/drawing/2014/main" id="{631E2609-A646-406A-863E-5734B7C3B220}"/>
                </a:ext>
              </a:extLst>
            </p:cNvPr>
            <p:cNvSpPr/>
            <p:nvPr/>
          </p:nvSpPr>
          <p:spPr>
            <a:xfrm>
              <a:off x="4376050" y="1258025"/>
              <a:ext cx="27650" cy="27175"/>
            </a:xfrm>
            <a:custGeom>
              <a:avLst/>
              <a:gdLst/>
              <a:ahLst/>
              <a:cxnLst/>
              <a:rect l="l" t="t" r="r" b="b"/>
              <a:pathLst>
                <a:path w="1106" h="1087" extrusionOk="0">
                  <a:moveTo>
                    <a:pt x="33" y="1"/>
                  </a:moveTo>
                  <a:cubicBezTo>
                    <a:pt x="30" y="1"/>
                    <a:pt x="28" y="1"/>
                    <a:pt x="28" y="1"/>
                  </a:cubicBezTo>
                  <a:cubicBezTo>
                    <a:pt x="28" y="1"/>
                    <a:pt x="1" y="498"/>
                    <a:pt x="295" y="802"/>
                  </a:cubicBezTo>
                  <a:cubicBezTo>
                    <a:pt x="564" y="1079"/>
                    <a:pt x="1020" y="1087"/>
                    <a:pt x="1073" y="1087"/>
                  </a:cubicBezTo>
                  <a:cubicBezTo>
                    <a:pt x="1076" y="1087"/>
                    <a:pt x="1078" y="1087"/>
                    <a:pt x="1078" y="1087"/>
                  </a:cubicBezTo>
                  <a:cubicBezTo>
                    <a:pt x="1078" y="1087"/>
                    <a:pt x="1105" y="590"/>
                    <a:pt x="820" y="286"/>
                  </a:cubicBezTo>
                  <a:cubicBezTo>
                    <a:pt x="543" y="9"/>
                    <a:pt x="86" y="1"/>
                    <a:pt x="33"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409;p45">
              <a:extLst>
                <a:ext uri="{FF2B5EF4-FFF2-40B4-BE49-F238E27FC236}">
                  <a16:creationId xmlns:a16="http://schemas.microsoft.com/office/drawing/2014/main" id="{E0BF0FDF-4240-4DFF-8B30-060E1ABFDC50}"/>
                </a:ext>
              </a:extLst>
            </p:cNvPr>
            <p:cNvSpPr/>
            <p:nvPr/>
          </p:nvSpPr>
          <p:spPr>
            <a:xfrm>
              <a:off x="4242550" y="1145700"/>
              <a:ext cx="27650" cy="26300"/>
            </a:xfrm>
            <a:custGeom>
              <a:avLst/>
              <a:gdLst/>
              <a:ahLst/>
              <a:cxnLst/>
              <a:rect l="l" t="t" r="r" b="b"/>
              <a:pathLst>
                <a:path w="1106" h="1052" extrusionOk="0">
                  <a:moveTo>
                    <a:pt x="1060" y="0"/>
                  </a:moveTo>
                  <a:cubicBezTo>
                    <a:pt x="940" y="0"/>
                    <a:pt x="550" y="20"/>
                    <a:pt x="296" y="259"/>
                  </a:cubicBezTo>
                  <a:cubicBezTo>
                    <a:pt x="1" y="553"/>
                    <a:pt x="10" y="1050"/>
                    <a:pt x="10" y="1050"/>
                  </a:cubicBezTo>
                  <a:cubicBezTo>
                    <a:pt x="10" y="1050"/>
                    <a:pt x="23" y="1051"/>
                    <a:pt x="45" y="1051"/>
                  </a:cubicBezTo>
                  <a:cubicBezTo>
                    <a:pt x="162" y="1051"/>
                    <a:pt x="554" y="1032"/>
                    <a:pt x="802" y="784"/>
                  </a:cubicBezTo>
                  <a:cubicBezTo>
                    <a:pt x="1106" y="498"/>
                    <a:pt x="1097" y="1"/>
                    <a:pt x="1097" y="1"/>
                  </a:cubicBezTo>
                  <a:cubicBezTo>
                    <a:pt x="1097" y="1"/>
                    <a:pt x="1083" y="0"/>
                    <a:pt x="106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410;p45">
              <a:extLst>
                <a:ext uri="{FF2B5EF4-FFF2-40B4-BE49-F238E27FC236}">
                  <a16:creationId xmlns:a16="http://schemas.microsoft.com/office/drawing/2014/main" id="{BACB48AC-5AED-491C-9FD3-F2168834164A}"/>
                </a:ext>
              </a:extLst>
            </p:cNvPr>
            <p:cNvSpPr/>
            <p:nvPr/>
          </p:nvSpPr>
          <p:spPr>
            <a:xfrm>
              <a:off x="4311600" y="1197500"/>
              <a:ext cx="38925" cy="60100"/>
            </a:xfrm>
            <a:custGeom>
              <a:avLst/>
              <a:gdLst/>
              <a:ahLst/>
              <a:cxnLst/>
              <a:rect l="l" t="t" r="r" b="b"/>
              <a:pathLst>
                <a:path w="1557" h="2404" extrusionOk="0">
                  <a:moveTo>
                    <a:pt x="424" y="0"/>
                  </a:moveTo>
                  <a:cubicBezTo>
                    <a:pt x="424" y="0"/>
                    <a:pt x="1" y="709"/>
                    <a:pt x="194" y="1372"/>
                  </a:cubicBezTo>
                  <a:cubicBezTo>
                    <a:pt x="397" y="2035"/>
                    <a:pt x="1133" y="2403"/>
                    <a:pt x="1133" y="2403"/>
                  </a:cubicBezTo>
                  <a:cubicBezTo>
                    <a:pt x="1133" y="2403"/>
                    <a:pt x="1557" y="1694"/>
                    <a:pt x="1363" y="1031"/>
                  </a:cubicBezTo>
                  <a:cubicBezTo>
                    <a:pt x="1161" y="369"/>
                    <a:pt x="424" y="0"/>
                    <a:pt x="424"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411;p45">
              <a:extLst>
                <a:ext uri="{FF2B5EF4-FFF2-40B4-BE49-F238E27FC236}">
                  <a16:creationId xmlns:a16="http://schemas.microsoft.com/office/drawing/2014/main" id="{6FF1A418-A7BB-46C2-8171-3C55F3F3F4BB}"/>
                </a:ext>
              </a:extLst>
            </p:cNvPr>
            <p:cNvSpPr/>
            <p:nvPr/>
          </p:nvSpPr>
          <p:spPr>
            <a:xfrm>
              <a:off x="4296425" y="1228800"/>
              <a:ext cx="40300" cy="58700"/>
            </a:xfrm>
            <a:custGeom>
              <a:avLst/>
              <a:gdLst/>
              <a:ahLst/>
              <a:cxnLst/>
              <a:rect l="l" t="t" r="r" b="b"/>
              <a:pathLst>
                <a:path w="1612" h="2348" extrusionOk="0">
                  <a:moveTo>
                    <a:pt x="1243" y="0"/>
                  </a:moveTo>
                  <a:cubicBezTo>
                    <a:pt x="1243" y="0"/>
                    <a:pt x="479" y="313"/>
                    <a:pt x="240" y="967"/>
                  </a:cubicBezTo>
                  <a:cubicBezTo>
                    <a:pt x="0" y="1611"/>
                    <a:pt x="378" y="2348"/>
                    <a:pt x="378" y="2348"/>
                  </a:cubicBezTo>
                  <a:cubicBezTo>
                    <a:pt x="378" y="2348"/>
                    <a:pt x="1133" y="2026"/>
                    <a:pt x="1372" y="1381"/>
                  </a:cubicBezTo>
                  <a:cubicBezTo>
                    <a:pt x="1611" y="737"/>
                    <a:pt x="1243" y="0"/>
                    <a:pt x="1243"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412;p45">
              <a:extLst>
                <a:ext uri="{FF2B5EF4-FFF2-40B4-BE49-F238E27FC236}">
                  <a16:creationId xmlns:a16="http://schemas.microsoft.com/office/drawing/2014/main" id="{FBB56409-F238-4427-8BCD-15B27D08C1E2}"/>
                </a:ext>
              </a:extLst>
            </p:cNvPr>
            <p:cNvSpPr/>
            <p:nvPr/>
          </p:nvSpPr>
          <p:spPr>
            <a:xfrm>
              <a:off x="4343825" y="1238000"/>
              <a:ext cx="31325" cy="62175"/>
            </a:xfrm>
            <a:custGeom>
              <a:avLst/>
              <a:gdLst/>
              <a:ahLst/>
              <a:cxnLst/>
              <a:rect l="l" t="t" r="r" b="b"/>
              <a:pathLst>
                <a:path w="1253" h="2487" extrusionOk="0">
                  <a:moveTo>
                    <a:pt x="673" y="1"/>
                  </a:moveTo>
                  <a:cubicBezTo>
                    <a:pt x="673" y="1"/>
                    <a:pt x="47" y="544"/>
                    <a:pt x="28" y="1225"/>
                  </a:cubicBezTo>
                  <a:cubicBezTo>
                    <a:pt x="1" y="1906"/>
                    <a:pt x="581" y="2486"/>
                    <a:pt x="581" y="2486"/>
                  </a:cubicBezTo>
                  <a:cubicBezTo>
                    <a:pt x="581" y="2486"/>
                    <a:pt x="1207" y="1952"/>
                    <a:pt x="1234" y="1262"/>
                  </a:cubicBezTo>
                  <a:cubicBezTo>
                    <a:pt x="1253" y="571"/>
                    <a:pt x="673" y="1"/>
                    <a:pt x="673"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13;p45">
              <a:extLst>
                <a:ext uri="{FF2B5EF4-FFF2-40B4-BE49-F238E27FC236}">
                  <a16:creationId xmlns:a16="http://schemas.microsoft.com/office/drawing/2014/main" id="{A01DAC93-98AD-4AD7-9711-51C69D708852}"/>
                </a:ext>
              </a:extLst>
            </p:cNvPr>
            <p:cNvSpPr/>
            <p:nvPr/>
          </p:nvSpPr>
          <p:spPr>
            <a:xfrm>
              <a:off x="4344975" y="1197500"/>
              <a:ext cx="43525" cy="54100"/>
            </a:xfrm>
            <a:custGeom>
              <a:avLst/>
              <a:gdLst/>
              <a:ahLst/>
              <a:cxnLst/>
              <a:rect l="l" t="t" r="r" b="b"/>
              <a:pathLst>
                <a:path w="1741" h="2164" extrusionOk="0">
                  <a:moveTo>
                    <a:pt x="240" y="0"/>
                  </a:moveTo>
                  <a:lnTo>
                    <a:pt x="240" y="0"/>
                  </a:lnTo>
                  <a:cubicBezTo>
                    <a:pt x="240" y="0"/>
                    <a:pt x="1" y="792"/>
                    <a:pt x="341" y="1381"/>
                  </a:cubicBezTo>
                  <a:cubicBezTo>
                    <a:pt x="691" y="1980"/>
                    <a:pt x="1492" y="2164"/>
                    <a:pt x="1492" y="2164"/>
                  </a:cubicBezTo>
                  <a:cubicBezTo>
                    <a:pt x="1492" y="2164"/>
                    <a:pt x="1741" y="1381"/>
                    <a:pt x="1391" y="783"/>
                  </a:cubicBezTo>
                  <a:cubicBezTo>
                    <a:pt x="1050" y="185"/>
                    <a:pt x="240" y="0"/>
                    <a:pt x="240"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414;p45">
              <a:extLst>
                <a:ext uri="{FF2B5EF4-FFF2-40B4-BE49-F238E27FC236}">
                  <a16:creationId xmlns:a16="http://schemas.microsoft.com/office/drawing/2014/main" id="{7F663CE6-BF8C-4D69-ACE1-E531D6C78007}"/>
                </a:ext>
              </a:extLst>
            </p:cNvPr>
            <p:cNvSpPr/>
            <p:nvPr/>
          </p:nvSpPr>
          <p:spPr>
            <a:xfrm>
              <a:off x="4311150" y="1264250"/>
              <a:ext cx="45125" cy="48575"/>
            </a:xfrm>
            <a:custGeom>
              <a:avLst/>
              <a:gdLst/>
              <a:ahLst/>
              <a:cxnLst/>
              <a:rect l="l" t="t" r="r" b="b"/>
              <a:pathLst>
                <a:path w="1805" h="1943" extrusionOk="0">
                  <a:moveTo>
                    <a:pt x="1685" y="0"/>
                  </a:moveTo>
                  <a:lnTo>
                    <a:pt x="1685" y="0"/>
                  </a:lnTo>
                  <a:cubicBezTo>
                    <a:pt x="1685" y="0"/>
                    <a:pt x="866" y="55"/>
                    <a:pt x="433" y="599"/>
                  </a:cubicBezTo>
                  <a:cubicBezTo>
                    <a:pt x="0" y="1133"/>
                    <a:pt x="120" y="1943"/>
                    <a:pt x="120" y="1943"/>
                  </a:cubicBezTo>
                  <a:cubicBezTo>
                    <a:pt x="120" y="1943"/>
                    <a:pt x="939" y="1887"/>
                    <a:pt x="1372" y="1353"/>
                  </a:cubicBezTo>
                  <a:cubicBezTo>
                    <a:pt x="1805" y="820"/>
                    <a:pt x="1685" y="0"/>
                    <a:pt x="1685"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15;p45">
              <a:extLst>
                <a:ext uri="{FF2B5EF4-FFF2-40B4-BE49-F238E27FC236}">
                  <a16:creationId xmlns:a16="http://schemas.microsoft.com/office/drawing/2014/main" id="{686BDF13-6A9A-4240-B4BB-077262A8C57A}"/>
                </a:ext>
              </a:extLst>
            </p:cNvPr>
            <p:cNvSpPr/>
            <p:nvPr/>
          </p:nvSpPr>
          <p:spPr>
            <a:xfrm>
              <a:off x="3108825" y="1413850"/>
              <a:ext cx="449975" cy="875975"/>
            </a:xfrm>
            <a:custGeom>
              <a:avLst/>
              <a:gdLst/>
              <a:ahLst/>
              <a:cxnLst/>
              <a:rect l="l" t="t" r="r" b="b"/>
              <a:pathLst>
                <a:path w="17999" h="35039" extrusionOk="0">
                  <a:moveTo>
                    <a:pt x="2431" y="0"/>
                  </a:moveTo>
                  <a:lnTo>
                    <a:pt x="0" y="35039"/>
                  </a:lnTo>
                  <a:lnTo>
                    <a:pt x="15559" y="35039"/>
                  </a:lnTo>
                  <a:lnTo>
                    <a:pt x="1799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416;p45">
              <a:extLst>
                <a:ext uri="{FF2B5EF4-FFF2-40B4-BE49-F238E27FC236}">
                  <a16:creationId xmlns:a16="http://schemas.microsoft.com/office/drawing/2014/main" id="{8269FC39-8CC9-4405-8F28-E1DB1C52B2CE}"/>
                </a:ext>
              </a:extLst>
            </p:cNvPr>
            <p:cNvSpPr/>
            <p:nvPr/>
          </p:nvSpPr>
          <p:spPr>
            <a:xfrm>
              <a:off x="3497775" y="1413850"/>
              <a:ext cx="68400" cy="875975"/>
            </a:xfrm>
            <a:custGeom>
              <a:avLst/>
              <a:gdLst/>
              <a:ahLst/>
              <a:cxnLst/>
              <a:rect l="l" t="t" r="r" b="b"/>
              <a:pathLst>
                <a:path w="2736" h="35039" extrusionOk="0">
                  <a:moveTo>
                    <a:pt x="2440" y="0"/>
                  </a:moveTo>
                  <a:lnTo>
                    <a:pt x="1" y="35039"/>
                  </a:lnTo>
                  <a:lnTo>
                    <a:pt x="305" y="35039"/>
                  </a:lnTo>
                  <a:lnTo>
                    <a:pt x="2735"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17;p45">
              <a:extLst>
                <a:ext uri="{FF2B5EF4-FFF2-40B4-BE49-F238E27FC236}">
                  <a16:creationId xmlns:a16="http://schemas.microsoft.com/office/drawing/2014/main" id="{E1840AB8-4623-4FB1-94BC-69BDE6B22927}"/>
                </a:ext>
              </a:extLst>
            </p:cNvPr>
            <p:cNvSpPr/>
            <p:nvPr/>
          </p:nvSpPr>
          <p:spPr>
            <a:xfrm>
              <a:off x="3071550" y="2384175"/>
              <a:ext cx="1624200" cy="94850"/>
            </a:xfrm>
            <a:custGeom>
              <a:avLst/>
              <a:gdLst/>
              <a:ahLst/>
              <a:cxnLst/>
              <a:rect l="l" t="t" r="r" b="b"/>
              <a:pathLst>
                <a:path w="64968" h="3794" extrusionOk="0">
                  <a:moveTo>
                    <a:pt x="32489" y="0"/>
                  </a:moveTo>
                  <a:cubicBezTo>
                    <a:pt x="14546" y="0"/>
                    <a:pt x="0" y="847"/>
                    <a:pt x="0" y="1897"/>
                  </a:cubicBezTo>
                  <a:cubicBezTo>
                    <a:pt x="0" y="2946"/>
                    <a:pt x="14546" y="3793"/>
                    <a:pt x="32489" y="3793"/>
                  </a:cubicBezTo>
                  <a:cubicBezTo>
                    <a:pt x="50422" y="3793"/>
                    <a:pt x="64968" y="2946"/>
                    <a:pt x="64968" y="1897"/>
                  </a:cubicBezTo>
                  <a:cubicBezTo>
                    <a:pt x="64968" y="847"/>
                    <a:pt x="50422" y="0"/>
                    <a:pt x="32489" y="0"/>
                  </a:cubicBezTo>
                  <a:close/>
                </a:path>
              </a:pathLst>
            </a:custGeom>
            <a:solidFill>
              <a:srgbClr val="2D5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418;p45">
              <a:extLst>
                <a:ext uri="{FF2B5EF4-FFF2-40B4-BE49-F238E27FC236}">
                  <a16:creationId xmlns:a16="http://schemas.microsoft.com/office/drawing/2014/main" id="{01211A24-BFB2-440A-9C13-385A147277DB}"/>
                </a:ext>
              </a:extLst>
            </p:cNvPr>
            <p:cNvSpPr/>
            <p:nvPr/>
          </p:nvSpPr>
          <p:spPr>
            <a:xfrm>
              <a:off x="3204325" y="1144750"/>
              <a:ext cx="482650" cy="344775"/>
            </a:xfrm>
            <a:custGeom>
              <a:avLst/>
              <a:gdLst/>
              <a:ahLst/>
              <a:cxnLst/>
              <a:rect l="l" t="t" r="r" b="b"/>
              <a:pathLst>
                <a:path w="19306" h="13791" extrusionOk="0">
                  <a:moveTo>
                    <a:pt x="16783" y="1"/>
                  </a:moveTo>
                  <a:cubicBezTo>
                    <a:pt x="11443" y="1"/>
                    <a:pt x="5852" y="1480"/>
                    <a:pt x="590" y="4320"/>
                  </a:cubicBezTo>
                  <a:cubicBezTo>
                    <a:pt x="259" y="4486"/>
                    <a:pt x="1" y="4909"/>
                    <a:pt x="1" y="5240"/>
                  </a:cubicBezTo>
                  <a:lnTo>
                    <a:pt x="1" y="13434"/>
                  </a:lnTo>
                  <a:cubicBezTo>
                    <a:pt x="1" y="13662"/>
                    <a:pt x="124" y="13790"/>
                    <a:pt x="308" y="13790"/>
                  </a:cubicBezTo>
                  <a:cubicBezTo>
                    <a:pt x="392" y="13790"/>
                    <a:pt x="487" y="13764"/>
                    <a:pt x="590" y="13710"/>
                  </a:cubicBezTo>
                  <a:cubicBezTo>
                    <a:pt x="5843" y="10883"/>
                    <a:pt x="11424" y="9398"/>
                    <a:pt x="16755" y="9398"/>
                  </a:cubicBezTo>
                  <a:cubicBezTo>
                    <a:pt x="17414" y="9398"/>
                    <a:pt x="18068" y="9421"/>
                    <a:pt x="18717" y="9466"/>
                  </a:cubicBezTo>
                  <a:cubicBezTo>
                    <a:pt x="18728" y="9467"/>
                    <a:pt x="18739" y="9467"/>
                    <a:pt x="18750" y="9467"/>
                  </a:cubicBezTo>
                  <a:cubicBezTo>
                    <a:pt x="19057" y="9467"/>
                    <a:pt x="19306" y="9216"/>
                    <a:pt x="19297" y="8904"/>
                  </a:cubicBezTo>
                  <a:lnTo>
                    <a:pt x="19297" y="711"/>
                  </a:lnTo>
                  <a:cubicBezTo>
                    <a:pt x="19297" y="380"/>
                    <a:pt x="19049" y="103"/>
                    <a:pt x="18717" y="67"/>
                  </a:cubicBezTo>
                  <a:cubicBezTo>
                    <a:pt x="18077" y="23"/>
                    <a:pt x="17431" y="1"/>
                    <a:pt x="1678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19;p45">
              <a:extLst>
                <a:ext uri="{FF2B5EF4-FFF2-40B4-BE49-F238E27FC236}">
                  <a16:creationId xmlns:a16="http://schemas.microsoft.com/office/drawing/2014/main" id="{2E6A85FC-1016-4E01-AF8C-F79A5CFE9858}"/>
                </a:ext>
              </a:extLst>
            </p:cNvPr>
            <p:cNvSpPr/>
            <p:nvPr/>
          </p:nvSpPr>
          <p:spPr>
            <a:xfrm>
              <a:off x="3256125" y="1221550"/>
              <a:ext cx="142475" cy="158725"/>
            </a:xfrm>
            <a:custGeom>
              <a:avLst/>
              <a:gdLst/>
              <a:ahLst/>
              <a:cxnLst/>
              <a:rect l="l" t="t" r="r" b="b"/>
              <a:pathLst>
                <a:path w="5699" h="6349" extrusionOk="0">
                  <a:moveTo>
                    <a:pt x="4795" y="0"/>
                  </a:moveTo>
                  <a:cubicBezTo>
                    <a:pt x="3579" y="0"/>
                    <a:pt x="2209" y="823"/>
                    <a:pt x="1280" y="2168"/>
                  </a:cubicBezTo>
                  <a:cubicBezTo>
                    <a:pt x="267" y="3641"/>
                    <a:pt x="0" y="5335"/>
                    <a:pt x="599" y="6348"/>
                  </a:cubicBezTo>
                  <a:cubicBezTo>
                    <a:pt x="1630" y="5391"/>
                    <a:pt x="2670" y="4479"/>
                    <a:pt x="3710" y="3623"/>
                  </a:cubicBezTo>
                  <a:cubicBezTo>
                    <a:pt x="4364" y="2454"/>
                    <a:pt x="5027" y="1294"/>
                    <a:pt x="5699" y="171"/>
                  </a:cubicBezTo>
                  <a:cubicBezTo>
                    <a:pt x="5415" y="55"/>
                    <a:pt x="5110" y="0"/>
                    <a:pt x="47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420;p45">
              <a:extLst>
                <a:ext uri="{FF2B5EF4-FFF2-40B4-BE49-F238E27FC236}">
                  <a16:creationId xmlns:a16="http://schemas.microsoft.com/office/drawing/2014/main" id="{AE9D5ACC-C7A4-4243-8F8A-7883AAB3DF45}"/>
                </a:ext>
              </a:extLst>
            </p:cNvPr>
            <p:cNvSpPr/>
            <p:nvPr/>
          </p:nvSpPr>
          <p:spPr>
            <a:xfrm>
              <a:off x="3271075" y="1225800"/>
              <a:ext cx="172425" cy="178025"/>
            </a:xfrm>
            <a:custGeom>
              <a:avLst/>
              <a:gdLst/>
              <a:ahLst/>
              <a:cxnLst/>
              <a:rect l="l" t="t" r="r" b="b"/>
              <a:pathLst>
                <a:path w="6897" h="7121" extrusionOk="0">
                  <a:moveTo>
                    <a:pt x="5092" y="1"/>
                  </a:moveTo>
                  <a:cubicBezTo>
                    <a:pt x="4429" y="1124"/>
                    <a:pt x="3766" y="2275"/>
                    <a:pt x="3112" y="3453"/>
                  </a:cubicBezTo>
                  <a:cubicBezTo>
                    <a:pt x="2063" y="4309"/>
                    <a:pt x="1032" y="5221"/>
                    <a:pt x="1" y="6187"/>
                  </a:cubicBezTo>
                  <a:cubicBezTo>
                    <a:pt x="157" y="6463"/>
                    <a:pt x="397" y="6694"/>
                    <a:pt x="673" y="6850"/>
                  </a:cubicBezTo>
                  <a:cubicBezTo>
                    <a:pt x="1008" y="7034"/>
                    <a:pt x="1399" y="7121"/>
                    <a:pt x="1818" y="7121"/>
                  </a:cubicBezTo>
                  <a:cubicBezTo>
                    <a:pt x="3059" y="7121"/>
                    <a:pt x="4547" y="6360"/>
                    <a:pt x="5552" y="5101"/>
                  </a:cubicBezTo>
                  <a:cubicBezTo>
                    <a:pt x="6896" y="3416"/>
                    <a:pt x="6896" y="1225"/>
                    <a:pt x="5552" y="249"/>
                  </a:cubicBezTo>
                  <a:cubicBezTo>
                    <a:pt x="5414" y="148"/>
                    <a:pt x="5258" y="65"/>
                    <a:pt x="50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421;p45">
              <a:extLst>
                <a:ext uri="{FF2B5EF4-FFF2-40B4-BE49-F238E27FC236}">
                  <a16:creationId xmlns:a16="http://schemas.microsoft.com/office/drawing/2014/main" id="{5290E9F0-C69F-4BC2-B736-28B34E680707}"/>
                </a:ext>
              </a:extLst>
            </p:cNvPr>
            <p:cNvSpPr/>
            <p:nvPr/>
          </p:nvSpPr>
          <p:spPr>
            <a:xfrm>
              <a:off x="3552325" y="1252050"/>
              <a:ext cx="32700" cy="99225"/>
            </a:xfrm>
            <a:custGeom>
              <a:avLst/>
              <a:gdLst/>
              <a:ahLst/>
              <a:cxnLst/>
              <a:rect l="l" t="t" r="r" b="b"/>
              <a:pathLst>
                <a:path w="1308" h="3969" extrusionOk="0">
                  <a:moveTo>
                    <a:pt x="1308" y="0"/>
                  </a:moveTo>
                  <a:cubicBezTo>
                    <a:pt x="875" y="28"/>
                    <a:pt x="433" y="55"/>
                    <a:pt x="1" y="101"/>
                  </a:cubicBezTo>
                  <a:lnTo>
                    <a:pt x="1" y="3968"/>
                  </a:lnTo>
                  <a:cubicBezTo>
                    <a:pt x="433" y="3931"/>
                    <a:pt x="875" y="3894"/>
                    <a:pt x="1308" y="3876"/>
                  </a:cubicBezTo>
                  <a:lnTo>
                    <a:pt x="13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422;p45">
              <a:extLst>
                <a:ext uri="{FF2B5EF4-FFF2-40B4-BE49-F238E27FC236}">
                  <a16:creationId xmlns:a16="http://schemas.microsoft.com/office/drawing/2014/main" id="{691F6683-DFD7-412F-8214-86B02A4D7A02}"/>
                </a:ext>
              </a:extLst>
            </p:cNvPr>
            <p:cNvSpPr/>
            <p:nvPr/>
          </p:nvSpPr>
          <p:spPr>
            <a:xfrm>
              <a:off x="3496625" y="1308650"/>
              <a:ext cx="32950" cy="49975"/>
            </a:xfrm>
            <a:custGeom>
              <a:avLst/>
              <a:gdLst/>
              <a:ahLst/>
              <a:cxnLst/>
              <a:rect l="l" t="t" r="r" b="b"/>
              <a:pathLst>
                <a:path w="1318" h="1999" extrusionOk="0">
                  <a:moveTo>
                    <a:pt x="1317" y="1"/>
                  </a:moveTo>
                  <a:cubicBezTo>
                    <a:pt x="875" y="56"/>
                    <a:pt x="443" y="121"/>
                    <a:pt x="1" y="194"/>
                  </a:cubicBezTo>
                  <a:lnTo>
                    <a:pt x="1" y="1999"/>
                  </a:lnTo>
                  <a:cubicBezTo>
                    <a:pt x="443" y="1925"/>
                    <a:pt x="875" y="1861"/>
                    <a:pt x="1317" y="1805"/>
                  </a:cubicBezTo>
                  <a:lnTo>
                    <a:pt x="1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423;p45">
              <a:extLst>
                <a:ext uri="{FF2B5EF4-FFF2-40B4-BE49-F238E27FC236}">
                  <a16:creationId xmlns:a16="http://schemas.microsoft.com/office/drawing/2014/main" id="{CBA8E542-BA74-46C1-AF32-0270530FAB70}"/>
                </a:ext>
              </a:extLst>
            </p:cNvPr>
            <p:cNvSpPr/>
            <p:nvPr/>
          </p:nvSpPr>
          <p:spPr>
            <a:xfrm>
              <a:off x="3496625" y="1281050"/>
              <a:ext cx="32950" cy="32475"/>
            </a:xfrm>
            <a:custGeom>
              <a:avLst/>
              <a:gdLst/>
              <a:ahLst/>
              <a:cxnLst/>
              <a:rect l="l" t="t" r="r" b="b"/>
              <a:pathLst>
                <a:path w="1318" h="1299" extrusionOk="0">
                  <a:moveTo>
                    <a:pt x="1317" y="0"/>
                  </a:moveTo>
                  <a:cubicBezTo>
                    <a:pt x="875" y="46"/>
                    <a:pt x="443" y="111"/>
                    <a:pt x="1" y="194"/>
                  </a:cubicBezTo>
                  <a:lnTo>
                    <a:pt x="1" y="1298"/>
                  </a:lnTo>
                  <a:cubicBezTo>
                    <a:pt x="443" y="1225"/>
                    <a:pt x="875" y="1160"/>
                    <a:pt x="1317" y="1105"/>
                  </a:cubicBezTo>
                  <a:lnTo>
                    <a:pt x="131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424;p45">
              <a:extLst>
                <a:ext uri="{FF2B5EF4-FFF2-40B4-BE49-F238E27FC236}">
                  <a16:creationId xmlns:a16="http://schemas.microsoft.com/office/drawing/2014/main" id="{266CF566-035C-4F4E-82D1-D96355360D90}"/>
                </a:ext>
              </a:extLst>
            </p:cNvPr>
            <p:cNvSpPr/>
            <p:nvPr/>
          </p:nvSpPr>
          <p:spPr>
            <a:xfrm>
              <a:off x="3552325" y="1193125"/>
              <a:ext cx="32700" cy="61475"/>
            </a:xfrm>
            <a:custGeom>
              <a:avLst/>
              <a:gdLst/>
              <a:ahLst/>
              <a:cxnLst/>
              <a:rect l="l" t="t" r="r" b="b"/>
              <a:pathLst>
                <a:path w="1308" h="2459" extrusionOk="0">
                  <a:moveTo>
                    <a:pt x="1308" y="0"/>
                  </a:moveTo>
                  <a:cubicBezTo>
                    <a:pt x="875" y="19"/>
                    <a:pt x="433" y="56"/>
                    <a:pt x="1" y="102"/>
                  </a:cubicBezTo>
                  <a:lnTo>
                    <a:pt x="1" y="2458"/>
                  </a:lnTo>
                  <a:cubicBezTo>
                    <a:pt x="433" y="2412"/>
                    <a:pt x="875" y="2385"/>
                    <a:pt x="1308" y="2357"/>
                  </a:cubicBezTo>
                  <a:lnTo>
                    <a:pt x="13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425;p45">
              <a:extLst>
                <a:ext uri="{FF2B5EF4-FFF2-40B4-BE49-F238E27FC236}">
                  <a16:creationId xmlns:a16="http://schemas.microsoft.com/office/drawing/2014/main" id="{09164F0F-CCF9-402D-A2EE-48C438FBB914}"/>
                </a:ext>
              </a:extLst>
            </p:cNvPr>
            <p:cNvSpPr/>
            <p:nvPr/>
          </p:nvSpPr>
          <p:spPr>
            <a:xfrm>
              <a:off x="3607575" y="1268675"/>
              <a:ext cx="32250" cy="79375"/>
            </a:xfrm>
            <a:custGeom>
              <a:avLst/>
              <a:gdLst/>
              <a:ahLst/>
              <a:cxnLst/>
              <a:rect l="l" t="t" r="r" b="b"/>
              <a:pathLst>
                <a:path w="1290" h="3175" extrusionOk="0">
                  <a:moveTo>
                    <a:pt x="648" y="0"/>
                  </a:moveTo>
                  <a:cubicBezTo>
                    <a:pt x="433" y="0"/>
                    <a:pt x="217" y="3"/>
                    <a:pt x="0" y="7"/>
                  </a:cubicBezTo>
                  <a:lnTo>
                    <a:pt x="0" y="3174"/>
                  </a:lnTo>
                  <a:cubicBezTo>
                    <a:pt x="217" y="3170"/>
                    <a:pt x="433" y="3167"/>
                    <a:pt x="648" y="3167"/>
                  </a:cubicBezTo>
                  <a:cubicBezTo>
                    <a:pt x="863" y="3167"/>
                    <a:pt x="1077" y="3170"/>
                    <a:pt x="1289" y="3174"/>
                  </a:cubicBezTo>
                  <a:lnTo>
                    <a:pt x="1289" y="7"/>
                  </a:lnTo>
                  <a:cubicBezTo>
                    <a:pt x="1077" y="3"/>
                    <a:pt x="863" y="0"/>
                    <a:pt x="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426;p45">
              <a:extLst>
                <a:ext uri="{FF2B5EF4-FFF2-40B4-BE49-F238E27FC236}">
                  <a16:creationId xmlns:a16="http://schemas.microsoft.com/office/drawing/2014/main" id="{7D600C73-3A7C-4BC8-99F6-7DA4DDBC5C44}"/>
                </a:ext>
              </a:extLst>
            </p:cNvPr>
            <p:cNvSpPr/>
            <p:nvPr/>
          </p:nvSpPr>
          <p:spPr>
            <a:xfrm>
              <a:off x="3607575" y="1232300"/>
              <a:ext cx="32250" cy="36575"/>
            </a:xfrm>
            <a:custGeom>
              <a:avLst/>
              <a:gdLst/>
              <a:ahLst/>
              <a:cxnLst/>
              <a:rect l="l" t="t" r="r" b="b"/>
              <a:pathLst>
                <a:path w="1290" h="1463" extrusionOk="0">
                  <a:moveTo>
                    <a:pt x="648" y="1"/>
                  </a:moveTo>
                  <a:cubicBezTo>
                    <a:pt x="433" y="1"/>
                    <a:pt x="217" y="3"/>
                    <a:pt x="0" y="8"/>
                  </a:cubicBezTo>
                  <a:lnTo>
                    <a:pt x="0" y="1462"/>
                  </a:lnTo>
                  <a:cubicBezTo>
                    <a:pt x="217" y="1458"/>
                    <a:pt x="433" y="1455"/>
                    <a:pt x="648" y="1455"/>
                  </a:cubicBezTo>
                  <a:cubicBezTo>
                    <a:pt x="863" y="1455"/>
                    <a:pt x="1077" y="1458"/>
                    <a:pt x="1289" y="1462"/>
                  </a:cubicBezTo>
                  <a:lnTo>
                    <a:pt x="1289" y="8"/>
                  </a:lnTo>
                  <a:cubicBezTo>
                    <a:pt x="1077" y="3"/>
                    <a:pt x="863" y="1"/>
                    <a:pt x="6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427;p45">
              <a:extLst>
                <a:ext uri="{FF2B5EF4-FFF2-40B4-BE49-F238E27FC236}">
                  <a16:creationId xmlns:a16="http://schemas.microsoft.com/office/drawing/2014/main" id="{9E57D89B-C680-425C-9968-322BD6E7E1E2}"/>
                </a:ext>
              </a:extLst>
            </p:cNvPr>
            <p:cNvSpPr/>
            <p:nvPr/>
          </p:nvSpPr>
          <p:spPr>
            <a:xfrm>
              <a:off x="3976525" y="1214125"/>
              <a:ext cx="482625" cy="345550"/>
            </a:xfrm>
            <a:custGeom>
              <a:avLst/>
              <a:gdLst/>
              <a:ahLst/>
              <a:cxnLst/>
              <a:rect l="l" t="t" r="r" b="b"/>
              <a:pathLst>
                <a:path w="19305" h="13822" extrusionOk="0">
                  <a:moveTo>
                    <a:pt x="2480" y="0"/>
                  </a:moveTo>
                  <a:cubicBezTo>
                    <a:pt x="1849" y="0"/>
                    <a:pt x="1221" y="21"/>
                    <a:pt x="598" y="63"/>
                  </a:cubicBezTo>
                  <a:cubicBezTo>
                    <a:pt x="267" y="99"/>
                    <a:pt x="9" y="376"/>
                    <a:pt x="9" y="707"/>
                  </a:cubicBezTo>
                  <a:lnTo>
                    <a:pt x="9" y="8901"/>
                  </a:lnTo>
                  <a:cubicBezTo>
                    <a:pt x="0" y="9207"/>
                    <a:pt x="249" y="9455"/>
                    <a:pt x="551" y="9455"/>
                  </a:cubicBezTo>
                  <a:cubicBezTo>
                    <a:pt x="566" y="9455"/>
                    <a:pt x="582" y="9454"/>
                    <a:pt x="598" y="9453"/>
                  </a:cubicBezTo>
                  <a:cubicBezTo>
                    <a:pt x="1221" y="9411"/>
                    <a:pt x="1849" y="9390"/>
                    <a:pt x="2480" y="9390"/>
                  </a:cubicBezTo>
                  <a:cubicBezTo>
                    <a:pt x="7834" y="9390"/>
                    <a:pt x="13438" y="10885"/>
                    <a:pt x="18725" y="13743"/>
                  </a:cubicBezTo>
                  <a:cubicBezTo>
                    <a:pt x="18825" y="13796"/>
                    <a:pt x="18918" y="13821"/>
                    <a:pt x="18999" y="13821"/>
                  </a:cubicBezTo>
                  <a:cubicBezTo>
                    <a:pt x="19184" y="13821"/>
                    <a:pt x="19305" y="13688"/>
                    <a:pt x="19305" y="13458"/>
                  </a:cubicBezTo>
                  <a:lnTo>
                    <a:pt x="19305" y="5273"/>
                  </a:lnTo>
                  <a:cubicBezTo>
                    <a:pt x="19305" y="4942"/>
                    <a:pt x="19047" y="4528"/>
                    <a:pt x="18725" y="4353"/>
                  </a:cubicBezTo>
                  <a:cubicBezTo>
                    <a:pt x="13438" y="1495"/>
                    <a:pt x="7834" y="0"/>
                    <a:pt x="248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428;p45">
              <a:extLst>
                <a:ext uri="{FF2B5EF4-FFF2-40B4-BE49-F238E27FC236}">
                  <a16:creationId xmlns:a16="http://schemas.microsoft.com/office/drawing/2014/main" id="{9CD7044A-9C7A-4A20-816E-EE8FDBAE7B4C}"/>
                </a:ext>
              </a:extLst>
            </p:cNvPr>
            <p:cNvSpPr/>
            <p:nvPr/>
          </p:nvSpPr>
          <p:spPr>
            <a:xfrm>
              <a:off x="4049700" y="1249975"/>
              <a:ext cx="372625" cy="260325"/>
            </a:xfrm>
            <a:custGeom>
              <a:avLst/>
              <a:gdLst/>
              <a:ahLst/>
              <a:cxnLst/>
              <a:rect l="l" t="t" r="r" b="b"/>
              <a:pathLst>
                <a:path w="14905" h="10413" extrusionOk="0">
                  <a:moveTo>
                    <a:pt x="101" y="102"/>
                  </a:moveTo>
                  <a:cubicBezTo>
                    <a:pt x="4953" y="194"/>
                    <a:pt x="9998" y="1501"/>
                    <a:pt x="14804" y="3922"/>
                  </a:cubicBezTo>
                  <a:lnTo>
                    <a:pt x="14804" y="10265"/>
                  </a:lnTo>
                  <a:cubicBezTo>
                    <a:pt x="9998" y="7835"/>
                    <a:pt x="4953" y="6528"/>
                    <a:pt x="101" y="6435"/>
                  </a:cubicBezTo>
                  <a:lnTo>
                    <a:pt x="101" y="102"/>
                  </a:lnTo>
                  <a:close/>
                  <a:moveTo>
                    <a:pt x="0" y="0"/>
                  </a:moveTo>
                  <a:lnTo>
                    <a:pt x="0" y="6537"/>
                  </a:lnTo>
                  <a:cubicBezTo>
                    <a:pt x="4916" y="6610"/>
                    <a:pt x="10035" y="7936"/>
                    <a:pt x="14905" y="10412"/>
                  </a:cubicBezTo>
                  <a:lnTo>
                    <a:pt x="14905" y="3876"/>
                  </a:lnTo>
                  <a:cubicBezTo>
                    <a:pt x="10035" y="1400"/>
                    <a:pt x="4916" y="7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429;p45">
              <a:extLst>
                <a:ext uri="{FF2B5EF4-FFF2-40B4-BE49-F238E27FC236}">
                  <a16:creationId xmlns:a16="http://schemas.microsoft.com/office/drawing/2014/main" id="{8205CE7A-CCF0-4EAD-8CAF-2618E490318B}"/>
                </a:ext>
              </a:extLst>
            </p:cNvPr>
            <p:cNvSpPr/>
            <p:nvPr/>
          </p:nvSpPr>
          <p:spPr>
            <a:xfrm>
              <a:off x="4051075" y="1272975"/>
              <a:ext cx="370100" cy="98775"/>
            </a:xfrm>
            <a:custGeom>
              <a:avLst/>
              <a:gdLst/>
              <a:ahLst/>
              <a:cxnLst/>
              <a:rect l="l" t="t" r="r" b="b"/>
              <a:pathLst>
                <a:path w="14804" h="3951" extrusionOk="0">
                  <a:moveTo>
                    <a:pt x="0" y="1"/>
                  </a:moveTo>
                  <a:lnTo>
                    <a:pt x="0" y="102"/>
                  </a:lnTo>
                  <a:cubicBezTo>
                    <a:pt x="4880" y="185"/>
                    <a:pt x="9962" y="1502"/>
                    <a:pt x="14804" y="3950"/>
                  </a:cubicBezTo>
                  <a:lnTo>
                    <a:pt x="14804" y="3849"/>
                  </a:lnTo>
                  <a:cubicBezTo>
                    <a:pt x="9962" y="1400"/>
                    <a:pt x="4880" y="84"/>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430;p45">
              <a:extLst>
                <a:ext uri="{FF2B5EF4-FFF2-40B4-BE49-F238E27FC236}">
                  <a16:creationId xmlns:a16="http://schemas.microsoft.com/office/drawing/2014/main" id="{5A3BCB41-034D-4763-995B-2B36BBDBCE37}"/>
                </a:ext>
              </a:extLst>
            </p:cNvPr>
            <p:cNvSpPr/>
            <p:nvPr/>
          </p:nvSpPr>
          <p:spPr>
            <a:xfrm>
              <a:off x="4051075" y="1295775"/>
              <a:ext cx="370100" cy="99000"/>
            </a:xfrm>
            <a:custGeom>
              <a:avLst/>
              <a:gdLst/>
              <a:ahLst/>
              <a:cxnLst/>
              <a:rect l="l" t="t" r="r" b="b"/>
              <a:pathLst>
                <a:path w="14804" h="3960" extrusionOk="0">
                  <a:moveTo>
                    <a:pt x="0" y="0"/>
                  </a:moveTo>
                  <a:lnTo>
                    <a:pt x="0" y="102"/>
                  </a:lnTo>
                  <a:cubicBezTo>
                    <a:pt x="4880" y="185"/>
                    <a:pt x="9962" y="1510"/>
                    <a:pt x="14804" y="3959"/>
                  </a:cubicBezTo>
                  <a:lnTo>
                    <a:pt x="14804" y="3858"/>
                  </a:lnTo>
                  <a:cubicBezTo>
                    <a:pt x="9962" y="1400"/>
                    <a:pt x="4880" y="8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431;p45">
              <a:extLst>
                <a:ext uri="{FF2B5EF4-FFF2-40B4-BE49-F238E27FC236}">
                  <a16:creationId xmlns:a16="http://schemas.microsoft.com/office/drawing/2014/main" id="{C6EEB8B8-B4D0-4999-82C0-31B40836DF08}"/>
                </a:ext>
              </a:extLst>
            </p:cNvPr>
            <p:cNvSpPr/>
            <p:nvPr/>
          </p:nvSpPr>
          <p:spPr>
            <a:xfrm>
              <a:off x="4051075" y="1318800"/>
              <a:ext cx="370100" cy="98975"/>
            </a:xfrm>
            <a:custGeom>
              <a:avLst/>
              <a:gdLst/>
              <a:ahLst/>
              <a:cxnLst/>
              <a:rect l="l" t="t" r="r" b="b"/>
              <a:pathLst>
                <a:path w="14804" h="3959" extrusionOk="0">
                  <a:moveTo>
                    <a:pt x="0" y="0"/>
                  </a:moveTo>
                  <a:lnTo>
                    <a:pt x="0" y="101"/>
                  </a:lnTo>
                  <a:cubicBezTo>
                    <a:pt x="4880" y="184"/>
                    <a:pt x="9962" y="1510"/>
                    <a:pt x="14804" y="3959"/>
                  </a:cubicBezTo>
                  <a:lnTo>
                    <a:pt x="14804" y="3857"/>
                  </a:lnTo>
                  <a:cubicBezTo>
                    <a:pt x="9962" y="1399"/>
                    <a:pt x="4880" y="8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432;p45">
              <a:extLst>
                <a:ext uri="{FF2B5EF4-FFF2-40B4-BE49-F238E27FC236}">
                  <a16:creationId xmlns:a16="http://schemas.microsoft.com/office/drawing/2014/main" id="{03E92D03-5542-4DE8-B57A-FD71D9CC0B42}"/>
                </a:ext>
              </a:extLst>
            </p:cNvPr>
            <p:cNvSpPr/>
            <p:nvPr/>
          </p:nvSpPr>
          <p:spPr>
            <a:xfrm>
              <a:off x="4051075" y="1341800"/>
              <a:ext cx="370100" cy="99000"/>
            </a:xfrm>
            <a:custGeom>
              <a:avLst/>
              <a:gdLst/>
              <a:ahLst/>
              <a:cxnLst/>
              <a:rect l="l" t="t" r="r" b="b"/>
              <a:pathLst>
                <a:path w="14804" h="3960" extrusionOk="0">
                  <a:moveTo>
                    <a:pt x="0" y="1"/>
                  </a:moveTo>
                  <a:lnTo>
                    <a:pt x="0" y="102"/>
                  </a:lnTo>
                  <a:cubicBezTo>
                    <a:pt x="4880" y="185"/>
                    <a:pt x="9962" y="1501"/>
                    <a:pt x="14804" y="3959"/>
                  </a:cubicBezTo>
                  <a:lnTo>
                    <a:pt x="14804" y="3858"/>
                  </a:lnTo>
                  <a:cubicBezTo>
                    <a:pt x="9962" y="1400"/>
                    <a:pt x="4880" y="83"/>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433;p45">
              <a:extLst>
                <a:ext uri="{FF2B5EF4-FFF2-40B4-BE49-F238E27FC236}">
                  <a16:creationId xmlns:a16="http://schemas.microsoft.com/office/drawing/2014/main" id="{E0A41B5E-CD21-4075-BC5C-A7C8DE6CE690}"/>
                </a:ext>
              </a:extLst>
            </p:cNvPr>
            <p:cNvSpPr/>
            <p:nvPr/>
          </p:nvSpPr>
          <p:spPr>
            <a:xfrm>
              <a:off x="4051075" y="1364825"/>
              <a:ext cx="370100" cy="98750"/>
            </a:xfrm>
            <a:custGeom>
              <a:avLst/>
              <a:gdLst/>
              <a:ahLst/>
              <a:cxnLst/>
              <a:rect l="l" t="t" r="r" b="b"/>
              <a:pathLst>
                <a:path w="14804" h="3950" extrusionOk="0">
                  <a:moveTo>
                    <a:pt x="0" y="0"/>
                  </a:moveTo>
                  <a:lnTo>
                    <a:pt x="0" y="101"/>
                  </a:lnTo>
                  <a:cubicBezTo>
                    <a:pt x="4880" y="184"/>
                    <a:pt x="9962" y="1501"/>
                    <a:pt x="14804" y="3950"/>
                  </a:cubicBezTo>
                  <a:lnTo>
                    <a:pt x="14804" y="3858"/>
                  </a:lnTo>
                  <a:cubicBezTo>
                    <a:pt x="9962" y="1400"/>
                    <a:pt x="4880" y="8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434;p45">
              <a:extLst>
                <a:ext uri="{FF2B5EF4-FFF2-40B4-BE49-F238E27FC236}">
                  <a16:creationId xmlns:a16="http://schemas.microsoft.com/office/drawing/2014/main" id="{1FEBF6D0-A441-434D-9054-D94327EDC2CF}"/>
                </a:ext>
              </a:extLst>
            </p:cNvPr>
            <p:cNvSpPr/>
            <p:nvPr/>
          </p:nvSpPr>
          <p:spPr>
            <a:xfrm>
              <a:off x="4051075" y="1387825"/>
              <a:ext cx="370100" cy="98775"/>
            </a:xfrm>
            <a:custGeom>
              <a:avLst/>
              <a:gdLst/>
              <a:ahLst/>
              <a:cxnLst/>
              <a:rect l="l" t="t" r="r" b="b"/>
              <a:pathLst>
                <a:path w="14804" h="3951" extrusionOk="0">
                  <a:moveTo>
                    <a:pt x="0" y="1"/>
                  </a:moveTo>
                  <a:lnTo>
                    <a:pt x="0" y="102"/>
                  </a:lnTo>
                  <a:cubicBezTo>
                    <a:pt x="4880" y="185"/>
                    <a:pt x="9962" y="1501"/>
                    <a:pt x="14804" y="3950"/>
                  </a:cubicBezTo>
                  <a:lnTo>
                    <a:pt x="14804" y="3858"/>
                  </a:lnTo>
                  <a:cubicBezTo>
                    <a:pt x="9962" y="1400"/>
                    <a:pt x="4880" y="84"/>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435;p45">
              <a:extLst>
                <a:ext uri="{FF2B5EF4-FFF2-40B4-BE49-F238E27FC236}">
                  <a16:creationId xmlns:a16="http://schemas.microsoft.com/office/drawing/2014/main" id="{6613BDC7-28A5-4ECD-993D-617053C7C0D3}"/>
                </a:ext>
              </a:extLst>
            </p:cNvPr>
            <p:cNvSpPr/>
            <p:nvPr/>
          </p:nvSpPr>
          <p:spPr>
            <a:xfrm>
              <a:off x="4025975" y="1259875"/>
              <a:ext cx="11550" cy="5300"/>
            </a:xfrm>
            <a:custGeom>
              <a:avLst/>
              <a:gdLst/>
              <a:ahLst/>
              <a:cxnLst/>
              <a:rect l="l" t="t" r="r" b="b"/>
              <a:pathLst>
                <a:path w="462" h="212" extrusionOk="0">
                  <a:moveTo>
                    <a:pt x="1" y="0"/>
                  </a:moveTo>
                  <a:lnTo>
                    <a:pt x="1" y="212"/>
                  </a:lnTo>
                  <a:lnTo>
                    <a:pt x="461" y="212"/>
                  </a:lnTo>
                  <a:lnTo>
                    <a:pt x="4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436;p45">
              <a:extLst>
                <a:ext uri="{FF2B5EF4-FFF2-40B4-BE49-F238E27FC236}">
                  <a16:creationId xmlns:a16="http://schemas.microsoft.com/office/drawing/2014/main" id="{2F761EC4-8D18-44B1-A223-130122CA1F2B}"/>
                </a:ext>
              </a:extLst>
            </p:cNvPr>
            <p:cNvSpPr/>
            <p:nvPr/>
          </p:nvSpPr>
          <p:spPr>
            <a:xfrm>
              <a:off x="4025975" y="1282875"/>
              <a:ext cx="11550" cy="5325"/>
            </a:xfrm>
            <a:custGeom>
              <a:avLst/>
              <a:gdLst/>
              <a:ahLst/>
              <a:cxnLst/>
              <a:rect l="l" t="t" r="r" b="b"/>
              <a:pathLst>
                <a:path w="462" h="213" extrusionOk="0">
                  <a:moveTo>
                    <a:pt x="1" y="1"/>
                  </a:moveTo>
                  <a:lnTo>
                    <a:pt x="1" y="213"/>
                  </a:lnTo>
                  <a:lnTo>
                    <a:pt x="461" y="213"/>
                  </a:lnTo>
                  <a:lnTo>
                    <a:pt x="4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437;p45">
              <a:extLst>
                <a:ext uri="{FF2B5EF4-FFF2-40B4-BE49-F238E27FC236}">
                  <a16:creationId xmlns:a16="http://schemas.microsoft.com/office/drawing/2014/main" id="{E8E31970-4A03-4939-BD22-0DD5469EAD45}"/>
                </a:ext>
              </a:extLst>
            </p:cNvPr>
            <p:cNvSpPr/>
            <p:nvPr/>
          </p:nvSpPr>
          <p:spPr>
            <a:xfrm>
              <a:off x="4025975" y="1305900"/>
              <a:ext cx="11550" cy="5325"/>
            </a:xfrm>
            <a:custGeom>
              <a:avLst/>
              <a:gdLst/>
              <a:ahLst/>
              <a:cxnLst/>
              <a:rect l="l" t="t" r="r" b="b"/>
              <a:pathLst>
                <a:path w="462" h="213" extrusionOk="0">
                  <a:moveTo>
                    <a:pt x="1" y="0"/>
                  </a:moveTo>
                  <a:lnTo>
                    <a:pt x="1" y="212"/>
                  </a:lnTo>
                  <a:lnTo>
                    <a:pt x="461" y="212"/>
                  </a:lnTo>
                  <a:lnTo>
                    <a:pt x="4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438;p45">
              <a:extLst>
                <a:ext uri="{FF2B5EF4-FFF2-40B4-BE49-F238E27FC236}">
                  <a16:creationId xmlns:a16="http://schemas.microsoft.com/office/drawing/2014/main" id="{E1BCCD7E-A8E0-4222-9E9B-4886B499B273}"/>
                </a:ext>
              </a:extLst>
            </p:cNvPr>
            <p:cNvSpPr/>
            <p:nvPr/>
          </p:nvSpPr>
          <p:spPr>
            <a:xfrm>
              <a:off x="4025975" y="1328925"/>
              <a:ext cx="11550" cy="5300"/>
            </a:xfrm>
            <a:custGeom>
              <a:avLst/>
              <a:gdLst/>
              <a:ahLst/>
              <a:cxnLst/>
              <a:rect l="l" t="t" r="r" b="b"/>
              <a:pathLst>
                <a:path w="462" h="212" extrusionOk="0">
                  <a:moveTo>
                    <a:pt x="1" y="0"/>
                  </a:moveTo>
                  <a:lnTo>
                    <a:pt x="1" y="212"/>
                  </a:lnTo>
                  <a:lnTo>
                    <a:pt x="461" y="212"/>
                  </a:lnTo>
                  <a:lnTo>
                    <a:pt x="4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439;p45">
              <a:extLst>
                <a:ext uri="{FF2B5EF4-FFF2-40B4-BE49-F238E27FC236}">
                  <a16:creationId xmlns:a16="http://schemas.microsoft.com/office/drawing/2014/main" id="{34BBAD96-D147-42F9-8C24-E10AC0144E67}"/>
                </a:ext>
              </a:extLst>
            </p:cNvPr>
            <p:cNvSpPr/>
            <p:nvPr/>
          </p:nvSpPr>
          <p:spPr>
            <a:xfrm>
              <a:off x="4025975" y="1351925"/>
              <a:ext cx="11550" cy="5325"/>
            </a:xfrm>
            <a:custGeom>
              <a:avLst/>
              <a:gdLst/>
              <a:ahLst/>
              <a:cxnLst/>
              <a:rect l="l" t="t" r="r" b="b"/>
              <a:pathLst>
                <a:path w="462" h="213" extrusionOk="0">
                  <a:moveTo>
                    <a:pt x="1" y="1"/>
                  </a:moveTo>
                  <a:lnTo>
                    <a:pt x="1" y="212"/>
                  </a:lnTo>
                  <a:lnTo>
                    <a:pt x="461" y="212"/>
                  </a:lnTo>
                  <a:lnTo>
                    <a:pt x="4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440;p45">
              <a:extLst>
                <a:ext uri="{FF2B5EF4-FFF2-40B4-BE49-F238E27FC236}">
                  <a16:creationId xmlns:a16="http://schemas.microsoft.com/office/drawing/2014/main" id="{91044286-80A9-4899-A41E-56BF795A97AE}"/>
                </a:ext>
              </a:extLst>
            </p:cNvPr>
            <p:cNvSpPr/>
            <p:nvPr/>
          </p:nvSpPr>
          <p:spPr>
            <a:xfrm>
              <a:off x="4025975" y="1374950"/>
              <a:ext cx="11550" cy="5325"/>
            </a:xfrm>
            <a:custGeom>
              <a:avLst/>
              <a:gdLst/>
              <a:ahLst/>
              <a:cxnLst/>
              <a:rect l="l" t="t" r="r" b="b"/>
              <a:pathLst>
                <a:path w="462" h="213" extrusionOk="0">
                  <a:moveTo>
                    <a:pt x="1" y="0"/>
                  </a:moveTo>
                  <a:lnTo>
                    <a:pt x="1" y="212"/>
                  </a:lnTo>
                  <a:lnTo>
                    <a:pt x="461" y="212"/>
                  </a:lnTo>
                  <a:lnTo>
                    <a:pt x="4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441;p45">
              <a:extLst>
                <a:ext uri="{FF2B5EF4-FFF2-40B4-BE49-F238E27FC236}">
                  <a16:creationId xmlns:a16="http://schemas.microsoft.com/office/drawing/2014/main" id="{F91F5F95-9A32-42C5-B959-B913D73F7B5D}"/>
                </a:ext>
              </a:extLst>
            </p:cNvPr>
            <p:cNvSpPr/>
            <p:nvPr/>
          </p:nvSpPr>
          <p:spPr>
            <a:xfrm>
              <a:off x="4025975" y="1397950"/>
              <a:ext cx="11550" cy="5325"/>
            </a:xfrm>
            <a:custGeom>
              <a:avLst/>
              <a:gdLst/>
              <a:ahLst/>
              <a:cxnLst/>
              <a:rect l="l" t="t" r="r" b="b"/>
              <a:pathLst>
                <a:path w="462" h="213" extrusionOk="0">
                  <a:moveTo>
                    <a:pt x="1" y="1"/>
                  </a:moveTo>
                  <a:lnTo>
                    <a:pt x="1" y="213"/>
                  </a:lnTo>
                  <a:lnTo>
                    <a:pt x="461" y="213"/>
                  </a:lnTo>
                  <a:lnTo>
                    <a:pt x="4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442;p45">
              <a:extLst>
                <a:ext uri="{FF2B5EF4-FFF2-40B4-BE49-F238E27FC236}">
                  <a16:creationId xmlns:a16="http://schemas.microsoft.com/office/drawing/2014/main" id="{ED14C961-C930-4412-95D8-71E01736D141}"/>
                </a:ext>
              </a:extLst>
            </p:cNvPr>
            <p:cNvSpPr/>
            <p:nvPr/>
          </p:nvSpPr>
          <p:spPr>
            <a:xfrm>
              <a:off x="4049475" y="1314175"/>
              <a:ext cx="365225" cy="99225"/>
            </a:xfrm>
            <a:custGeom>
              <a:avLst/>
              <a:gdLst/>
              <a:ahLst/>
              <a:cxnLst/>
              <a:rect l="l" t="t" r="r" b="b"/>
              <a:pathLst>
                <a:path w="14609" h="3969" extrusionOk="0">
                  <a:moveTo>
                    <a:pt x="1943" y="1"/>
                  </a:moveTo>
                  <a:cubicBezTo>
                    <a:pt x="1915" y="1"/>
                    <a:pt x="1896" y="10"/>
                    <a:pt x="1887" y="28"/>
                  </a:cubicBezTo>
                  <a:cubicBezTo>
                    <a:pt x="1261" y="1299"/>
                    <a:pt x="635" y="2588"/>
                    <a:pt x="9" y="3895"/>
                  </a:cubicBezTo>
                  <a:cubicBezTo>
                    <a:pt x="0" y="3923"/>
                    <a:pt x="9" y="3960"/>
                    <a:pt x="37" y="3969"/>
                  </a:cubicBezTo>
                  <a:lnTo>
                    <a:pt x="55" y="3969"/>
                  </a:lnTo>
                  <a:cubicBezTo>
                    <a:pt x="74" y="3969"/>
                    <a:pt x="92" y="3960"/>
                    <a:pt x="101" y="3950"/>
                  </a:cubicBezTo>
                  <a:cubicBezTo>
                    <a:pt x="709" y="2671"/>
                    <a:pt x="1316" y="1419"/>
                    <a:pt x="1933" y="185"/>
                  </a:cubicBezTo>
                  <a:cubicBezTo>
                    <a:pt x="2329" y="1069"/>
                    <a:pt x="2734" y="1962"/>
                    <a:pt x="3130" y="2864"/>
                  </a:cubicBezTo>
                  <a:cubicBezTo>
                    <a:pt x="3139" y="2882"/>
                    <a:pt x="3158" y="2901"/>
                    <a:pt x="3176" y="2901"/>
                  </a:cubicBezTo>
                  <a:cubicBezTo>
                    <a:pt x="3182" y="2904"/>
                    <a:pt x="3187" y="2905"/>
                    <a:pt x="3192" y="2905"/>
                  </a:cubicBezTo>
                  <a:cubicBezTo>
                    <a:pt x="3205" y="2905"/>
                    <a:pt x="3216" y="2898"/>
                    <a:pt x="3222" y="2892"/>
                  </a:cubicBezTo>
                  <a:cubicBezTo>
                    <a:pt x="3765" y="2293"/>
                    <a:pt x="4299" y="1713"/>
                    <a:pt x="4833" y="1142"/>
                  </a:cubicBezTo>
                  <a:cubicBezTo>
                    <a:pt x="5100" y="1575"/>
                    <a:pt x="5367" y="2008"/>
                    <a:pt x="5634" y="2450"/>
                  </a:cubicBezTo>
                  <a:cubicBezTo>
                    <a:pt x="5642" y="2465"/>
                    <a:pt x="5668" y="2480"/>
                    <a:pt x="5692" y="2480"/>
                  </a:cubicBezTo>
                  <a:cubicBezTo>
                    <a:pt x="5697" y="2480"/>
                    <a:pt x="5703" y="2479"/>
                    <a:pt x="5708" y="2477"/>
                  </a:cubicBezTo>
                  <a:cubicBezTo>
                    <a:pt x="6408" y="2183"/>
                    <a:pt x="7116" y="1907"/>
                    <a:pt x="7816" y="1658"/>
                  </a:cubicBezTo>
                  <a:cubicBezTo>
                    <a:pt x="8212" y="2174"/>
                    <a:pt x="8617" y="2689"/>
                    <a:pt x="9013" y="3223"/>
                  </a:cubicBezTo>
                  <a:cubicBezTo>
                    <a:pt x="9022" y="3232"/>
                    <a:pt x="9031" y="3241"/>
                    <a:pt x="9050" y="3251"/>
                  </a:cubicBezTo>
                  <a:cubicBezTo>
                    <a:pt x="9068" y="3251"/>
                    <a:pt x="9077" y="3251"/>
                    <a:pt x="9086" y="3241"/>
                  </a:cubicBezTo>
                  <a:cubicBezTo>
                    <a:pt x="9593" y="2800"/>
                    <a:pt x="10090" y="2367"/>
                    <a:pt x="10587" y="1953"/>
                  </a:cubicBezTo>
                  <a:cubicBezTo>
                    <a:pt x="10872" y="1658"/>
                    <a:pt x="11158" y="1363"/>
                    <a:pt x="11443" y="1069"/>
                  </a:cubicBezTo>
                  <a:cubicBezTo>
                    <a:pt x="12493" y="1170"/>
                    <a:pt x="13533" y="1327"/>
                    <a:pt x="14573" y="1529"/>
                  </a:cubicBezTo>
                  <a:cubicBezTo>
                    <a:pt x="14577" y="1530"/>
                    <a:pt x="14580" y="1531"/>
                    <a:pt x="14583" y="1531"/>
                  </a:cubicBezTo>
                  <a:cubicBezTo>
                    <a:pt x="14603" y="1531"/>
                    <a:pt x="14609" y="1507"/>
                    <a:pt x="14601" y="1483"/>
                  </a:cubicBezTo>
                  <a:cubicBezTo>
                    <a:pt x="14601" y="1446"/>
                    <a:pt x="14573" y="1419"/>
                    <a:pt x="14546" y="1409"/>
                  </a:cubicBezTo>
                  <a:cubicBezTo>
                    <a:pt x="13505" y="1207"/>
                    <a:pt x="12456" y="1050"/>
                    <a:pt x="11397" y="949"/>
                  </a:cubicBezTo>
                  <a:cubicBezTo>
                    <a:pt x="11388" y="949"/>
                    <a:pt x="11379" y="949"/>
                    <a:pt x="11370" y="958"/>
                  </a:cubicBezTo>
                  <a:cubicBezTo>
                    <a:pt x="11084" y="1253"/>
                    <a:pt x="10790" y="1557"/>
                    <a:pt x="10504" y="1861"/>
                  </a:cubicBezTo>
                  <a:cubicBezTo>
                    <a:pt x="10016" y="2266"/>
                    <a:pt x="9528" y="2680"/>
                    <a:pt x="9050" y="3113"/>
                  </a:cubicBezTo>
                  <a:cubicBezTo>
                    <a:pt x="8654" y="2588"/>
                    <a:pt x="8258" y="2072"/>
                    <a:pt x="7862" y="1566"/>
                  </a:cubicBezTo>
                  <a:cubicBezTo>
                    <a:pt x="7853" y="1548"/>
                    <a:pt x="7825" y="1538"/>
                    <a:pt x="7798" y="1538"/>
                  </a:cubicBezTo>
                  <a:cubicBezTo>
                    <a:pt x="7098" y="1787"/>
                    <a:pt x="6398" y="2063"/>
                    <a:pt x="5689" y="2358"/>
                  </a:cubicBezTo>
                  <a:cubicBezTo>
                    <a:pt x="5422" y="1907"/>
                    <a:pt x="5155" y="1474"/>
                    <a:pt x="4888" y="1032"/>
                  </a:cubicBezTo>
                  <a:cubicBezTo>
                    <a:pt x="4879" y="1023"/>
                    <a:pt x="4861" y="1004"/>
                    <a:pt x="4842" y="1004"/>
                  </a:cubicBezTo>
                  <a:cubicBezTo>
                    <a:pt x="4837" y="1002"/>
                    <a:pt x="4832" y="1001"/>
                    <a:pt x="4828" y="1001"/>
                  </a:cubicBezTo>
                  <a:cubicBezTo>
                    <a:pt x="4818" y="1001"/>
                    <a:pt x="4809" y="1007"/>
                    <a:pt x="4796" y="1014"/>
                  </a:cubicBezTo>
                  <a:cubicBezTo>
                    <a:pt x="4262" y="1584"/>
                    <a:pt x="3738" y="2155"/>
                    <a:pt x="3204" y="2754"/>
                  </a:cubicBezTo>
                  <a:cubicBezTo>
                    <a:pt x="2799" y="1842"/>
                    <a:pt x="2394" y="931"/>
                    <a:pt x="1989" y="38"/>
                  </a:cubicBezTo>
                  <a:cubicBezTo>
                    <a:pt x="1979" y="19"/>
                    <a:pt x="1961" y="1"/>
                    <a:pt x="19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443;p45">
              <a:extLst>
                <a:ext uri="{FF2B5EF4-FFF2-40B4-BE49-F238E27FC236}">
                  <a16:creationId xmlns:a16="http://schemas.microsoft.com/office/drawing/2014/main" id="{41BE8A88-5D95-4C13-A52C-39031606D8F2}"/>
                </a:ext>
              </a:extLst>
            </p:cNvPr>
            <p:cNvSpPr/>
            <p:nvPr/>
          </p:nvSpPr>
          <p:spPr>
            <a:xfrm>
              <a:off x="3362925" y="2325925"/>
              <a:ext cx="1041700" cy="105675"/>
            </a:xfrm>
            <a:custGeom>
              <a:avLst/>
              <a:gdLst/>
              <a:ahLst/>
              <a:cxnLst/>
              <a:rect l="l" t="t" r="r" b="b"/>
              <a:pathLst>
                <a:path w="41668" h="4227" extrusionOk="0">
                  <a:moveTo>
                    <a:pt x="4051" y="1"/>
                  </a:moveTo>
                  <a:cubicBezTo>
                    <a:pt x="3793" y="1"/>
                    <a:pt x="3544" y="93"/>
                    <a:pt x="3360" y="268"/>
                  </a:cubicBezTo>
                  <a:lnTo>
                    <a:pt x="497" y="3021"/>
                  </a:lnTo>
                  <a:cubicBezTo>
                    <a:pt x="0" y="3499"/>
                    <a:pt x="424" y="4227"/>
                    <a:pt x="1188" y="4227"/>
                  </a:cubicBezTo>
                  <a:lnTo>
                    <a:pt x="40470" y="4227"/>
                  </a:lnTo>
                  <a:cubicBezTo>
                    <a:pt x="41244" y="4227"/>
                    <a:pt x="41667" y="3499"/>
                    <a:pt x="41161" y="3021"/>
                  </a:cubicBezTo>
                  <a:lnTo>
                    <a:pt x="38307" y="268"/>
                  </a:lnTo>
                  <a:cubicBezTo>
                    <a:pt x="38114" y="93"/>
                    <a:pt x="37865" y="1"/>
                    <a:pt x="3761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44;p45">
              <a:extLst>
                <a:ext uri="{FF2B5EF4-FFF2-40B4-BE49-F238E27FC236}">
                  <a16:creationId xmlns:a16="http://schemas.microsoft.com/office/drawing/2014/main" id="{CCFC1F62-A2D5-4BCE-BC12-A262D34EB893}"/>
                </a:ext>
              </a:extLst>
            </p:cNvPr>
            <p:cNvSpPr/>
            <p:nvPr/>
          </p:nvSpPr>
          <p:spPr>
            <a:xfrm>
              <a:off x="3980425" y="1765975"/>
              <a:ext cx="342950" cy="626050"/>
            </a:xfrm>
            <a:custGeom>
              <a:avLst/>
              <a:gdLst/>
              <a:ahLst/>
              <a:cxnLst/>
              <a:rect l="l" t="t" r="r" b="b"/>
              <a:pathLst>
                <a:path w="13718" h="25042" extrusionOk="0">
                  <a:moveTo>
                    <a:pt x="0" y="0"/>
                  </a:moveTo>
                  <a:lnTo>
                    <a:pt x="7245" y="14279"/>
                  </a:lnTo>
                  <a:cubicBezTo>
                    <a:pt x="7006" y="14279"/>
                    <a:pt x="6850" y="14528"/>
                    <a:pt x="6942" y="14749"/>
                  </a:cubicBezTo>
                  <a:lnTo>
                    <a:pt x="12152" y="25041"/>
                  </a:lnTo>
                  <a:lnTo>
                    <a:pt x="13717" y="25041"/>
                  </a:lnTo>
                  <a:lnTo>
                    <a:pt x="8488" y="14712"/>
                  </a:lnTo>
                  <a:cubicBezTo>
                    <a:pt x="8350" y="14445"/>
                    <a:pt x="8074" y="14279"/>
                    <a:pt x="7779" y="14279"/>
                  </a:cubicBezTo>
                  <a:lnTo>
                    <a:pt x="7724" y="14279"/>
                  </a:lnTo>
                  <a:lnTo>
                    <a:pt x="47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445;p45">
              <a:extLst>
                <a:ext uri="{FF2B5EF4-FFF2-40B4-BE49-F238E27FC236}">
                  <a16:creationId xmlns:a16="http://schemas.microsoft.com/office/drawing/2014/main" id="{461F28FE-D66C-4859-A385-FD1B220D186D}"/>
                </a:ext>
              </a:extLst>
            </p:cNvPr>
            <p:cNvSpPr/>
            <p:nvPr/>
          </p:nvSpPr>
          <p:spPr>
            <a:xfrm>
              <a:off x="3437250" y="1783000"/>
              <a:ext cx="333300" cy="610400"/>
            </a:xfrm>
            <a:custGeom>
              <a:avLst/>
              <a:gdLst/>
              <a:ahLst/>
              <a:cxnLst/>
              <a:rect l="l" t="t" r="r" b="b"/>
              <a:pathLst>
                <a:path w="13332" h="24416" extrusionOk="0">
                  <a:moveTo>
                    <a:pt x="12852" y="1"/>
                  </a:moveTo>
                  <a:lnTo>
                    <a:pt x="5819" y="13930"/>
                  </a:lnTo>
                  <a:cubicBezTo>
                    <a:pt x="5488" y="13930"/>
                    <a:pt x="5193" y="14114"/>
                    <a:pt x="5046" y="14408"/>
                  </a:cubicBezTo>
                  <a:lnTo>
                    <a:pt x="1" y="24415"/>
                  </a:lnTo>
                  <a:lnTo>
                    <a:pt x="1556" y="24415"/>
                  </a:lnTo>
                  <a:lnTo>
                    <a:pt x="6592" y="14408"/>
                  </a:lnTo>
                  <a:cubicBezTo>
                    <a:pt x="6703" y="14187"/>
                    <a:pt x="6546" y="13930"/>
                    <a:pt x="6298" y="13930"/>
                  </a:cubicBezTo>
                  <a:lnTo>
                    <a:pt x="1333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446;p45">
              <a:extLst>
                <a:ext uri="{FF2B5EF4-FFF2-40B4-BE49-F238E27FC236}">
                  <a16:creationId xmlns:a16="http://schemas.microsoft.com/office/drawing/2014/main" id="{5591D3DD-13A3-4D48-AFD3-C1FE7CBF4103}"/>
                </a:ext>
              </a:extLst>
            </p:cNvPr>
            <p:cNvSpPr/>
            <p:nvPr/>
          </p:nvSpPr>
          <p:spPr>
            <a:xfrm>
              <a:off x="3472225" y="2336075"/>
              <a:ext cx="822825" cy="48350"/>
            </a:xfrm>
            <a:custGeom>
              <a:avLst/>
              <a:gdLst/>
              <a:ahLst/>
              <a:cxnLst/>
              <a:rect l="l" t="t" r="r" b="b"/>
              <a:pathLst>
                <a:path w="32913" h="1934" extrusionOk="0">
                  <a:moveTo>
                    <a:pt x="16462" y="0"/>
                  </a:moveTo>
                  <a:cubicBezTo>
                    <a:pt x="7366" y="0"/>
                    <a:pt x="1" y="433"/>
                    <a:pt x="1" y="967"/>
                  </a:cubicBezTo>
                  <a:cubicBezTo>
                    <a:pt x="1" y="1501"/>
                    <a:pt x="7366" y="1933"/>
                    <a:pt x="16462" y="1933"/>
                  </a:cubicBezTo>
                  <a:cubicBezTo>
                    <a:pt x="25548" y="1933"/>
                    <a:pt x="32913" y="1501"/>
                    <a:pt x="32913" y="967"/>
                  </a:cubicBezTo>
                  <a:cubicBezTo>
                    <a:pt x="32913" y="433"/>
                    <a:pt x="25548" y="0"/>
                    <a:pt x="16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447;p45">
              <a:extLst>
                <a:ext uri="{FF2B5EF4-FFF2-40B4-BE49-F238E27FC236}">
                  <a16:creationId xmlns:a16="http://schemas.microsoft.com/office/drawing/2014/main" id="{879F810A-D42B-4EAA-9FE0-0D94AC871B76}"/>
                </a:ext>
              </a:extLst>
            </p:cNvPr>
            <p:cNvSpPr/>
            <p:nvPr/>
          </p:nvSpPr>
          <p:spPr>
            <a:xfrm>
              <a:off x="3645325" y="2255750"/>
              <a:ext cx="41450" cy="78500"/>
            </a:xfrm>
            <a:custGeom>
              <a:avLst/>
              <a:gdLst/>
              <a:ahLst/>
              <a:cxnLst/>
              <a:rect l="l" t="t" r="r" b="b"/>
              <a:pathLst>
                <a:path w="1658" h="3140" extrusionOk="0">
                  <a:moveTo>
                    <a:pt x="0" y="0"/>
                  </a:moveTo>
                  <a:lnTo>
                    <a:pt x="313" y="3112"/>
                  </a:lnTo>
                  <a:lnTo>
                    <a:pt x="1657" y="3139"/>
                  </a:lnTo>
                  <a:lnTo>
                    <a:pt x="1353" y="19"/>
                  </a:lnTo>
                  <a:lnTo>
                    <a:pt x="0"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448;p45">
              <a:extLst>
                <a:ext uri="{FF2B5EF4-FFF2-40B4-BE49-F238E27FC236}">
                  <a16:creationId xmlns:a16="http://schemas.microsoft.com/office/drawing/2014/main" id="{41CB22A7-DFFF-4B87-B16E-DA63C25DE4C8}"/>
                </a:ext>
              </a:extLst>
            </p:cNvPr>
            <p:cNvSpPr/>
            <p:nvPr/>
          </p:nvSpPr>
          <p:spPr>
            <a:xfrm>
              <a:off x="4106775" y="2250450"/>
              <a:ext cx="87700" cy="81950"/>
            </a:xfrm>
            <a:custGeom>
              <a:avLst/>
              <a:gdLst/>
              <a:ahLst/>
              <a:cxnLst/>
              <a:rect l="l" t="t" r="r" b="b"/>
              <a:pathLst>
                <a:path w="3508" h="3278" extrusionOk="0">
                  <a:moveTo>
                    <a:pt x="1252" y="0"/>
                  </a:moveTo>
                  <a:lnTo>
                    <a:pt x="0" y="479"/>
                  </a:lnTo>
                  <a:lnTo>
                    <a:pt x="2256" y="3278"/>
                  </a:lnTo>
                  <a:lnTo>
                    <a:pt x="3508" y="2790"/>
                  </a:lnTo>
                  <a:lnTo>
                    <a:pt x="1252"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449;p45">
              <a:extLst>
                <a:ext uri="{FF2B5EF4-FFF2-40B4-BE49-F238E27FC236}">
                  <a16:creationId xmlns:a16="http://schemas.microsoft.com/office/drawing/2014/main" id="{44D26A10-52E5-40A6-BB9C-878ECD7EC6E4}"/>
                </a:ext>
              </a:extLst>
            </p:cNvPr>
            <p:cNvSpPr/>
            <p:nvPr/>
          </p:nvSpPr>
          <p:spPr>
            <a:xfrm>
              <a:off x="4103325" y="2308675"/>
              <a:ext cx="109800" cy="59175"/>
            </a:xfrm>
            <a:custGeom>
              <a:avLst/>
              <a:gdLst/>
              <a:ahLst/>
              <a:cxnLst/>
              <a:rect l="l" t="t" r="r" b="b"/>
              <a:pathLst>
                <a:path w="4392" h="2367" extrusionOk="0">
                  <a:moveTo>
                    <a:pt x="3449" y="1"/>
                  </a:moveTo>
                  <a:cubicBezTo>
                    <a:pt x="3432" y="1"/>
                    <a:pt x="3415" y="4"/>
                    <a:pt x="3397" y="10"/>
                  </a:cubicBezTo>
                  <a:lnTo>
                    <a:pt x="1934" y="737"/>
                  </a:lnTo>
                  <a:cubicBezTo>
                    <a:pt x="1860" y="774"/>
                    <a:pt x="1805" y="838"/>
                    <a:pt x="1768" y="912"/>
                  </a:cubicBezTo>
                  <a:cubicBezTo>
                    <a:pt x="1611" y="1326"/>
                    <a:pt x="1262" y="1529"/>
                    <a:pt x="230" y="1759"/>
                  </a:cubicBezTo>
                  <a:cubicBezTo>
                    <a:pt x="0" y="1805"/>
                    <a:pt x="83" y="2366"/>
                    <a:pt x="635" y="2366"/>
                  </a:cubicBezTo>
                  <a:cubicBezTo>
                    <a:pt x="1832" y="2366"/>
                    <a:pt x="2449" y="2146"/>
                    <a:pt x="2808" y="1961"/>
                  </a:cubicBezTo>
                  <a:cubicBezTo>
                    <a:pt x="3407" y="1667"/>
                    <a:pt x="3766" y="1529"/>
                    <a:pt x="4244" y="1299"/>
                  </a:cubicBezTo>
                  <a:cubicBezTo>
                    <a:pt x="4355" y="1243"/>
                    <a:pt x="4392" y="1096"/>
                    <a:pt x="4309" y="995"/>
                  </a:cubicBezTo>
                  <a:lnTo>
                    <a:pt x="3545" y="47"/>
                  </a:lnTo>
                  <a:cubicBezTo>
                    <a:pt x="3519" y="15"/>
                    <a:pt x="3486" y="1"/>
                    <a:pt x="344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450;p45">
              <a:extLst>
                <a:ext uri="{FF2B5EF4-FFF2-40B4-BE49-F238E27FC236}">
                  <a16:creationId xmlns:a16="http://schemas.microsoft.com/office/drawing/2014/main" id="{F1FB7EF9-3973-4F4D-B9DE-2C7EBD070AF3}"/>
                </a:ext>
              </a:extLst>
            </p:cNvPr>
            <p:cNvSpPr/>
            <p:nvPr/>
          </p:nvSpPr>
          <p:spPr>
            <a:xfrm>
              <a:off x="3581550" y="2329850"/>
              <a:ext cx="118100" cy="38700"/>
            </a:xfrm>
            <a:custGeom>
              <a:avLst/>
              <a:gdLst/>
              <a:ahLst/>
              <a:cxnLst/>
              <a:rect l="l" t="t" r="r" b="b"/>
              <a:pathLst>
                <a:path w="4724" h="1548" extrusionOk="0">
                  <a:moveTo>
                    <a:pt x="2873" y="0"/>
                  </a:moveTo>
                  <a:cubicBezTo>
                    <a:pt x="2763" y="0"/>
                    <a:pt x="2652" y="28"/>
                    <a:pt x="2560" y="83"/>
                  </a:cubicBezTo>
                  <a:cubicBezTo>
                    <a:pt x="1640" y="626"/>
                    <a:pt x="1290" y="645"/>
                    <a:pt x="231" y="857"/>
                  </a:cubicBezTo>
                  <a:cubicBezTo>
                    <a:pt x="1" y="903"/>
                    <a:pt x="139" y="1464"/>
                    <a:pt x="691" y="1473"/>
                  </a:cubicBezTo>
                  <a:cubicBezTo>
                    <a:pt x="932" y="1478"/>
                    <a:pt x="1121" y="1480"/>
                    <a:pt x="1283" y="1480"/>
                  </a:cubicBezTo>
                  <a:cubicBezTo>
                    <a:pt x="1647" y="1480"/>
                    <a:pt x="1873" y="1472"/>
                    <a:pt x="2239" y="1472"/>
                  </a:cubicBezTo>
                  <a:cubicBezTo>
                    <a:pt x="2332" y="1472"/>
                    <a:pt x="2435" y="1472"/>
                    <a:pt x="2551" y="1473"/>
                  </a:cubicBezTo>
                  <a:cubicBezTo>
                    <a:pt x="3214" y="1483"/>
                    <a:pt x="3978" y="1529"/>
                    <a:pt x="4512" y="1547"/>
                  </a:cubicBezTo>
                  <a:cubicBezTo>
                    <a:pt x="4632" y="1547"/>
                    <a:pt x="4724" y="1437"/>
                    <a:pt x="4705" y="1317"/>
                  </a:cubicBezTo>
                  <a:lnTo>
                    <a:pt x="4457" y="111"/>
                  </a:lnTo>
                  <a:cubicBezTo>
                    <a:pt x="4447" y="56"/>
                    <a:pt x="4401" y="19"/>
                    <a:pt x="4346" y="19"/>
                  </a:cubicBezTo>
                  <a:lnTo>
                    <a:pt x="287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451;p45">
              <a:extLst>
                <a:ext uri="{FF2B5EF4-FFF2-40B4-BE49-F238E27FC236}">
                  <a16:creationId xmlns:a16="http://schemas.microsoft.com/office/drawing/2014/main" id="{8DED3E7C-3F00-4A97-895E-1632594931AE}"/>
                </a:ext>
              </a:extLst>
            </p:cNvPr>
            <p:cNvSpPr/>
            <p:nvPr/>
          </p:nvSpPr>
          <p:spPr>
            <a:xfrm>
              <a:off x="3548650" y="1522925"/>
              <a:ext cx="241225" cy="160225"/>
            </a:xfrm>
            <a:custGeom>
              <a:avLst/>
              <a:gdLst/>
              <a:ahLst/>
              <a:cxnLst/>
              <a:rect l="l" t="t" r="r" b="b"/>
              <a:pathLst>
                <a:path w="9649" h="6409" extrusionOk="0">
                  <a:moveTo>
                    <a:pt x="7881" y="1"/>
                  </a:moveTo>
                  <a:cubicBezTo>
                    <a:pt x="7770" y="185"/>
                    <a:pt x="7623" y="406"/>
                    <a:pt x="7494" y="608"/>
                  </a:cubicBezTo>
                  <a:cubicBezTo>
                    <a:pt x="7365" y="820"/>
                    <a:pt x="7227" y="1023"/>
                    <a:pt x="7080" y="1225"/>
                  </a:cubicBezTo>
                  <a:cubicBezTo>
                    <a:pt x="6795" y="1640"/>
                    <a:pt x="6509" y="2035"/>
                    <a:pt x="6215" y="2422"/>
                  </a:cubicBezTo>
                  <a:cubicBezTo>
                    <a:pt x="5911" y="2818"/>
                    <a:pt x="5598" y="3186"/>
                    <a:pt x="5285" y="3536"/>
                  </a:cubicBezTo>
                  <a:cubicBezTo>
                    <a:pt x="4972" y="3877"/>
                    <a:pt x="4640" y="4180"/>
                    <a:pt x="4281" y="4466"/>
                  </a:cubicBezTo>
                  <a:lnTo>
                    <a:pt x="4152" y="4558"/>
                  </a:lnTo>
                  <a:lnTo>
                    <a:pt x="4125" y="4576"/>
                  </a:lnTo>
                  <a:cubicBezTo>
                    <a:pt x="4116" y="4576"/>
                    <a:pt x="4116" y="4576"/>
                    <a:pt x="4116" y="4585"/>
                  </a:cubicBezTo>
                  <a:cubicBezTo>
                    <a:pt x="4106" y="4595"/>
                    <a:pt x="4106" y="4604"/>
                    <a:pt x="4079" y="4604"/>
                  </a:cubicBezTo>
                  <a:cubicBezTo>
                    <a:pt x="4062" y="4605"/>
                    <a:pt x="4046" y="4606"/>
                    <a:pt x="4029" y="4606"/>
                  </a:cubicBezTo>
                  <a:cubicBezTo>
                    <a:pt x="3942" y="4606"/>
                    <a:pt x="3852" y="4586"/>
                    <a:pt x="3775" y="4539"/>
                  </a:cubicBezTo>
                  <a:cubicBezTo>
                    <a:pt x="3407" y="4337"/>
                    <a:pt x="3066" y="4079"/>
                    <a:pt x="2771" y="3766"/>
                  </a:cubicBezTo>
                  <a:cubicBezTo>
                    <a:pt x="2431" y="3426"/>
                    <a:pt x="2099" y="3066"/>
                    <a:pt x="1796" y="2680"/>
                  </a:cubicBezTo>
                  <a:cubicBezTo>
                    <a:pt x="1483" y="2293"/>
                    <a:pt x="1179" y="1888"/>
                    <a:pt x="893" y="1492"/>
                  </a:cubicBezTo>
                  <a:lnTo>
                    <a:pt x="0" y="1962"/>
                  </a:lnTo>
                  <a:cubicBezTo>
                    <a:pt x="415" y="2974"/>
                    <a:pt x="958" y="3923"/>
                    <a:pt x="1611" y="4797"/>
                  </a:cubicBezTo>
                  <a:cubicBezTo>
                    <a:pt x="1786" y="5027"/>
                    <a:pt x="1980" y="5239"/>
                    <a:pt x="2191" y="5451"/>
                  </a:cubicBezTo>
                  <a:cubicBezTo>
                    <a:pt x="2412" y="5681"/>
                    <a:pt x="2670" y="5874"/>
                    <a:pt x="2946" y="6049"/>
                  </a:cubicBezTo>
                  <a:cubicBezTo>
                    <a:pt x="3296" y="6270"/>
                    <a:pt x="3701" y="6390"/>
                    <a:pt x="4106" y="6408"/>
                  </a:cubicBezTo>
                  <a:cubicBezTo>
                    <a:pt x="4364" y="6408"/>
                    <a:pt x="4603" y="6353"/>
                    <a:pt x="4834" y="6261"/>
                  </a:cubicBezTo>
                  <a:cubicBezTo>
                    <a:pt x="4889" y="6243"/>
                    <a:pt x="4944" y="6215"/>
                    <a:pt x="4999" y="6187"/>
                  </a:cubicBezTo>
                  <a:lnTo>
                    <a:pt x="5082" y="6141"/>
                  </a:lnTo>
                  <a:lnTo>
                    <a:pt x="5128" y="6114"/>
                  </a:lnTo>
                  <a:lnTo>
                    <a:pt x="5331" y="5994"/>
                  </a:lnTo>
                  <a:cubicBezTo>
                    <a:pt x="5819" y="5681"/>
                    <a:pt x="6270" y="5313"/>
                    <a:pt x="6675" y="4908"/>
                  </a:cubicBezTo>
                  <a:cubicBezTo>
                    <a:pt x="7071" y="4521"/>
                    <a:pt x="7448" y="4116"/>
                    <a:pt x="7798" y="3692"/>
                  </a:cubicBezTo>
                  <a:cubicBezTo>
                    <a:pt x="8139" y="3269"/>
                    <a:pt x="8470" y="2846"/>
                    <a:pt x="8774" y="2404"/>
                  </a:cubicBezTo>
                  <a:cubicBezTo>
                    <a:pt x="8930" y="2173"/>
                    <a:pt x="9078" y="1953"/>
                    <a:pt x="9225" y="1732"/>
                  </a:cubicBezTo>
                  <a:cubicBezTo>
                    <a:pt x="9372" y="1501"/>
                    <a:pt x="9510" y="1280"/>
                    <a:pt x="9648" y="1023"/>
                  </a:cubicBezTo>
                  <a:lnTo>
                    <a:pt x="7881"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452;p45">
              <a:extLst>
                <a:ext uri="{FF2B5EF4-FFF2-40B4-BE49-F238E27FC236}">
                  <a16:creationId xmlns:a16="http://schemas.microsoft.com/office/drawing/2014/main" id="{1E126E35-9FB4-4A3F-9654-609781F76496}"/>
                </a:ext>
              </a:extLst>
            </p:cNvPr>
            <p:cNvSpPr/>
            <p:nvPr/>
          </p:nvSpPr>
          <p:spPr>
            <a:xfrm>
              <a:off x="3678925" y="1499525"/>
              <a:ext cx="132350" cy="137825"/>
            </a:xfrm>
            <a:custGeom>
              <a:avLst/>
              <a:gdLst/>
              <a:ahLst/>
              <a:cxnLst/>
              <a:rect l="l" t="t" r="r" b="b"/>
              <a:pathLst>
                <a:path w="5294" h="5513" extrusionOk="0">
                  <a:moveTo>
                    <a:pt x="3753" y="1"/>
                  </a:moveTo>
                  <a:cubicBezTo>
                    <a:pt x="3244" y="1"/>
                    <a:pt x="2662" y="249"/>
                    <a:pt x="2136" y="771"/>
                  </a:cubicBezTo>
                  <a:cubicBezTo>
                    <a:pt x="958" y="1940"/>
                    <a:pt x="0" y="3551"/>
                    <a:pt x="0" y="3551"/>
                  </a:cubicBezTo>
                  <a:lnTo>
                    <a:pt x="2357" y="5512"/>
                  </a:lnTo>
                  <a:cubicBezTo>
                    <a:pt x="2357" y="5512"/>
                    <a:pt x="5294" y="2474"/>
                    <a:pt x="5091" y="1213"/>
                  </a:cubicBezTo>
                  <a:cubicBezTo>
                    <a:pt x="4961" y="425"/>
                    <a:pt x="4419" y="1"/>
                    <a:pt x="37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453;p45">
              <a:extLst>
                <a:ext uri="{FF2B5EF4-FFF2-40B4-BE49-F238E27FC236}">
                  <a16:creationId xmlns:a16="http://schemas.microsoft.com/office/drawing/2014/main" id="{983D0BA4-C092-4291-AF0C-18799008E6B5}"/>
                </a:ext>
              </a:extLst>
            </p:cNvPr>
            <p:cNvSpPr/>
            <p:nvPr/>
          </p:nvSpPr>
          <p:spPr>
            <a:xfrm>
              <a:off x="3735075" y="1551925"/>
              <a:ext cx="51350" cy="77600"/>
            </a:xfrm>
            <a:custGeom>
              <a:avLst/>
              <a:gdLst/>
              <a:ahLst/>
              <a:cxnLst/>
              <a:rect l="l" t="t" r="r" b="b"/>
              <a:pathLst>
                <a:path w="2054" h="3104" extrusionOk="0">
                  <a:moveTo>
                    <a:pt x="1355" y="0"/>
                  </a:moveTo>
                  <a:cubicBezTo>
                    <a:pt x="1210" y="0"/>
                    <a:pt x="1026" y="120"/>
                    <a:pt x="783" y="433"/>
                  </a:cubicBezTo>
                  <a:cubicBezTo>
                    <a:pt x="0" y="1446"/>
                    <a:pt x="405" y="3103"/>
                    <a:pt x="405" y="3103"/>
                  </a:cubicBezTo>
                  <a:cubicBezTo>
                    <a:pt x="995" y="2459"/>
                    <a:pt x="1547" y="1778"/>
                    <a:pt x="2053" y="1060"/>
                  </a:cubicBezTo>
                  <a:cubicBezTo>
                    <a:pt x="1842" y="756"/>
                    <a:pt x="1721" y="0"/>
                    <a:pt x="135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454;p45">
              <a:extLst>
                <a:ext uri="{FF2B5EF4-FFF2-40B4-BE49-F238E27FC236}">
                  <a16:creationId xmlns:a16="http://schemas.microsoft.com/office/drawing/2014/main" id="{A583EB7C-2F70-497E-A55B-9BF5E681B99A}"/>
                </a:ext>
              </a:extLst>
            </p:cNvPr>
            <p:cNvSpPr/>
            <p:nvPr/>
          </p:nvSpPr>
          <p:spPr>
            <a:xfrm>
              <a:off x="3532300" y="1531675"/>
              <a:ext cx="41450" cy="49675"/>
            </a:xfrm>
            <a:custGeom>
              <a:avLst/>
              <a:gdLst/>
              <a:ahLst/>
              <a:cxnLst/>
              <a:rect l="l" t="t" r="r" b="b"/>
              <a:pathLst>
                <a:path w="1658" h="1987" extrusionOk="0">
                  <a:moveTo>
                    <a:pt x="765" y="1"/>
                  </a:moveTo>
                  <a:lnTo>
                    <a:pt x="1" y="1280"/>
                  </a:lnTo>
                  <a:cubicBezTo>
                    <a:pt x="1" y="1280"/>
                    <a:pt x="215" y="1986"/>
                    <a:pt x="912" y="1986"/>
                  </a:cubicBezTo>
                  <a:cubicBezTo>
                    <a:pt x="1007" y="1986"/>
                    <a:pt x="1111" y="1973"/>
                    <a:pt x="1225" y="1943"/>
                  </a:cubicBezTo>
                  <a:lnTo>
                    <a:pt x="1658" y="1271"/>
                  </a:lnTo>
                  <a:lnTo>
                    <a:pt x="765"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455;p45">
              <a:extLst>
                <a:ext uri="{FF2B5EF4-FFF2-40B4-BE49-F238E27FC236}">
                  <a16:creationId xmlns:a16="http://schemas.microsoft.com/office/drawing/2014/main" id="{E4747A12-E29E-44C2-96B9-F5B080030A62}"/>
                </a:ext>
              </a:extLst>
            </p:cNvPr>
            <p:cNvSpPr/>
            <p:nvPr/>
          </p:nvSpPr>
          <p:spPr>
            <a:xfrm>
              <a:off x="3515725" y="1523175"/>
              <a:ext cx="35700" cy="40525"/>
            </a:xfrm>
            <a:custGeom>
              <a:avLst/>
              <a:gdLst/>
              <a:ahLst/>
              <a:cxnLst/>
              <a:rect l="l" t="t" r="r" b="b"/>
              <a:pathLst>
                <a:path w="1428" h="1621" extrusionOk="0">
                  <a:moveTo>
                    <a:pt x="489" y="0"/>
                  </a:moveTo>
                  <a:lnTo>
                    <a:pt x="1" y="1261"/>
                  </a:lnTo>
                  <a:lnTo>
                    <a:pt x="664" y="1620"/>
                  </a:lnTo>
                  <a:lnTo>
                    <a:pt x="1428" y="341"/>
                  </a:lnTo>
                  <a:lnTo>
                    <a:pt x="489"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456;p45">
              <a:extLst>
                <a:ext uri="{FF2B5EF4-FFF2-40B4-BE49-F238E27FC236}">
                  <a16:creationId xmlns:a16="http://schemas.microsoft.com/office/drawing/2014/main" id="{05C96AF0-7082-4797-B3D1-3D64A67C02E0}"/>
                </a:ext>
              </a:extLst>
            </p:cNvPr>
            <p:cNvSpPr/>
            <p:nvPr/>
          </p:nvSpPr>
          <p:spPr>
            <a:xfrm>
              <a:off x="3645325" y="2255750"/>
              <a:ext cx="37750" cy="40750"/>
            </a:xfrm>
            <a:custGeom>
              <a:avLst/>
              <a:gdLst/>
              <a:ahLst/>
              <a:cxnLst/>
              <a:rect l="l" t="t" r="r" b="b"/>
              <a:pathLst>
                <a:path w="1510" h="1630" extrusionOk="0">
                  <a:moveTo>
                    <a:pt x="0" y="0"/>
                  </a:moveTo>
                  <a:lnTo>
                    <a:pt x="166" y="1602"/>
                  </a:lnTo>
                  <a:lnTo>
                    <a:pt x="1510" y="1630"/>
                  </a:lnTo>
                  <a:lnTo>
                    <a:pt x="1353" y="19"/>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457;p45">
              <a:extLst>
                <a:ext uri="{FF2B5EF4-FFF2-40B4-BE49-F238E27FC236}">
                  <a16:creationId xmlns:a16="http://schemas.microsoft.com/office/drawing/2014/main" id="{FFB89CDF-395D-45E3-9CD7-4AADF2C06298}"/>
                </a:ext>
              </a:extLst>
            </p:cNvPr>
            <p:cNvSpPr/>
            <p:nvPr/>
          </p:nvSpPr>
          <p:spPr>
            <a:xfrm>
              <a:off x="4106775" y="2250450"/>
              <a:ext cx="58475" cy="48575"/>
            </a:xfrm>
            <a:custGeom>
              <a:avLst/>
              <a:gdLst/>
              <a:ahLst/>
              <a:cxnLst/>
              <a:rect l="l" t="t" r="r" b="b"/>
              <a:pathLst>
                <a:path w="2339" h="1943" extrusionOk="0">
                  <a:moveTo>
                    <a:pt x="1252" y="0"/>
                  </a:moveTo>
                  <a:lnTo>
                    <a:pt x="0" y="479"/>
                  </a:lnTo>
                  <a:lnTo>
                    <a:pt x="1179" y="1943"/>
                  </a:lnTo>
                  <a:lnTo>
                    <a:pt x="2339" y="1344"/>
                  </a:lnTo>
                  <a:lnTo>
                    <a:pt x="12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458;p45">
              <a:extLst>
                <a:ext uri="{FF2B5EF4-FFF2-40B4-BE49-F238E27FC236}">
                  <a16:creationId xmlns:a16="http://schemas.microsoft.com/office/drawing/2014/main" id="{3C183884-72C5-4A70-83B1-3688CE85459E}"/>
                </a:ext>
              </a:extLst>
            </p:cNvPr>
            <p:cNvSpPr/>
            <p:nvPr/>
          </p:nvSpPr>
          <p:spPr>
            <a:xfrm>
              <a:off x="3726100" y="1478275"/>
              <a:ext cx="240525" cy="315575"/>
            </a:xfrm>
            <a:custGeom>
              <a:avLst/>
              <a:gdLst/>
              <a:ahLst/>
              <a:cxnLst/>
              <a:rect l="l" t="t" r="r" b="b"/>
              <a:pathLst>
                <a:path w="9621" h="12623" extrusionOk="0">
                  <a:moveTo>
                    <a:pt x="7163" y="1"/>
                  </a:moveTo>
                  <a:cubicBezTo>
                    <a:pt x="6997" y="1"/>
                    <a:pt x="6831" y="1"/>
                    <a:pt x="6647" y="10"/>
                  </a:cubicBezTo>
                  <a:cubicBezTo>
                    <a:pt x="6463" y="19"/>
                    <a:pt x="6270" y="28"/>
                    <a:pt x="6076" y="47"/>
                  </a:cubicBezTo>
                  <a:cubicBezTo>
                    <a:pt x="5156" y="121"/>
                    <a:pt x="3830" y="268"/>
                    <a:pt x="3038" y="452"/>
                  </a:cubicBezTo>
                  <a:cubicBezTo>
                    <a:pt x="2919" y="480"/>
                    <a:pt x="2799" y="507"/>
                    <a:pt x="2679" y="535"/>
                  </a:cubicBezTo>
                  <a:cubicBezTo>
                    <a:pt x="2468" y="599"/>
                    <a:pt x="2265" y="654"/>
                    <a:pt x="2072" y="719"/>
                  </a:cubicBezTo>
                  <a:cubicBezTo>
                    <a:pt x="1473" y="903"/>
                    <a:pt x="1041" y="1087"/>
                    <a:pt x="1041" y="1087"/>
                  </a:cubicBezTo>
                  <a:cubicBezTo>
                    <a:pt x="1041" y="1087"/>
                    <a:pt x="0" y="5322"/>
                    <a:pt x="2486" y="12622"/>
                  </a:cubicBezTo>
                  <a:cubicBezTo>
                    <a:pt x="4640" y="12337"/>
                    <a:pt x="8571" y="11821"/>
                    <a:pt x="9621" y="11674"/>
                  </a:cubicBezTo>
                  <a:cubicBezTo>
                    <a:pt x="9529" y="10643"/>
                    <a:pt x="8304" y="5976"/>
                    <a:pt x="8452" y="1041"/>
                  </a:cubicBezTo>
                  <a:cubicBezTo>
                    <a:pt x="8461" y="470"/>
                    <a:pt x="8001" y="1"/>
                    <a:pt x="74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459;p45">
              <a:extLst>
                <a:ext uri="{FF2B5EF4-FFF2-40B4-BE49-F238E27FC236}">
                  <a16:creationId xmlns:a16="http://schemas.microsoft.com/office/drawing/2014/main" id="{90973CF9-E33C-4348-99BE-1920AD1CF575}"/>
                </a:ext>
              </a:extLst>
            </p:cNvPr>
            <p:cNvSpPr/>
            <p:nvPr/>
          </p:nvSpPr>
          <p:spPr>
            <a:xfrm>
              <a:off x="3912300" y="1540425"/>
              <a:ext cx="27400" cy="52275"/>
            </a:xfrm>
            <a:custGeom>
              <a:avLst/>
              <a:gdLst/>
              <a:ahLst/>
              <a:cxnLst/>
              <a:rect l="l" t="t" r="r" b="b"/>
              <a:pathLst>
                <a:path w="1096" h="2091" extrusionOk="0">
                  <a:moveTo>
                    <a:pt x="0" y="0"/>
                  </a:moveTo>
                  <a:cubicBezTo>
                    <a:pt x="83" y="820"/>
                    <a:pt x="479" y="1566"/>
                    <a:pt x="1096" y="2090"/>
                  </a:cubicBezTo>
                  <a:cubicBezTo>
                    <a:pt x="1068" y="1694"/>
                    <a:pt x="1050" y="1289"/>
                    <a:pt x="1022" y="875"/>
                  </a:cubicBez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460;p45">
              <a:extLst>
                <a:ext uri="{FF2B5EF4-FFF2-40B4-BE49-F238E27FC236}">
                  <a16:creationId xmlns:a16="http://schemas.microsoft.com/office/drawing/2014/main" id="{95B23A3A-2430-4282-B5F1-5EFFA69501ED}"/>
                </a:ext>
              </a:extLst>
            </p:cNvPr>
            <p:cNvSpPr/>
            <p:nvPr/>
          </p:nvSpPr>
          <p:spPr>
            <a:xfrm>
              <a:off x="3794075" y="1395200"/>
              <a:ext cx="83950" cy="122325"/>
            </a:xfrm>
            <a:custGeom>
              <a:avLst/>
              <a:gdLst/>
              <a:ahLst/>
              <a:cxnLst/>
              <a:rect l="l" t="t" r="r" b="b"/>
              <a:pathLst>
                <a:path w="3358" h="4893" extrusionOk="0">
                  <a:moveTo>
                    <a:pt x="2603" y="0"/>
                  </a:moveTo>
                  <a:lnTo>
                    <a:pt x="955" y="1832"/>
                  </a:lnTo>
                  <a:cubicBezTo>
                    <a:pt x="1249" y="2569"/>
                    <a:pt x="1378" y="3370"/>
                    <a:pt x="329" y="3775"/>
                  </a:cubicBezTo>
                  <a:cubicBezTo>
                    <a:pt x="98" y="4187"/>
                    <a:pt x="0" y="4893"/>
                    <a:pt x="805" y="4893"/>
                  </a:cubicBezTo>
                  <a:cubicBezTo>
                    <a:pt x="900" y="4893"/>
                    <a:pt x="1008" y="4883"/>
                    <a:pt x="1130" y="4861"/>
                  </a:cubicBezTo>
                  <a:cubicBezTo>
                    <a:pt x="2280" y="4668"/>
                    <a:pt x="2897" y="3968"/>
                    <a:pt x="3357" y="3370"/>
                  </a:cubicBezTo>
                  <a:cubicBezTo>
                    <a:pt x="2584" y="2808"/>
                    <a:pt x="2538" y="995"/>
                    <a:pt x="2603" y="0"/>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461;p45">
              <a:extLst>
                <a:ext uri="{FF2B5EF4-FFF2-40B4-BE49-F238E27FC236}">
                  <a16:creationId xmlns:a16="http://schemas.microsoft.com/office/drawing/2014/main" id="{CBA9076B-935B-4FE1-BB95-D1EAEF52C290}"/>
                </a:ext>
              </a:extLst>
            </p:cNvPr>
            <p:cNvSpPr/>
            <p:nvPr/>
          </p:nvSpPr>
          <p:spPr>
            <a:xfrm>
              <a:off x="3817925" y="1413850"/>
              <a:ext cx="27175" cy="40300"/>
            </a:xfrm>
            <a:custGeom>
              <a:avLst/>
              <a:gdLst/>
              <a:ahLst/>
              <a:cxnLst/>
              <a:rect l="l" t="t" r="r" b="b"/>
              <a:pathLst>
                <a:path w="1087" h="1612" extrusionOk="0">
                  <a:moveTo>
                    <a:pt x="976" y="0"/>
                  </a:moveTo>
                  <a:lnTo>
                    <a:pt x="1" y="1077"/>
                  </a:lnTo>
                  <a:cubicBezTo>
                    <a:pt x="65" y="1252"/>
                    <a:pt x="120" y="1427"/>
                    <a:pt x="166" y="1611"/>
                  </a:cubicBezTo>
                  <a:cubicBezTo>
                    <a:pt x="571" y="1492"/>
                    <a:pt x="1087" y="958"/>
                    <a:pt x="1069" y="516"/>
                  </a:cubicBezTo>
                  <a:cubicBezTo>
                    <a:pt x="1069" y="341"/>
                    <a:pt x="1041" y="166"/>
                    <a:pt x="9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462;p45">
              <a:extLst>
                <a:ext uri="{FF2B5EF4-FFF2-40B4-BE49-F238E27FC236}">
                  <a16:creationId xmlns:a16="http://schemas.microsoft.com/office/drawing/2014/main" id="{0BB90967-9975-4305-A406-CF93E287370B}"/>
                </a:ext>
              </a:extLst>
            </p:cNvPr>
            <p:cNvSpPr/>
            <p:nvPr/>
          </p:nvSpPr>
          <p:spPr>
            <a:xfrm>
              <a:off x="3759700" y="1323000"/>
              <a:ext cx="64275" cy="56800"/>
            </a:xfrm>
            <a:custGeom>
              <a:avLst/>
              <a:gdLst/>
              <a:ahLst/>
              <a:cxnLst/>
              <a:rect l="l" t="t" r="r" b="b"/>
              <a:pathLst>
                <a:path w="2571" h="2272" extrusionOk="0">
                  <a:moveTo>
                    <a:pt x="905" y="0"/>
                  </a:moveTo>
                  <a:cubicBezTo>
                    <a:pt x="845" y="0"/>
                    <a:pt x="785" y="14"/>
                    <a:pt x="728" y="44"/>
                  </a:cubicBezTo>
                  <a:cubicBezTo>
                    <a:pt x="139" y="348"/>
                    <a:pt x="0" y="2235"/>
                    <a:pt x="1345" y="2272"/>
                  </a:cubicBezTo>
                  <a:cubicBezTo>
                    <a:pt x="1354" y="2272"/>
                    <a:pt x="1363" y="2272"/>
                    <a:pt x="1372" y="2272"/>
                  </a:cubicBezTo>
                  <a:cubicBezTo>
                    <a:pt x="2570" y="2272"/>
                    <a:pt x="1675" y="0"/>
                    <a:pt x="9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463;p45">
              <a:extLst>
                <a:ext uri="{FF2B5EF4-FFF2-40B4-BE49-F238E27FC236}">
                  <a16:creationId xmlns:a16="http://schemas.microsoft.com/office/drawing/2014/main" id="{8D257CCD-ACC8-4511-805F-83F92E7542B1}"/>
                </a:ext>
              </a:extLst>
            </p:cNvPr>
            <p:cNvSpPr/>
            <p:nvPr/>
          </p:nvSpPr>
          <p:spPr>
            <a:xfrm>
              <a:off x="3765225" y="1311725"/>
              <a:ext cx="104525" cy="131550"/>
            </a:xfrm>
            <a:custGeom>
              <a:avLst/>
              <a:gdLst/>
              <a:ahLst/>
              <a:cxnLst/>
              <a:rect l="l" t="t" r="r" b="b"/>
              <a:pathLst>
                <a:path w="4181" h="5262" extrusionOk="0">
                  <a:moveTo>
                    <a:pt x="2220" y="1"/>
                  </a:moveTo>
                  <a:cubicBezTo>
                    <a:pt x="2027" y="1"/>
                    <a:pt x="1828" y="32"/>
                    <a:pt x="1630" y="99"/>
                  </a:cubicBezTo>
                  <a:cubicBezTo>
                    <a:pt x="295" y="559"/>
                    <a:pt x="0" y="2520"/>
                    <a:pt x="212" y="3726"/>
                  </a:cubicBezTo>
                  <a:cubicBezTo>
                    <a:pt x="375" y="4644"/>
                    <a:pt x="1169" y="5262"/>
                    <a:pt x="1996" y="5262"/>
                  </a:cubicBezTo>
                  <a:cubicBezTo>
                    <a:pt x="2388" y="5262"/>
                    <a:pt x="2787" y="5123"/>
                    <a:pt x="3131" y="4812"/>
                  </a:cubicBezTo>
                  <a:cubicBezTo>
                    <a:pt x="3839" y="4177"/>
                    <a:pt x="3867" y="3385"/>
                    <a:pt x="4033" y="2060"/>
                  </a:cubicBezTo>
                  <a:cubicBezTo>
                    <a:pt x="4181" y="932"/>
                    <a:pt x="3276" y="1"/>
                    <a:pt x="2220"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464;p45">
              <a:extLst>
                <a:ext uri="{FF2B5EF4-FFF2-40B4-BE49-F238E27FC236}">
                  <a16:creationId xmlns:a16="http://schemas.microsoft.com/office/drawing/2014/main" id="{3E53F180-A720-4C75-9EC1-4EB101FE0FB5}"/>
                </a:ext>
              </a:extLst>
            </p:cNvPr>
            <p:cNvSpPr/>
            <p:nvPr/>
          </p:nvSpPr>
          <p:spPr>
            <a:xfrm>
              <a:off x="3756250" y="1282850"/>
              <a:ext cx="139950" cy="105250"/>
            </a:xfrm>
            <a:custGeom>
              <a:avLst/>
              <a:gdLst/>
              <a:ahLst/>
              <a:cxnLst/>
              <a:rect l="l" t="t" r="r" b="b"/>
              <a:pathLst>
                <a:path w="5598" h="4210" extrusionOk="0">
                  <a:moveTo>
                    <a:pt x="1881" y="0"/>
                  </a:moveTo>
                  <a:cubicBezTo>
                    <a:pt x="1128" y="0"/>
                    <a:pt x="1510" y="830"/>
                    <a:pt x="1510" y="830"/>
                  </a:cubicBezTo>
                  <a:cubicBezTo>
                    <a:pt x="1510" y="830"/>
                    <a:pt x="1156" y="647"/>
                    <a:pt x="808" y="647"/>
                  </a:cubicBezTo>
                  <a:cubicBezTo>
                    <a:pt x="514" y="647"/>
                    <a:pt x="224" y="778"/>
                    <a:pt x="157" y="1263"/>
                  </a:cubicBezTo>
                  <a:cubicBezTo>
                    <a:pt x="0" y="2313"/>
                    <a:pt x="3158" y="2331"/>
                    <a:pt x="3536" y="2377"/>
                  </a:cubicBezTo>
                  <a:cubicBezTo>
                    <a:pt x="3435" y="2860"/>
                    <a:pt x="3741" y="4209"/>
                    <a:pt x="4149" y="4209"/>
                  </a:cubicBezTo>
                  <a:cubicBezTo>
                    <a:pt x="4153" y="4209"/>
                    <a:pt x="4157" y="4209"/>
                    <a:pt x="4162" y="4209"/>
                  </a:cubicBezTo>
                  <a:cubicBezTo>
                    <a:pt x="5598" y="3776"/>
                    <a:pt x="5322" y="1825"/>
                    <a:pt x="4548" y="1788"/>
                  </a:cubicBezTo>
                  <a:cubicBezTo>
                    <a:pt x="4852" y="1208"/>
                    <a:pt x="3922" y="554"/>
                    <a:pt x="2449" y="103"/>
                  </a:cubicBezTo>
                  <a:cubicBezTo>
                    <a:pt x="2211" y="31"/>
                    <a:pt x="2025" y="0"/>
                    <a:pt x="18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465;p45">
              <a:extLst>
                <a:ext uri="{FF2B5EF4-FFF2-40B4-BE49-F238E27FC236}">
                  <a16:creationId xmlns:a16="http://schemas.microsoft.com/office/drawing/2014/main" id="{582191A0-0A05-4AFA-BF54-D741934F44CC}"/>
                </a:ext>
              </a:extLst>
            </p:cNvPr>
            <p:cNvSpPr/>
            <p:nvPr/>
          </p:nvSpPr>
          <p:spPr>
            <a:xfrm>
              <a:off x="3845550" y="1364825"/>
              <a:ext cx="39600" cy="14975"/>
            </a:xfrm>
            <a:custGeom>
              <a:avLst/>
              <a:gdLst/>
              <a:ahLst/>
              <a:cxnLst/>
              <a:rect l="l" t="t" r="r" b="b"/>
              <a:pathLst>
                <a:path w="1584" h="599" extrusionOk="0">
                  <a:moveTo>
                    <a:pt x="0" y="0"/>
                  </a:moveTo>
                  <a:lnTo>
                    <a:pt x="0" y="599"/>
                  </a:lnTo>
                  <a:lnTo>
                    <a:pt x="1344" y="599"/>
                  </a:lnTo>
                  <a:cubicBezTo>
                    <a:pt x="1372" y="599"/>
                    <a:pt x="1390" y="580"/>
                    <a:pt x="1400" y="562"/>
                  </a:cubicBezTo>
                  <a:lnTo>
                    <a:pt x="1565" y="74"/>
                  </a:lnTo>
                  <a:cubicBezTo>
                    <a:pt x="1584" y="37"/>
                    <a:pt x="1556" y="0"/>
                    <a:pt x="151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466;p45">
              <a:extLst>
                <a:ext uri="{FF2B5EF4-FFF2-40B4-BE49-F238E27FC236}">
                  <a16:creationId xmlns:a16="http://schemas.microsoft.com/office/drawing/2014/main" id="{8169839F-2CE6-4FCF-BCC9-79A312806EC3}"/>
                </a:ext>
              </a:extLst>
            </p:cNvPr>
            <p:cNvSpPr/>
            <p:nvPr/>
          </p:nvSpPr>
          <p:spPr>
            <a:xfrm>
              <a:off x="3846525" y="1373325"/>
              <a:ext cx="37025" cy="38925"/>
            </a:xfrm>
            <a:custGeom>
              <a:avLst/>
              <a:gdLst/>
              <a:ahLst/>
              <a:cxnLst/>
              <a:rect l="l" t="t" r="r" b="b"/>
              <a:pathLst>
                <a:path w="1481" h="1557" extrusionOk="0">
                  <a:moveTo>
                    <a:pt x="827" y="1"/>
                  </a:moveTo>
                  <a:cubicBezTo>
                    <a:pt x="394" y="1"/>
                    <a:pt x="109" y="544"/>
                    <a:pt x="53" y="921"/>
                  </a:cubicBezTo>
                  <a:cubicBezTo>
                    <a:pt x="1" y="1261"/>
                    <a:pt x="164" y="1557"/>
                    <a:pt x="452" y="1557"/>
                  </a:cubicBezTo>
                  <a:cubicBezTo>
                    <a:pt x="516" y="1557"/>
                    <a:pt x="586" y="1542"/>
                    <a:pt x="661" y="1511"/>
                  </a:cubicBezTo>
                  <a:cubicBezTo>
                    <a:pt x="965" y="1382"/>
                    <a:pt x="1204" y="1133"/>
                    <a:pt x="1333" y="820"/>
                  </a:cubicBezTo>
                  <a:cubicBezTo>
                    <a:pt x="1480" y="434"/>
                    <a:pt x="1259" y="1"/>
                    <a:pt x="827"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467;p45">
              <a:extLst>
                <a:ext uri="{FF2B5EF4-FFF2-40B4-BE49-F238E27FC236}">
                  <a16:creationId xmlns:a16="http://schemas.microsoft.com/office/drawing/2014/main" id="{FBD44ED1-7340-4A8B-B0A0-2841E1A148F4}"/>
                </a:ext>
              </a:extLst>
            </p:cNvPr>
            <p:cNvSpPr/>
            <p:nvPr/>
          </p:nvSpPr>
          <p:spPr>
            <a:xfrm>
              <a:off x="3571675" y="1778400"/>
              <a:ext cx="333725" cy="510500"/>
            </a:xfrm>
            <a:custGeom>
              <a:avLst/>
              <a:gdLst/>
              <a:ahLst/>
              <a:cxnLst/>
              <a:rect l="l" t="t" r="r" b="b"/>
              <a:pathLst>
                <a:path w="13349" h="20420" extrusionOk="0">
                  <a:moveTo>
                    <a:pt x="13349" y="1"/>
                  </a:moveTo>
                  <a:lnTo>
                    <a:pt x="8663" y="617"/>
                  </a:lnTo>
                  <a:cubicBezTo>
                    <a:pt x="8663" y="617"/>
                    <a:pt x="0" y="5782"/>
                    <a:pt x="46" y="9879"/>
                  </a:cubicBezTo>
                  <a:cubicBezTo>
                    <a:pt x="92" y="14150"/>
                    <a:pt x="2605" y="20383"/>
                    <a:pt x="2605" y="20383"/>
                  </a:cubicBezTo>
                  <a:lnTo>
                    <a:pt x="4889" y="20420"/>
                  </a:lnTo>
                  <a:cubicBezTo>
                    <a:pt x="4889" y="20420"/>
                    <a:pt x="3885" y="11794"/>
                    <a:pt x="3655" y="9584"/>
                  </a:cubicBezTo>
                  <a:cubicBezTo>
                    <a:pt x="4944" y="8866"/>
                    <a:pt x="9271" y="6095"/>
                    <a:pt x="12953" y="3683"/>
                  </a:cubicBezTo>
                  <a:cubicBezTo>
                    <a:pt x="13156" y="2468"/>
                    <a:pt x="13285" y="1234"/>
                    <a:pt x="1334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468;p45">
              <a:extLst>
                <a:ext uri="{FF2B5EF4-FFF2-40B4-BE49-F238E27FC236}">
                  <a16:creationId xmlns:a16="http://schemas.microsoft.com/office/drawing/2014/main" id="{97F32546-CE3D-49FB-9159-36C39D5EDDB4}"/>
                </a:ext>
              </a:extLst>
            </p:cNvPr>
            <p:cNvSpPr/>
            <p:nvPr/>
          </p:nvSpPr>
          <p:spPr>
            <a:xfrm>
              <a:off x="3830575" y="1821200"/>
              <a:ext cx="27425" cy="89100"/>
            </a:xfrm>
            <a:custGeom>
              <a:avLst/>
              <a:gdLst/>
              <a:ahLst/>
              <a:cxnLst/>
              <a:rect l="l" t="t" r="r" b="b"/>
              <a:pathLst>
                <a:path w="1097" h="3564" extrusionOk="0">
                  <a:moveTo>
                    <a:pt x="839" y="1"/>
                  </a:moveTo>
                  <a:cubicBezTo>
                    <a:pt x="839" y="1"/>
                    <a:pt x="84" y="1916"/>
                    <a:pt x="1" y="3564"/>
                  </a:cubicBezTo>
                  <a:cubicBezTo>
                    <a:pt x="360" y="3352"/>
                    <a:pt x="728" y="3140"/>
                    <a:pt x="1096" y="2919"/>
                  </a:cubicBezTo>
                  <a:lnTo>
                    <a:pt x="83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469;p45">
              <a:extLst>
                <a:ext uri="{FF2B5EF4-FFF2-40B4-BE49-F238E27FC236}">
                  <a16:creationId xmlns:a16="http://schemas.microsoft.com/office/drawing/2014/main" id="{3B45AD39-8261-4E5E-ABB8-9D5A4885397A}"/>
                </a:ext>
              </a:extLst>
            </p:cNvPr>
            <p:cNvSpPr/>
            <p:nvPr/>
          </p:nvSpPr>
          <p:spPr>
            <a:xfrm>
              <a:off x="3830125" y="1821200"/>
              <a:ext cx="33850" cy="91875"/>
            </a:xfrm>
            <a:custGeom>
              <a:avLst/>
              <a:gdLst/>
              <a:ahLst/>
              <a:cxnLst/>
              <a:rect l="l" t="t" r="r" b="b"/>
              <a:pathLst>
                <a:path w="1354" h="3675" extrusionOk="0">
                  <a:moveTo>
                    <a:pt x="857" y="1"/>
                  </a:moveTo>
                  <a:cubicBezTo>
                    <a:pt x="857" y="1"/>
                    <a:pt x="175" y="2063"/>
                    <a:pt x="1" y="3674"/>
                  </a:cubicBezTo>
                  <a:lnTo>
                    <a:pt x="1354" y="2790"/>
                  </a:lnTo>
                  <a:lnTo>
                    <a:pt x="8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470;p45">
              <a:extLst>
                <a:ext uri="{FF2B5EF4-FFF2-40B4-BE49-F238E27FC236}">
                  <a16:creationId xmlns:a16="http://schemas.microsoft.com/office/drawing/2014/main" id="{EF47E55A-FA97-4569-A9FA-D294CCF538A9}"/>
                </a:ext>
              </a:extLst>
            </p:cNvPr>
            <p:cNvSpPr/>
            <p:nvPr/>
          </p:nvSpPr>
          <p:spPr>
            <a:xfrm>
              <a:off x="3839100" y="1770575"/>
              <a:ext cx="325475" cy="519250"/>
            </a:xfrm>
            <a:custGeom>
              <a:avLst/>
              <a:gdLst/>
              <a:ahLst/>
              <a:cxnLst/>
              <a:rect l="l" t="t" r="r" b="b"/>
              <a:pathLst>
                <a:path w="13019" h="20770" extrusionOk="0">
                  <a:moveTo>
                    <a:pt x="5101" y="1"/>
                  </a:moveTo>
                  <a:lnTo>
                    <a:pt x="1" y="663"/>
                  </a:lnTo>
                  <a:cubicBezTo>
                    <a:pt x="1" y="663"/>
                    <a:pt x="553" y="8783"/>
                    <a:pt x="2551" y="12180"/>
                  </a:cubicBezTo>
                  <a:cubicBezTo>
                    <a:pt x="4733" y="15900"/>
                    <a:pt x="10993" y="20770"/>
                    <a:pt x="10993" y="20770"/>
                  </a:cubicBezTo>
                  <a:lnTo>
                    <a:pt x="13018" y="19831"/>
                  </a:lnTo>
                  <a:cubicBezTo>
                    <a:pt x="13018" y="19831"/>
                    <a:pt x="8866" y="14813"/>
                    <a:pt x="6601" y="11278"/>
                  </a:cubicBezTo>
                  <a:cubicBezTo>
                    <a:pt x="4005" y="7246"/>
                    <a:pt x="5681" y="3361"/>
                    <a:pt x="51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471;p45">
              <a:extLst>
                <a:ext uri="{FF2B5EF4-FFF2-40B4-BE49-F238E27FC236}">
                  <a16:creationId xmlns:a16="http://schemas.microsoft.com/office/drawing/2014/main" id="{1B596A9C-24A5-40BA-A973-EC8B372E08DE}"/>
                </a:ext>
              </a:extLst>
            </p:cNvPr>
            <p:cNvSpPr/>
            <p:nvPr/>
          </p:nvSpPr>
          <p:spPr>
            <a:xfrm>
              <a:off x="4096875" y="2251125"/>
              <a:ext cx="74375" cy="49050"/>
            </a:xfrm>
            <a:custGeom>
              <a:avLst/>
              <a:gdLst/>
              <a:ahLst/>
              <a:cxnLst/>
              <a:rect l="l" t="t" r="r" b="b"/>
              <a:pathLst>
                <a:path w="2975" h="1962" extrusionOk="0">
                  <a:moveTo>
                    <a:pt x="2569" y="1"/>
                  </a:moveTo>
                  <a:lnTo>
                    <a:pt x="0" y="1290"/>
                  </a:lnTo>
                  <a:lnTo>
                    <a:pt x="700" y="1962"/>
                  </a:lnTo>
                  <a:lnTo>
                    <a:pt x="2974" y="765"/>
                  </a:lnTo>
                  <a:lnTo>
                    <a:pt x="256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472;p45">
              <a:extLst>
                <a:ext uri="{FF2B5EF4-FFF2-40B4-BE49-F238E27FC236}">
                  <a16:creationId xmlns:a16="http://schemas.microsoft.com/office/drawing/2014/main" id="{874CF3AD-57F7-434B-B711-68EEAEC335FA}"/>
                </a:ext>
              </a:extLst>
            </p:cNvPr>
            <p:cNvSpPr/>
            <p:nvPr/>
          </p:nvSpPr>
          <p:spPr>
            <a:xfrm>
              <a:off x="3622075" y="2265875"/>
              <a:ext cx="75975" cy="24425"/>
            </a:xfrm>
            <a:custGeom>
              <a:avLst/>
              <a:gdLst/>
              <a:ahLst/>
              <a:cxnLst/>
              <a:rect l="l" t="t" r="r" b="b"/>
              <a:pathLst>
                <a:path w="3039" h="977" extrusionOk="0">
                  <a:moveTo>
                    <a:pt x="0" y="0"/>
                  </a:moveTo>
                  <a:lnTo>
                    <a:pt x="304" y="930"/>
                  </a:lnTo>
                  <a:lnTo>
                    <a:pt x="3020" y="976"/>
                  </a:lnTo>
                  <a:lnTo>
                    <a:pt x="3038" y="92"/>
                  </a:lnTo>
                  <a:lnTo>
                    <a:pt x="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473;p45">
              <a:extLst>
                <a:ext uri="{FF2B5EF4-FFF2-40B4-BE49-F238E27FC236}">
                  <a16:creationId xmlns:a16="http://schemas.microsoft.com/office/drawing/2014/main" id="{C67EC87B-88F9-4CB2-85B9-A1CCEEF0DF11}"/>
                </a:ext>
              </a:extLst>
            </p:cNvPr>
            <p:cNvSpPr/>
            <p:nvPr/>
          </p:nvSpPr>
          <p:spPr>
            <a:xfrm>
              <a:off x="3808500" y="1364575"/>
              <a:ext cx="6700" cy="9725"/>
            </a:xfrm>
            <a:custGeom>
              <a:avLst/>
              <a:gdLst/>
              <a:ahLst/>
              <a:cxnLst/>
              <a:rect l="l" t="t" r="r" b="b"/>
              <a:pathLst>
                <a:path w="268" h="389" extrusionOk="0">
                  <a:moveTo>
                    <a:pt x="136" y="0"/>
                  </a:moveTo>
                  <a:cubicBezTo>
                    <a:pt x="67" y="0"/>
                    <a:pt x="9" y="80"/>
                    <a:pt x="9" y="185"/>
                  </a:cubicBezTo>
                  <a:cubicBezTo>
                    <a:pt x="0" y="296"/>
                    <a:pt x="46" y="388"/>
                    <a:pt x="120" y="388"/>
                  </a:cubicBezTo>
                  <a:cubicBezTo>
                    <a:pt x="124" y="388"/>
                    <a:pt x="127" y="388"/>
                    <a:pt x="131" y="388"/>
                  </a:cubicBezTo>
                  <a:cubicBezTo>
                    <a:pt x="200" y="388"/>
                    <a:pt x="258" y="308"/>
                    <a:pt x="258" y="204"/>
                  </a:cubicBezTo>
                  <a:cubicBezTo>
                    <a:pt x="267" y="93"/>
                    <a:pt x="221" y="1"/>
                    <a:pt x="147" y="1"/>
                  </a:cubicBezTo>
                  <a:cubicBezTo>
                    <a:pt x="144" y="1"/>
                    <a:pt x="140" y="0"/>
                    <a:pt x="1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474;p45">
              <a:extLst>
                <a:ext uri="{FF2B5EF4-FFF2-40B4-BE49-F238E27FC236}">
                  <a16:creationId xmlns:a16="http://schemas.microsoft.com/office/drawing/2014/main" id="{1C822CEB-FD76-4638-B3C2-0A204AC609F1}"/>
                </a:ext>
              </a:extLst>
            </p:cNvPr>
            <p:cNvSpPr/>
            <p:nvPr/>
          </p:nvSpPr>
          <p:spPr>
            <a:xfrm>
              <a:off x="3777875" y="1362525"/>
              <a:ext cx="6700" cy="9925"/>
            </a:xfrm>
            <a:custGeom>
              <a:avLst/>
              <a:gdLst/>
              <a:ahLst/>
              <a:cxnLst/>
              <a:rect l="l" t="t" r="r" b="b"/>
              <a:pathLst>
                <a:path w="268" h="397" extrusionOk="0">
                  <a:moveTo>
                    <a:pt x="148" y="0"/>
                  </a:moveTo>
                  <a:cubicBezTo>
                    <a:pt x="74" y="0"/>
                    <a:pt x="19" y="83"/>
                    <a:pt x="10" y="193"/>
                  </a:cubicBezTo>
                  <a:cubicBezTo>
                    <a:pt x="1" y="304"/>
                    <a:pt x="47" y="387"/>
                    <a:pt x="120" y="396"/>
                  </a:cubicBezTo>
                  <a:cubicBezTo>
                    <a:pt x="124" y="396"/>
                    <a:pt x="127" y="397"/>
                    <a:pt x="131" y="397"/>
                  </a:cubicBezTo>
                  <a:cubicBezTo>
                    <a:pt x="200" y="397"/>
                    <a:pt x="259" y="308"/>
                    <a:pt x="259" y="212"/>
                  </a:cubicBezTo>
                  <a:cubicBezTo>
                    <a:pt x="268" y="101"/>
                    <a:pt x="212" y="9"/>
                    <a:pt x="1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475;p45">
              <a:extLst>
                <a:ext uri="{FF2B5EF4-FFF2-40B4-BE49-F238E27FC236}">
                  <a16:creationId xmlns:a16="http://schemas.microsoft.com/office/drawing/2014/main" id="{A5D4A56B-6B00-44CE-AC52-9B4ABB0FD567}"/>
                </a:ext>
              </a:extLst>
            </p:cNvPr>
            <p:cNvSpPr/>
            <p:nvPr/>
          </p:nvSpPr>
          <p:spPr>
            <a:xfrm>
              <a:off x="3779725" y="1369650"/>
              <a:ext cx="14300" cy="25850"/>
            </a:xfrm>
            <a:custGeom>
              <a:avLst/>
              <a:gdLst/>
              <a:ahLst/>
              <a:cxnLst/>
              <a:rect l="l" t="t" r="r" b="b"/>
              <a:pathLst>
                <a:path w="572" h="1034" extrusionOk="0">
                  <a:moveTo>
                    <a:pt x="571" y="1"/>
                  </a:moveTo>
                  <a:cubicBezTo>
                    <a:pt x="571" y="1"/>
                    <a:pt x="286" y="617"/>
                    <a:pt x="0" y="903"/>
                  </a:cubicBezTo>
                  <a:cubicBezTo>
                    <a:pt x="103" y="1011"/>
                    <a:pt x="260" y="1033"/>
                    <a:pt x="372" y="1033"/>
                  </a:cubicBezTo>
                  <a:cubicBezTo>
                    <a:pt x="451" y="1033"/>
                    <a:pt x="507" y="1022"/>
                    <a:pt x="507" y="1022"/>
                  </a:cubicBezTo>
                  <a:lnTo>
                    <a:pt x="571" y="1"/>
                  </a:lnTo>
                  <a:close/>
                </a:path>
              </a:pathLst>
            </a:custGeom>
            <a:solidFill>
              <a:srgbClr val="A0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476;p45">
              <a:extLst>
                <a:ext uri="{FF2B5EF4-FFF2-40B4-BE49-F238E27FC236}">
                  <a16:creationId xmlns:a16="http://schemas.microsoft.com/office/drawing/2014/main" id="{62829068-E508-4C21-8FE1-ADBB61C49812}"/>
                </a:ext>
              </a:extLst>
            </p:cNvPr>
            <p:cNvSpPr/>
            <p:nvPr/>
          </p:nvSpPr>
          <p:spPr>
            <a:xfrm>
              <a:off x="3799275" y="1394025"/>
              <a:ext cx="20400" cy="9250"/>
            </a:xfrm>
            <a:custGeom>
              <a:avLst/>
              <a:gdLst/>
              <a:ahLst/>
              <a:cxnLst/>
              <a:rect l="l" t="t" r="r" b="b"/>
              <a:pathLst>
                <a:path w="816" h="370" extrusionOk="0">
                  <a:moveTo>
                    <a:pt x="769" y="1"/>
                  </a:moveTo>
                  <a:cubicBezTo>
                    <a:pt x="762" y="1"/>
                    <a:pt x="754" y="4"/>
                    <a:pt x="747" y="11"/>
                  </a:cubicBezTo>
                  <a:cubicBezTo>
                    <a:pt x="585" y="206"/>
                    <a:pt x="345" y="307"/>
                    <a:pt x="92" y="307"/>
                  </a:cubicBezTo>
                  <a:cubicBezTo>
                    <a:pt x="71" y="307"/>
                    <a:pt x="50" y="307"/>
                    <a:pt x="29" y="305"/>
                  </a:cubicBezTo>
                  <a:cubicBezTo>
                    <a:pt x="10" y="305"/>
                    <a:pt x="1" y="314"/>
                    <a:pt x="1" y="333"/>
                  </a:cubicBezTo>
                  <a:cubicBezTo>
                    <a:pt x="1" y="351"/>
                    <a:pt x="10" y="370"/>
                    <a:pt x="29" y="370"/>
                  </a:cubicBezTo>
                  <a:lnTo>
                    <a:pt x="167" y="370"/>
                  </a:lnTo>
                  <a:cubicBezTo>
                    <a:pt x="415" y="351"/>
                    <a:pt x="645" y="241"/>
                    <a:pt x="802" y="47"/>
                  </a:cubicBezTo>
                  <a:cubicBezTo>
                    <a:pt x="816" y="27"/>
                    <a:pt x="793" y="1"/>
                    <a:pt x="7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477;p45">
              <a:extLst>
                <a:ext uri="{FF2B5EF4-FFF2-40B4-BE49-F238E27FC236}">
                  <a16:creationId xmlns:a16="http://schemas.microsoft.com/office/drawing/2014/main" id="{C5606B66-0DFF-4422-B68A-3CBD18588F30}"/>
                </a:ext>
              </a:extLst>
            </p:cNvPr>
            <p:cNvSpPr/>
            <p:nvPr/>
          </p:nvSpPr>
          <p:spPr>
            <a:xfrm>
              <a:off x="3812200" y="1352350"/>
              <a:ext cx="14725" cy="9725"/>
            </a:xfrm>
            <a:custGeom>
              <a:avLst/>
              <a:gdLst/>
              <a:ahLst/>
              <a:cxnLst/>
              <a:rect l="l" t="t" r="r" b="b"/>
              <a:pathLst>
                <a:path w="589" h="389" extrusionOk="0">
                  <a:moveTo>
                    <a:pt x="55" y="1"/>
                  </a:moveTo>
                  <a:cubicBezTo>
                    <a:pt x="29" y="1"/>
                    <a:pt x="0" y="34"/>
                    <a:pt x="9" y="67"/>
                  </a:cubicBezTo>
                  <a:cubicBezTo>
                    <a:pt x="9" y="94"/>
                    <a:pt x="36" y="122"/>
                    <a:pt x="73" y="122"/>
                  </a:cubicBezTo>
                  <a:cubicBezTo>
                    <a:pt x="230" y="140"/>
                    <a:pt x="377" y="223"/>
                    <a:pt x="460" y="361"/>
                  </a:cubicBezTo>
                  <a:cubicBezTo>
                    <a:pt x="478" y="380"/>
                    <a:pt x="497" y="389"/>
                    <a:pt x="524" y="389"/>
                  </a:cubicBezTo>
                  <a:cubicBezTo>
                    <a:pt x="533" y="389"/>
                    <a:pt x="543" y="389"/>
                    <a:pt x="552" y="380"/>
                  </a:cubicBezTo>
                  <a:cubicBezTo>
                    <a:pt x="579" y="361"/>
                    <a:pt x="589" y="324"/>
                    <a:pt x="570" y="287"/>
                  </a:cubicBezTo>
                  <a:cubicBezTo>
                    <a:pt x="460" y="122"/>
                    <a:pt x="276" y="11"/>
                    <a:pt x="64" y="2"/>
                  </a:cubicBezTo>
                  <a:cubicBezTo>
                    <a:pt x="61" y="1"/>
                    <a:pt x="58" y="1"/>
                    <a:pt x="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478;p45">
              <a:extLst>
                <a:ext uri="{FF2B5EF4-FFF2-40B4-BE49-F238E27FC236}">
                  <a16:creationId xmlns:a16="http://schemas.microsoft.com/office/drawing/2014/main" id="{467A0D43-FBE6-4C71-A00E-1878D3BCB324}"/>
                </a:ext>
              </a:extLst>
            </p:cNvPr>
            <p:cNvSpPr/>
            <p:nvPr/>
          </p:nvSpPr>
          <p:spPr>
            <a:xfrm>
              <a:off x="3770525" y="1349825"/>
              <a:ext cx="16275" cy="7425"/>
            </a:xfrm>
            <a:custGeom>
              <a:avLst/>
              <a:gdLst/>
              <a:ahLst/>
              <a:cxnLst/>
              <a:rect l="l" t="t" r="r" b="b"/>
              <a:pathLst>
                <a:path w="651" h="297" extrusionOk="0">
                  <a:moveTo>
                    <a:pt x="468" y="1"/>
                  </a:moveTo>
                  <a:cubicBezTo>
                    <a:pt x="305" y="1"/>
                    <a:pt x="148" y="66"/>
                    <a:pt x="28" y="186"/>
                  </a:cubicBezTo>
                  <a:cubicBezTo>
                    <a:pt x="0" y="214"/>
                    <a:pt x="0" y="250"/>
                    <a:pt x="28" y="278"/>
                  </a:cubicBezTo>
                  <a:cubicBezTo>
                    <a:pt x="37" y="287"/>
                    <a:pt x="46" y="287"/>
                    <a:pt x="55" y="296"/>
                  </a:cubicBezTo>
                  <a:cubicBezTo>
                    <a:pt x="74" y="296"/>
                    <a:pt x="101" y="287"/>
                    <a:pt x="111" y="278"/>
                  </a:cubicBezTo>
                  <a:cubicBezTo>
                    <a:pt x="213" y="175"/>
                    <a:pt x="343" y="127"/>
                    <a:pt x="483" y="127"/>
                  </a:cubicBezTo>
                  <a:cubicBezTo>
                    <a:pt x="506" y="127"/>
                    <a:pt x="529" y="128"/>
                    <a:pt x="553" y="131"/>
                  </a:cubicBezTo>
                  <a:cubicBezTo>
                    <a:pt x="556" y="131"/>
                    <a:pt x="559" y="131"/>
                    <a:pt x="562" y="131"/>
                  </a:cubicBezTo>
                  <a:cubicBezTo>
                    <a:pt x="628" y="131"/>
                    <a:pt x="651" y="37"/>
                    <a:pt x="580" y="11"/>
                  </a:cubicBezTo>
                  <a:cubicBezTo>
                    <a:pt x="543" y="4"/>
                    <a:pt x="505" y="1"/>
                    <a:pt x="4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479;p45">
              <a:extLst>
                <a:ext uri="{FF2B5EF4-FFF2-40B4-BE49-F238E27FC236}">
                  <a16:creationId xmlns:a16="http://schemas.microsoft.com/office/drawing/2014/main" id="{F6017377-5C93-479A-8407-DE70F69CFAAF}"/>
                </a:ext>
              </a:extLst>
            </p:cNvPr>
            <p:cNvSpPr/>
            <p:nvPr/>
          </p:nvSpPr>
          <p:spPr>
            <a:xfrm>
              <a:off x="4133925" y="2330625"/>
              <a:ext cx="17975" cy="8075"/>
            </a:xfrm>
            <a:custGeom>
              <a:avLst/>
              <a:gdLst/>
              <a:ahLst/>
              <a:cxnLst/>
              <a:rect l="l" t="t" r="r" b="b"/>
              <a:pathLst>
                <a:path w="719" h="323" extrusionOk="0">
                  <a:moveTo>
                    <a:pt x="472" y="68"/>
                  </a:moveTo>
                  <a:cubicBezTo>
                    <a:pt x="518" y="68"/>
                    <a:pt x="564" y="69"/>
                    <a:pt x="608" y="71"/>
                  </a:cubicBezTo>
                  <a:cubicBezTo>
                    <a:pt x="445" y="202"/>
                    <a:pt x="296" y="267"/>
                    <a:pt x="200" y="267"/>
                  </a:cubicBezTo>
                  <a:cubicBezTo>
                    <a:pt x="188" y="267"/>
                    <a:pt x="177" y="266"/>
                    <a:pt x="166" y="264"/>
                  </a:cubicBezTo>
                  <a:cubicBezTo>
                    <a:pt x="120" y="255"/>
                    <a:pt x="93" y="218"/>
                    <a:pt x="74" y="181"/>
                  </a:cubicBezTo>
                  <a:cubicBezTo>
                    <a:pt x="65" y="163"/>
                    <a:pt x="65" y="144"/>
                    <a:pt x="74" y="135"/>
                  </a:cubicBezTo>
                  <a:cubicBezTo>
                    <a:pt x="118" y="84"/>
                    <a:pt x="295" y="68"/>
                    <a:pt x="472" y="68"/>
                  </a:cubicBezTo>
                  <a:close/>
                  <a:moveTo>
                    <a:pt x="435" y="1"/>
                  </a:moveTo>
                  <a:cubicBezTo>
                    <a:pt x="271" y="1"/>
                    <a:pt x="81" y="20"/>
                    <a:pt x="28" y="98"/>
                  </a:cubicBezTo>
                  <a:cubicBezTo>
                    <a:pt x="1" y="126"/>
                    <a:pt x="1" y="172"/>
                    <a:pt x="19" y="200"/>
                  </a:cubicBezTo>
                  <a:cubicBezTo>
                    <a:pt x="38" y="264"/>
                    <a:pt x="93" y="301"/>
                    <a:pt x="148" y="319"/>
                  </a:cubicBezTo>
                  <a:cubicBezTo>
                    <a:pt x="169" y="321"/>
                    <a:pt x="189" y="323"/>
                    <a:pt x="210" y="323"/>
                  </a:cubicBezTo>
                  <a:cubicBezTo>
                    <a:pt x="281" y="323"/>
                    <a:pt x="351" y="309"/>
                    <a:pt x="415" y="273"/>
                  </a:cubicBezTo>
                  <a:cubicBezTo>
                    <a:pt x="516" y="218"/>
                    <a:pt x="617" y="144"/>
                    <a:pt x="710" y="71"/>
                  </a:cubicBezTo>
                  <a:cubicBezTo>
                    <a:pt x="719" y="62"/>
                    <a:pt x="719" y="52"/>
                    <a:pt x="719" y="34"/>
                  </a:cubicBezTo>
                  <a:cubicBezTo>
                    <a:pt x="710" y="25"/>
                    <a:pt x="700" y="16"/>
                    <a:pt x="691" y="16"/>
                  </a:cubicBezTo>
                  <a:cubicBezTo>
                    <a:pt x="667" y="12"/>
                    <a:pt x="558" y="1"/>
                    <a:pt x="4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480;p45">
              <a:extLst>
                <a:ext uri="{FF2B5EF4-FFF2-40B4-BE49-F238E27FC236}">
                  <a16:creationId xmlns:a16="http://schemas.microsoft.com/office/drawing/2014/main" id="{78BCB834-6CC2-492D-A40D-AFDCA73E61CC}"/>
                </a:ext>
              </a:extLst>
            </p:cNvPr>
            <p:cNvSpPr/>
            <p:nvPr/>
          </p:nvSpPr>
          <p:spPr>
            <a:xfrm>
              <a:off x="4136450" y="2321475"/>
              <a:ext cx="15450" cy="11150"/>
            </a:xfrm>
            <a:custGeom>
              <a:avLst/>
              <a:gdLst/>
              <a:ahLst/>
              <a:cxnLst/>
              <a:rect l="l" t="t" r="r" b="b"/>
              <a:pathLst>
                <a:path w="618" h="446" extrusionOk="0">
                  <a:moveTo>
                    <a:pt x="160" y="62"/>
                  </a:moveTo>
                  <a:cubicBezTo>
                    <a:pt x="171" y="62"/>
                    <a:pt x="183" y="65"/>
                    <a:pt x="194" y="69"/>
                  </a:cubicBezTo>
                  <a:cubicBezTo>
                    <a:pt x="314" y="96"/>
                    <a:pt x="461" y="280"/>
                    <a:pt x="526" y="372"/>
                  </a:cubicBezTo>
                  <a:cubicBezTo>
                    <a:pt x="351" y="345"/>
                    <a:pt x="102" y="216"/>
                    <a:pt x="75" y="133"/>
                  </a:cubicBezTo>
                  <a:cubicBezTo>
                    <a:pt x="75" y="124"/>
                    <a:pt x="65" y="105"/>
                    <a:pt x="102" y="78"/>
                  </a:cubicBezTo>
                  <a:lnTo>
                    <a:pt x="111" y="78"/>
                  </a:lnTo>
                  <a:cubicBezTo>
                    <a:pt x="128" y="67"/>
                    <a:pt x="144" y="62"/>
                    <a:pt x="160" y="62"/>
                  </a:cubicBezTo>
                  <a:close/>
                  <a:moveTo>
                    <a:pt x="169" y="1"/>
                  </a:moveTo>
                  <a:cubicBezTo>
                    <a:pt x="134" y="1"/>
                    <a:pt x="100" y="11"/>
                    <a:pt x="65" y="32"/>
                  </a:cubicBezTo>
                  <a:cubicBezTo>
                    <a:pt x="19" y="50"/>
                    <a:pt x="1" y="96"/>
                    <a:pt x="10" y="142"/>
                  </a:cubicBezTo>
                  <a:cubicBezTo>
                    <a:pt x="56" y="289"/>
                    <a:pt x="424" y="437"/>
                    <a:pt x="590" y="437"/>
                  </a:cubicBezTo>
                  <a:cubicBezTo>
                    <a:pt x="590" y="437"/>
                    <a:pt x="599" y="446"/>
                    <a:pt x="599" y="446"/>
                  </a:cubicBezTo>
                  <a:cubicBezTo>
                    <a:pt x="609" y="437"/>
                    <a:pt x="609" y="437"/>
                    <a:pt x="609" y="428"/>
                  </a:cubicBezTo>
                  <a:cubicBezTo>
                    <a:pt x="618" y="418"/>
                    <a:pt x="618" y="409"/>
                    <a:pt x="609" y="400"/>
                  </a:cubicBezTo>
                  <a:cubicBezTo>
                    <a:pt x="609" y="382"/>
                    <a:pt x="406" y="50"/>
                    <a:pt x="203" y="4"/>
                  </a:cubicBezTo>
                  <a:cubicBezTo>
                    <a:pt x="192" y="2"/>
                    <a:pt x="180" y="1"/>
                    <a:pt x="1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481;p45">
              <a:extLst>
                <a:ext uri="{FF2B5EF4-FFF2-40B4-BE49-F238E27FC236}">
                  <a16:creationId xmlns:a16="http://schemas.microsoft.com/office/drawing/2014/main" id="{854E8F9F-9C16-4D9D-B491-F5B88CACD56D}"/>
                </a:ext>
              </a:extLst>
            </p:cNvPr>
            <p:cNvSpPr/>
            <p:nvPr/>
          </p:nvSpPr>
          <p:spPr>
            <a:xfrm>
              <a:off x="3629650" y="2326700"/>
              <a:ext cx="21200" cy="8700"/>
            </a:xfrm>
            <a:custGeom>
              <a:avLst/>
              <a:gdLst/>
              <a:ahLst/>
              <a:cxnLst/>
              <a:rect l="l" t="t" r="r" b="b"/>
              <a:pathLst>
                <a:path w="848" h="348" extrusionOk="0">
                  <a:moveTo>
                    <a:pt x="149" y="74"/>
                  </a:moveTo>
                  <a:cubicBezTo>
                    <a:pt x="277" y="74"/>
                    <a:pt x="525" y="176"/>
                    <a:pt x="710" y="265"/>
                  </a:cubicBezTo>
                  <a:cubicBezTo>
                    <a:pt x="602" y="281"/>
                    <a:pt x="504" y="290"/>
                    <a:pt x="419" y="290"/>
                  </a:cubicBezTo>
                  <a:cubicBezTo>
                    <a:pt x="272" y="290"/>
                    <a:pt x="164" y="265"/>
                    <a:pt x="111" y="219"/>
                  </a:cubicBezTo>
                  <a:cubicBezTo>
                    <a:pt x="84" y="191"/>
                    <a:pt x="65" y="154"/>
                    <a:pt x="75" y="117"/>
                  </a:cubicBezTo>
                  <a:cubicBezTo>
                    <a:pt x="75" y="99"/>
                    <a:pt x="84" y="90"/>
                    <a:pt x="93" y="80"/>
                  </a:cubicBezTo>
                  <a:lnTo>
                    <a:pt x="102" y="80"/>
                  </a:lnTo>
                  <a:cubicBezTo>
                    <a:pt x="115" y="76"/>
                    <a:pt x="131" y="74"/>
                    <a:pt x="149" y="74"/>
                  </a:cubicBezTo>
                  <a:close/>
                  <a:moveTo>
                    <a:pt x="144" y="1"/>
                  </a:moveTo>
                  <a:cubicBezTo>
                    <a:pt x="113" y="1"/>
                    <a:pt x="86" y="6"/>
                    <a:pt x="65" y="16"/>
                  </a:cubicBezTo>
                  <a:cubicBezTo>
                    <a:pt x="29" y="34"/>
                    <a:pt x="10" y="62"/>
                    <a:pt x="10" y="99"/>
                  </a:cubicBezTo>
                  <a:cubicBezTo>
                    <a:pt x="1" y="163"/>
                    <a:pt x="19" y="219"/>
                    <a:pt x="65" y="255"/>
                  </a:cubicBezTo>
                  <a:cubicBezTo>
                    <a:pt x="139" y="324"/>
                    <a:pt x="273" y="347"/>
                    <a:pt x="415" y="347"/>
                  </a:cubicBezTo>
                  <a:cubicBezTo>
                    <a:pt x="558" y="347"/>
                    <a:pt x="710" y="324"/>
                    <a:pt x="820" y="301"/>
                  </a:cubicBezTo>
                  <a:lnTo>
                    <a:pt x="820" y="311"/>
                  </a:lnTo>
                  <a:cubicBezTo>
                    <a:pt x="830" y="301"/>
                    <a:pt x="839" y="292"/>
                    <a:pt x="839" y="283"/>
                  </a:cubicBezTo>
                  <a:cubicBezTo>
                    <a:pt x="848" y="265"/>
                    <a:pt x="839" y="255"/>
                    <a:pt x="830" y="246"/>
                  </a:cubicBezTo>
                  <a:cubicBezTo>
                    <a:pt x="773" y="222"/>
                    <a:pt x="358" y="1"/>
                    <a:pt x="1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482;p45">
              <a:extLst>
                <a:ext uri="{FF2B5EF4-FFF2-40B4-BE49-F238E27FC236}">
                  <a16:creationId xmlns:a16="http://schemas.microsoft.com/office/drawing/2014/main" id="{2023AC2F-37DB-4E2F-8767-2392FA42BD92}"/>
                </a:ext>
              </a:extLst>
            </p:cNvPr>
            <p:cNvSpPr/>
            <p:nvPr/>
          </p:nvSpPr>
          <p:spPr>
            <a:xfrm>
              <a:off x="3637475" y="2319200"/>
              <a:ext cx="13150" cy="15275"/>
            </a:xfrm>
            <a:custGeom>
              <a:avLst/>
              <a:gdLst/>
              <a:ahLst/>
              <a:cxnLst/>
              <a:rect l="l" t="t" r="r" b="b"/>
              <a:pathLst>
                <a:path w="526" h="611" extrusionOk="0">
                  <a:moveTo>
                    <a:pt x="182" y="65"/>
                  </a:moveTo>
                  <a:cubicBezTo>
                    <a:pt x="220" y="65"/>
                    <a:pt x="256" y="82"/>
                    <a:pt x="286" y="104"/>
                  </a:cubicBezTo>
                  <a:cubicBezTo>
                    <a:pt x="406" y="206"/>
                    <a:pt x="443" y="417"/>
                    <a:pt x="461" y="528"/>
                  </a:cubicBezTo>
                  <a:cubicBezTo>
                    <a:pt x="296" y="426"/>
                    <a:pt x="84" y="187"/>
                    <a:pt x="93" y="95"/>
                  </a:cubicBezTo>
                  <a:cubicBezTo>
                    <a:pt x="93" y="86"/>
                    <a:pt x="93" y="77"/>
                    <a:pt x="121" y="67"/>
                  </a:cubicBezTo>
                  <a:lnTo>
                    <a:pt x="157" y="67"/>
                  </a:lnTo>
                  <a:cubicBezTo>
                    <a:pt x="166" y="66"/>
                    <a:pt x="174" y="65"/>
                    <a:pt x="182" y="65"/>
                  </a:cubicBezTo>
                  <a:close/>
                  <a:moveTo>
                    <a:pt x="180" y="1"/>
                  </a:moveTo>
                  <a:cubicBezTo>
                    <a:pt x="170" y="1"/>
                    <a:pt x="159" y="1"/>
                    <a:pt x="148" y="3"/>
                  </a:cubicBezTo>
                  <a:cubicBezTo>
                    <a:pt x="65" y="3"/>
                    <a:pt x="38" y="49"/>
                    <a:pt x="29" y="86"/>
                  </a:cubicBezTo>
                  <a:cubicBezTo>
                    <a:pt x="1" y="242"/>
                    <a:pt x="323" y="537"/>
                    <a:pt x="480" y="611"/>
                  </a:cubicBezTo>
                  <a:lnTo>
                    <a:pt x="517" y="611"/>
                  </a:lnTo>
                  <a:cubicBezTo>
                    <a:pt x="526" y="601"/>
                    <a:pt x="526" y="592"/>
                    <a:pt x="526" y="583"/>
                  </a:cubicBezTo>
                  <a:cubicBezTo>
                    <a:pt x="526" y="565"/>
                    <a:pt x="498" y="196"/>
                    <a:pt x="323" y="58"/>
                  </a:cubicBezTo>
                  <a:cubicBezTo>
                    <a:pt x="285" y="20"/>
                    <a:pt x="234" y="1"/>
                    <a:pt x="1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483;p45">
              <a:extLst>
                <a:ext uri="{FF2B5EF4-FFF2-40B4-BE49-F238E27FC236}">
                  <a16:creationId xmlns:a16="http://schemas.microsoft.com/office/drawing/2014/main" id="{441C3D02-8FB4-4D61-A026-00DCBE5C200C}"/>
                </a:ext>
              </a:extLst>
            </p:cNvPr>
            <p:cNvSpPr/>
            <p:nvPr/>
          </p:nvSpPr>
          <p:spPr>
            <a:xfrm>
              <a:off x="3907450" y="1489325"/>
              <a:ext cx="185300" cy="158150"/>
            </a:xfrm>
            <a:custGeom>
              <a:avLst/>
              <a:gdLst/>
              <a:ahLst/>
              <a:cxnLst/>
              <a:rect l="l" t="t" r="r" b="b"/>
              <a:pathLst>
                <a:path w="7412" h="6326" extrusionOk="0">
                  <a:moveTo>
                    <a:pt x="654" y="1"/>
                  </a:moveTo>
                  <a:lnTo>
                    <a:pt x="1" y="1934"/>
                  </a:lnTo>
                  <a:lnTo>
                    <a:pt x="2220" y="2735"/>
                  </a:lnTo>
                  <a:cubicBezTo>
                    <a:pt x="2956" y="3011"/>
                    <a:pt x="3692" y="3278"/>
                    <a:pt x="4420" y="3564"/>
                  </a:cubicBezTo>
                  <a:cubicBezTo>
                    <a:pt x="4604" y="3628"/>
                    <a:pt x="4779" y="3702"/>
                    <a:pt x="4963" y="3775"/>
                  </a:cubicBezTo>
                  <a:lnTo>
                    <a:pt x="5221" y="3877"/>
                  </a:lnTo>
                  <a:cubicBezTo>
                    <a:pt x="5294" y="3904"/>
                    <a:pt x="5359" y="3941"/>
                    <a:pt x="5423" y="3969"/>
                  </a:cubicBezTo>
                  <a:cubicBezTo>
                    <a:pt x="5525" y="4015"/>
                    <a:pt x="5617" y="4070"/>
                    <a:pt x="5709" y="4134"/>
                  </a:cubicBezTo>
                  <a:cubicBezTo>
                    <a:pt x="5759" y="4170"/>
                    <a:pt x="5775" y="4184"/>
                    <a:pt x="5789" y="4184"/>
                  </a:cubicBezTo>
                  <a:cubicBezTo>
                    <a:pt x="5793" y="4184"/>
                    <a:pt x="5797" y="4182"/>
                    <a:pt x="5801" y="4180"/>
                  </a:cubicBezTo>
                  <a:cubicBezTo>
                    <a:pt x="5819" y="4180"/>
                    <a:pt x="5838" y="4226"/>
                    <a:pt x="5810" y="4328"/>
                  </a:cubicBezTo>
                  <a:cubicBezTo>
                    <a:pt x="5764" y="4456"/>
                    <a:pt x="5699" y="4576"/>
                    <a:pt x="5617" y="4687"/>
                  </a:cubicBezTo>
                  <a:cubicBezTo>
                    <a:pt x="5414" y="4963"/>
                    <a:pt x="5175" y="5221"/>
                    <a:pt x="4917" y="5451"/>
                  </a:cubicBezTo>
                  <a:lnTo>
                    <a:pt x="5414" y="6325"/>
                  </a:lnTo>
                  <a:cubicBezTo>
                    <a:pt x="5626" y="6242"/>
                    <a:pt x="5828" y="6150"/>
                    <a:pt x="6031" y="6031"/>
                  </a:cubicBezTo>
                  <a:cubicBezTo>
                    <a:pt x="6233" y="5911"/>
                    <a:pt x="6427" y="5782"/>
                    <a:pt x="6602" y="5626"/>
                  </a:cubicBezTo>
                  <a:cubicBezTo>
                    <a:pt x="6804" y="5460"/>
                    <a:pt x="6988" y="5257"/>
                    <a:pt x="7136" y="5027"/>
                  </a:cubicBezTo>
                  <a:cubicBezTo>
                    <a:pt x="7218" y="4889"/>
                    <a:pt x="7283" y="4742"/>
                    <a:pt x="7338" y="4585"/>
                  </a:cubicBezTo>
                  <a:cubicBezTo>
                    <a:pt x="7384" y="4401"/>
                    <a:pt x="7412" y="4217"/>
                    <a:pt x="7403" y="4024"/>
                  </a:cubicBezTo>
                  <a:cubicBezTo>
                    <a:pt x="7393" y="3830"/>
                    <a:pt x="7347" y="3637"/>
                    <a:pt x="7264" y="3453"/>
                  </a:cubicBezTo>
                  <a:cubicBezTo>
                    <a:pt x="7200" y="3287"/>
                    <a:pt x="7108" y="3140"/>
                    <a:pt x="6988" y="3002"/>
                  </a:cubicBezTo>
                  <a:cubicBezTo>
                    <a:pt x="6804" y="2781"/>
                    <a:pt x="6592" y="2588"/>
                    <a:pt x="6344" y="2422"/>
                  </a:cubicBezTo>
                  <a:cubicBezTo>
                    <a:pt x="6243" y="2358"/>
                    <a:pt x="6132" y="2293"/>
                    <a:pt x="6022" y="2229"/>
                  </a:cubicBezTo>
                  <a:lnTo>
                    <a:pt x="5939" y="2192"/>
                  </a:lnTo>
                  <a:lnTo>
                    <a:pt x="5874" y="2155"/>
                  </a:lnTo>
                  <a:lnTo>
                    <a:pt x="5736" y="2081"/>
                  </a:lnTo>
                  <a:cubicBezTo>
                    <a:pt x="5552" y="1989"/>
                    <a:pt x="5368" y="1897"/>
                    <a:pt x="5184" y="1814"/>
                  </a:cubicBezTo>
                  <a:cubicBezTo>
                    <a:pt x="4438" y="1455"/>
                    <a:pt x="3702" y="1133"/>
                    <a:pt x="2947" y="838"/>
                  </a:cubicBezTo>
                  <a:cubicBezTo>
                    <a:pt x="2183" y="535"/>
                    <a:pt x="1437" y="259"/>
                    <a:pt x="654" y="1"/>
                  </a:cubicBez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484;p45">
              <a:extLst>
                <a:ext uri="{FF2B5EF4-FFF2-40B4-BE49-F238E27FC236}">
                  <a16:creationId xmlns:a16="http://schemas.microsoft.com/office/drawing/2014/main" id="{7C970AAA-1C07-475C-830B-7D8CCB8CDFDA}"/>
                </a:ext>
              </a:extLst>
            </p:cNvPr>
            <p:cNvSpPr/>
            <p:nvPr/>
          </p:nvSpPr>
          <p:spPr>
            <a:xfrm>
              <a:off x="3868325" y="1477800"/>
              <a:ext cx="148700" cy="106150"/>
            </a:xfrm>
            <a:custGeom>
              <a:avLst/>
              <a:gdLst/>
              <a:ahLst/>
              <a:cxnLst/>
              <a:rect l="l" t="t" r="r" b="b"/>
              <a:pathLst>
                <a:path w="5948" h="4246" extrusionOk="0">
                  <a:moveTo>
                    <a:pt x="1979" y="1"/>
                  </a:moveTo>
                  <a:cubicBezTo>
                    <a:pt x="1745" y="1"/>
                    <a:pt x="1541" y="37"/>
                    <a:pt x="1382" y="121"/>
                  </a:cubicBezTo>
                  <a:cubicBezTo>
                    <a:pt x="1" y="858"/>
                    <a:pt x="19" y="2192"/>
                    <a:pt x="1649" y="2984"/>
                  </a:cubicBezTo>
                  <a:cubicBezTo>
                    <a:pt x="2680" y="3472"/>
                    <a:pt x="3748" y="3896"/>
                    <a:pt x="4843" y="4245"/>
                  </a:cubicBezTo>
                  <a:lnTo>
                    <a:pt x="5948" y="1355"/>
                  </a:lnTo>
                  <a:cubicBezTo>
                    <a:pt x="5948" y="1355"/>
                    <a:pt x="3411" y="1"/>
                    <a:pt x="19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485;p45">
              <a:extLst>
                <a:ext uri="{FF2B5EF4-FFF2-40B4-BE49-F238E27FC236}">
                  <a16:creationId xmlns:a16="http://schemas.microsoft.com/office/drawing/2014/main" id="{CBA591FC-BF06-4079-941F-E99B10171078}"/>
                </a:ext>
              </a:extLst>
            </p:cNvPr>
            <p:cNvSpPr/>
            <p:nvPr/>
          </p:nvSpPr>
          <p:spPr>
            <a:xfrm>
              <a:off x="4005050" y="1622825"/>
              <a:ext cx="46050" cy="44675"/>
            </a:xfrm>
            <a:custGeom>
              <a:avLst/>
              <a:gdLst/>
              <a:ahLst/>
              <a:cxnLst/>
              <a:rect l="l" t="t" r="r" b="b"/>
              <a:pathLst>
                <a:path w="1842" h="1787" extrusionOk="0">
                  <a:moveTo>
                    <a:pt x="1243" y="0"/>
                  </a:moveTo>
                  <a:lnTo>
                    <a:pt x="0" y="553"/>
                  </a:lnTo>
                  <a:lnTo>
                    <a:pt x="921" y="1786"/>
                  </a:lnTo>
                  <a:cubicBezTo>
                    <a:pt x="921" y="1786"/>
                    <a:pt x="1786" y="1243"/>
                    <a:pt x="1841" y="718"/>
                  </a:cubicBezTo>
                  <a:lnTo>
                    <a:pt x="1243" y="0"/>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486;p45">
              <a:extLst>
                <a:ext uri="{FF2B5EF4-FFF2-40B4-BE49-F238E27FC236}">
                  <a16:creationId xmlns:a16="http://schemas.microsoft.com/office/drawing/2014/main" id="{46A0D0BC-E67D-4B5F-8B3B-6B4242FBDC27}"/>
                </a:ext>
              </a:extLst>
            </p:cNvPr>
            <p:cNvSpPr/>
            <p:nvPr/>
          </p:nvSpPr>
          <p:spPr>
            <a:xfrm>
              <a:off x="3982250" y="1636625"/>
              <a:ext cx="45600" cy="44675"/>
            </a:xfrm>
            <a:custGeom>
              <a:avLst/>
              <a:gdLst/>
              <a:ahLst/>
              <a:cxnLst/>
              <a:rect l="l" t="t" r="r" b="b"/>
              <a:pathLst>
                <a:path w="1824" h="1787" extrusionOk="0">
                  <a:moveTo>
                    <a:pt x="912" y="1"/>
                  </a:moveTo>
                  <a:lnTo>
                    <a:pt x="1" y="1023"/>
                  </a:lnTo>
                  <a:lnTo>
                    <a:pt x="1345" y="1787"/>
                  </a:lnTo>
                  <a:lnTo>
                    <a:pt x="1824" y="1234"/>
                  </a:lnTo>
                  <a:lnTo>
                    <a:pt x="912" y="1"/>
                  </a:lnTo>
                  <a:close/>
                </a:path>
              </a:pathLst>
            </a:custGeom>
            <a:solidFill>
              <a:srgbClr val="B55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487;p45">
              <a:extLst>
                <a:ext uri="{FF2B5EF4-FFF2-40B4-BE49-F238E27FC236}">
                  <a16:creationId xmlns:a16="http://schemas.microsoft.com/office/drawing/2014/main" id="{DBA3FDC7-9A3A-4131-BD1B-F941A2E55CD8}"/>
                </a:ext>
              </a:extLst>
            </p:cNvPr>
            <p:cNvSpPr/>
            <p:nvPr/>
          </p:nvSpPr>
          <p:spPr>
            <a:xfrm>
              <a:off x="3754625" y="1348250"/>
              <a:ext cx="97150" cy="43300"/>
            </a:xfrm>
            <a:custGeom>
              <a:avLst/>
              <a:gdLst/>
              <a:ahLst/>
              <a:cxnLst/>
              <a:rect l="l" t="t" r="r" b="b"/>
              <a:pathLst>
                <a:path w="3886" h="1732" extrusionOk="0">
                  <a:moveTo>
                    <a:pt x="443" y="0"/>
                  </a:moveTo>
                  <a:cubicBezTo>
                    <a:pt x="194" y="0"/>
                    <a:pt x="1" y="212"/>
                    <a:pt x="29" y="461"/>
                  </a:cubicBezTo>
                  <a:lnTo>
                    <a:pt x="111" y="1271"/>
                  </a:lnTo>
                  <a:cubicBezTo>
                    <a:pt x="139" y="1529"/>
                    <a:pt x="360" y="1722"/>
                    <a:pt x="618" y="1731"/>
                  </a:cubicBezTo>
                  <a:lnTo>
                    <a:pt x="3435" y="1731"/>
                  </a:lnTo>
                  <a:cubicBezTo>
                    <a:pt x="3683" y="1731"/>
                    <a:pt x="3886" y="1519"/>
                    <a:pt x="3858" y="1271"/>
                  </a:cubicBezTo>
                  <a:lnTo>
                    <a:pt x="3775" y="461"/>
                  </a:lnTo>
                  <a:cubicBezTo>
                    <a:pt x="3748" y="203"/>
                    <a:pt x="3527" y="10"/>
                    <a:pt x="326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488;p45">
              <a:extLst>
                <a:ext uri="{FF2B5EF4-FFF2-40B4-BE49-F238E27FC236}">
                  <a16:creationId xmlns:a16="http://schemas.microsoft.com/office/drawing/2014/main" id="{6F625413-DC82-4E54-9FED-69D5F7C1C0FD}"/>
                </a:ext>
              </a:extLst>
            </p:cNvPr>
            <p:cNvSpPr/>
            <p:nvPr/>
          </p:nvSpPr>
          <p:spPr>
            <a:xfrm>
              <a:off x="3754625" y="1348250"/>
              <a:ext cx="97150" cy="43300"/>
            </a:xfrm>
            <a:custGeom>
              <a:avLst/>
              <a:gdLst/>
              <a:ahLst/>
              <a:cxnLst/>
              <a:rect l="l" t="t" r="r" b="b"/>
              <a:pathLst>
                <a:path w="3886" h="1732" extrusionOk="0">
                  <a:moveTo>
                    <a:pt x="443" y="0"/>
                  </a:moveTo>
                  <a:cubicBezTo>
                    <a:pt x="194" y="0"/>
                    <a:pt x="1" y="212"/>
                    <a:pt x="29" y="461"/>
                  </a:cubicBezTo>
                  <a:lnTo>
                    <a:pt x="111" y="1271"/>
                  </a:lnTo>
                  <a:cubicBezTo>
                    <a:pt x="139" y="1529"/>
                    <a:pt x="360" y="1722"/>
                    <a:pt x="618" y="1731"/>
                  </a:cubicBezTo>
                  <a:lnTo>
                    <a:pt x="3435" y="1731"/>
                  </a:lnTo>
                  <a:cubicBezTo>
                    <a:pt x="3683" y="1731"/>
                    <a:pt x="3886" y="1519"/>
                    <a:pt x="3858" y="1271"/>
                  </a:cubicBezTo>
                  <a:lnTo>
                    <a:pt x="3775" y="461"/>
                  </a:lnTo>
                  <a:cubicBezTo>
                    <a:pt x="3748" y="203"/>
                    <a:pt x="3527" y="10"/>
                    <a:pt x="32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489;p45">
              <a:extLst>
                <a:ext uri="{FF2B5EF4-FFF2-40B4-BE49-F238E27FC236}">
                  <a16:creationId xmlns:a16="http://schemas.microsoft.com/office/drawing/2014/main" id="{2DE22F13-87F8-433F-9681-7CBBA4D65B25}"/>
                </a:ext>
              </a:extLst>
            </p:cNvPr>
            <p:cNvSpPr/>
            <p:nvPr/>
          </p:nvSpPr>
          <p:spPr>
            <a:xfrm>
              <a:off x="3744750" y="1348250"/>
              <a:ext cx="96900" cy="43300"/>
            </a:xfrm>
            <a:custGeom>
              <a:avLst/>
              <a:gdLst/>
              <a:ahLst/>
              <a:cxnLst/>
              <a:rect l="l" t="t" r="r" b="b"/>
              <a:pathLst>
                <a:path w="3876" h="1732" extrusionOk="0">
                  <a:moveTo>
                    <a:pt x="442" y="0"/>
                  </a:moveTo>
                  <a:cubicBezTo>
                    <a:pt x="193" y="0"/>
                    <a:pt x="0" y="212"/>
                    <a:pt x="28" y="461"/>
                  </a:cubicBezTo>
                  <a:lnTo>
                    <a:pt x="101" y="1271"/>
                  </a:lnTo>
                  <a:cubicBezTo>
                    <a:pt x="138" y="1529"/>
                    <a:pt x="350" y="1722"/>
                    <a:pt x="617" y="1731"/>
                  </a:cubicBezTo>
                  <a:lnTo>
                    <a:pt x="3434" y="1731"/>
                  </a:lnTo>
                  <a:cubicBezTo>
                    <a:pt x="3683" y="1731"/>
                    <a:pt x="3876" y="1519"/>
                    <a:pt x="3857" y="1271"/>
                  </a:cubicBezTo>
                  <a:lnTo>
                    <a:pt x="3775" y="461"/>
                  </a:lnTo>
                  <a:cubicBezTo>
                    <a:pt x="3738" y="203"/>
                    <a:pt x="3526" y="10"/>
                    <a:pt x="326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490;p45">
              <a:extLst>
                <a:ext uri="{FF2B5EF4-FFF2-40B4-BE49-F238E27FC236}">
                  <a16:creationId xmlns:a16="http://schemas.microsoft.com/office/drawing/2014/main" id="{797140A9-B9B3-4C6E-A32F-5A1C63F206B1}"/>
                </a:ext>
              </a:extLst>
            </p:cNvPr>
            <p:cNvSpPr/>
            <p:nvPr/>
          </p:nvSpPr>
          <p:spPr>
            <a:xfrm>
              <a:off x="3761550" y="1348025"/>
              <a:ext cx="7375" cy="43525"/>
            </a:xfrm>
            <a:custGeom>
              <a:avLst/>
              <a:gdLst/>
              <a:ahLst/>
              <a:cxnLst/>
              <a:rect l="l" t="t" r="r" b="b"/>
              <a:pathLst>
                <a:path w="295" h="1741" extrusionOk="0">
                  <a:moveTo>
                    <a:pt x="0" y="0"/>
                  </a:moveTo>
                  <a:lnTo>
                    <a:pt x="166" y="1740"/>
                  </a:lnTo>
                  <a:lnTo>
                    <a:pt x="295" y="1740"/>
                  </a:lnTo>
                  <a:lnTo>
                    <a:pt x="1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491;p45">
              <a:extLst>
                <a:ext uri="{FF2B5EF4-FFF2-40B4-BE49-F238E27FC236}">
                  <a16:creationId xmlns:a16="http://schemas.microsoft.com/office/drawing/2014/main" id="{6A4728D9-D65E-4FE9-9C15-51893A9873C3}"/>
                </a:ext>
              </a:extLst>
            </p:cNvPr>
            <p:cNvSpPr/>
            <p:nvPr/>
          </p:nvSpPr>
          <p:spPr>
            <a:xfrm>
              <a:off x="3817475" y="1348025"/>
              <a:ext cx="7375" cy="43525"/>
            </a:xfrm>
            <a:custGeom>
              <a:avLst/>
              <a:gdLst/>
              <a:ahLst/>
              <a:cxnLst/>
              <a:rect l="l" t="t" r="r" b="b"/>
              <a:pathLst>
                <a:path w="295" h="1741" extrusionOk="0">
                  <a:moveTo>
                    <a:pt x="0" y="0"/>
                  </a:moveTo>
                  <a:lnTo>
                    <a:pt x="166" y="1740"/>
                  </a:lnTo>
                  <a:lnTo>
                    <a:pt x="295" y="1740"/>
                  </a:lnTo>
                  <a:lnTo>
                    <a:pt x="1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492;p45">
              <a:extLst>
                <a:ext uri="{FF2B5EF4-FFF2-40B4-BE49-F238E27FC236}">
                  <a16:creationId xmlns:a16="http://schemas.microsoft.com/office/drawing/2014/main" id="{79D30741-EDFA-441B-8E46-E7CE58EA39E7}"/>
                </a:ext>
              </a:extLst>
            </p:cNvPr>
            <p:cNvSpPr/>
            <p:nvPr/>
          </p:nvSpPr>
          <p:spPr>
            <a:xfrm>
              <a:off x="3810325" y="1351250"/>
              <a:ext cx="11075" cy="2075"/>
            </a:xfrm>
            <a:custGeom>
              <a:avLst/>
              <a:gdLst/>
              <a:ahLst/>
              <a:cxnLst/>
              <a:rect l="l" t="t" r="r" b="b"/>
              <a:pathLst>
                <a:path w="443" h="83" extrusionOk="0">
                  <a:moveTo>
                    <a:pt x="47" y="0"/>
                  </a:moveTo>
                  <a:cubicBezTo>
                    <a:pt x="19" y="0"/>
                    <a:pt x="1" y="18"/>
                    <a:pt x="1" y="46"/>
                  </a:cubicBezTo>
                  <a:cubicBezTo>
                    <a:pt x="1" y="65"/>
                    <a:pt x="19" y="83"/>
                    <a:pt x="47" y="83"/>
                  </a:cubicBezTo>
                  <a:lnTo>
                    <a:pt x="397" y="83"/>
                  </a:lnTo>
                  <a:cubicBezTo>
                    <a:pt x="424" y="83"/>
                    <a:pt x="443" y="65"/>
                    <a:pt x="443" y="46"/>
                  </a:cubicBezTo>
                  <a:cubicBezTo>
                    <a:pt x="443" y="18"/>
                    <a:pt x="424" y="0"/>
                    <a:pt x="3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493;p45">
              <a:extLst>
                <a:ext uri="{FF2B5EF4-FFF2-40B4-BE49-F238E27FC236}">
                  <a16:creationId xmlns:a16="http://schemas.microsoft.com/office/drawing/2014/main" id="{0BB291AB-CF7F-42F2-903C-611B7F6AA05F}"/>
                </a:ext>
              </a:extLst>
            </p:cNvPr>
            <p:cNvSpPr/>
            <p:nvPr/>
          </p:nvSpPr>
          <p:spPr>
            <a:xfrm>
              <a:off x="3748200" y="1351000"/>
              <a:ext cx="52950" cy="14775"/>
            </a:xfrm>
            <a:custGeom>
              <a:avLst/>
              <a:gdLst/>
              <a:ahLst/>
              <a:cxnLst/>
              <a:rect l="l" t="t" r="r" b="b"/>
              <a:pathLst>
                <a:path w="2118" h="591" extrusionOk="0">
                  <a:moveTo>
                    <a:pt x="322" y="1"/>
                  </a:moveTo>
                  <a:cubicBezTo>
                    <a:pt x="230" y="1"/>
                    <a:pt x="147" y="38"/>
                    <a:pt x="92" y="102"/>
                  </a:cubicBezTo>
                  <a:cubicBezTo>
                    <a:pt x="28" y="176"/>
                    <a:pt x="0" y="259"/>
                    <a:pt x="9" y="351"/>
                  </a:cubicBezTo>
                  <a:lnTo>
                    <a:pt x="37" y="553"/>
                  </a:lnTo>
                  <a:cubicBezTo>
                    <a:pt x="37" y="572"/>
                    <a:pt x="55" y="590"/>
                    <a:pt x="74" y="590"/>
                  </a:cubicBezTo>
                  <a:cubicBezTo>
                    <a:pt x="101" y="590"/>
                    <a:pt x="120" y="572"/>
                    <a:pt x="111" y="544"/>
                  </a:cubicBezTo>
                  <a:lnTo>
                    <a:pt x="92" y="341"/>
                  </a:lnTo>
                  <a:cubicBezTo>
                    <a:pt x="83" y="277"/>
                    <a:pt x="111" y="213"/>
                    <a:pt x="147" y="167"/>
                  </a:cubicBezTo>
                  <a:cubicBezTo>
                    <a:pt x="193" y="111"/>
                    <a:pt x="258" y="93"/>
                    <a:pt x="322" y="93"/>
                  </a:cubicBezTo>
                  <a:lnTo>
                    <a:pt x="2081" y="93"/>
                  </a:lnTo>
                  <a:cubicBezTo>
                    <a:pt x="2099" y="93"/>
                    <a:pt x="2118" y="75"/>
                    <a:pt x="2118" y="47"/>
                  </a:cubicBezTo>
                  <a:cubicBezTo>
                    <a:pt x="2118" y="28"/>
                    <a:pt x="2099" y="10"/>
                    <a:pt x="2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494;p45">
              <a:extLst>
                <a:ext uri="{FF2B5EF4-FFF2-40B4-BE49-F238E27FC236}">
                  <a16:creationId xmlns:a16="http://schemas.microsoft.com/office/drawing/2014/main" id="{D1685B98-F13E-4789-97A0-51814DAE5ADD}"/>
                </a:ext>
              </a:extLst>
            </p:cNvPr>
            <p:cNvSpPr/>
            <p:nvPr/>
          </p:nvSpPr>
          <p:spPr>
            <a:xfrm>
              <a:off x="3769850" y="1358125"/>
              <a:ext cx="44850" cy="6750"/>
            </a:xfrm>
            <a:custGeom>
              <a:avLst/>
              <a:gdLst/>
              <a:ahLst/>
              <a:cxnLst/>
              <a:rect l="l" t="t" r="r" b="b"/>
              <a:pathLst>
                <a:path w="1794" h="270" extrusionOk="0">
                  <a:moveTo>
                    <a:pt x="122" y="0"/>
                  </a:moveTo>
                  <a:cubicBezTo>
                    <a:pt x="48" y="0"/>
                    <a:pt x="0" y="61"/>
                    <a:pt x="9" y="130"/>
                  </a:cubicBezTo>
                  <a:cubicBezTo>
                    <a:pt x="18" y="213"/>
                    <a:pt x="82" y="268"/>
                    <a:pt x="165" y="268"/>
                  </a:cubicBezTo>
                  <a:lnTo>
                    <a:pt x="1657" y="268"/>
                  </a:lnTo>
                  <a:cubicBezTo>
                    <a:pt x="1661" y="269"/>
                    <a:pt x="1665" y="269"/>
                    <a:pt x="1669" y="269"/>
                  </a:cubicBezTo>
                  <a:cubicBezTo>
                    <a:pt x="1737" y="269"/>
                    <a:pt x="1794" y="200"/>
                    <a:pt x="1776" y="130"/>
                  </a:cubicBezTo>
                  <a:cubicBezTo>
                    <a:pt x="1767" y="56"/>
                    <a:pt x="1703" y="1"/>
                    <a:pt x="1629" y="1"/>
                  </a:cubicBezTo>
                  <a:lnTo>
                    <a:pt x="138" y="1"/>
                  </a:lnTo>
                  <a:cubicBezTo>
                    <a:pt x="132" y="1"/>
                    <a:pt x="127" y="0"/>
                    <a:pt x="1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495;p45">
              <a:extLst>
                <a:ext uri="{FF2B5EF4-FFF2-40B4-BE49-F238E27FC236}">
                  <a16:creationId xmlns:a16="http://schemas.microsoft.com/office/drawing/2014/main" id="{FCE6E59C-B8F8-4E09-8183-5A9A7E8578F9}"/>
                </a:ext>
              </a:extLst>
            </p:cNvPr>
            <p:cNvSpPr/>
            <p:nvPr/>
          </p:nvSpPr>
          <p:spPr>
            <a:xfrm>
              <a:off x="3785250" y="1359300"/>
              <a:ext cx="14050" cy="4150"/>
            </a:xfrm>
            <a:custGeom>
              <a:avLst/>
              <a:gdLst/>
              <a:ahLst/>
              <a:cxnLst/>
              <a:rect l="l" t="t" r="r" b="b"/>
              <a:pathLst>
                <a:path w="562" h="166" extrusionOk="0">
                  <a:moveTo>
                    <a:pt x="277" y="0"/>
                  </a:moveTo>
                  <a:cubicBezTo>
                    <a:pt x="120" y="0"/>
                    <a:pt x="0" y="37"/>
                    <a:pt x="10" y="83"/>
                  </a:cubicBezTo>
                  <a:cubicBezTo>
                    <a:pt x="10" y="129"/>
                    <a:pt x="138" y="166"/>
                    <a:pt x="295" y="166"/>
                  </a:cubicBezTo>
                  <a:cubicBezTo>
                    <a:pt x="451" y="166"/>
                    <a:pt x="562" y="129"/>
                    <a:pt x="562" y="83"/>
                  </a:cubicBezTo>
                  <a:cubicBezTo>
                    <a:pt x="562" y="37"/>
                    <a:pt x="433" y="0"/>
                    <a:pt x="27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496;p45">
              <a:extLst>
                <a:ext uri="{FF2B5EF4-FFF2-40B4-BE49-F238E27FC236}">
                  <a16:creationId xmlns:a16="http://schemas.microsoft.com/office/drawing/2014/main" id="{9E15A66C-CE26-453C-97A5-E13109B06869}"/>
                </a:ext>
              </a:extLst>
            </p:cNvPr>
            <p:cNvSpPr/>
            <p:nvPr/>
          </p:nvSpPr>
          <p:spPr>
            <a:xfrm>
              <a:off x="3761075" y="1731175"/>
              <a:ext cx="220750" cy="84575"/>
            </a:xfrm>
            <a:custGeom>
              <a:avLst/>
              <a:gdLst/>
              <a:ahLst/>
              <a:cxnLst/>
              <a:rect l="l" t="t" r="r" b="b"/>
              <a:pathLst>
                <a:path w="8830" h="3383" extrusionOk="0">
                  <a:moveTo>
                    <a:pt x="8293" y="1"/>
                  </a:moveTo>
                  <a:cubicBezTo>
                    <a:pt x="8282" y="1"/>
                    <a:pt x="8270" y="1"/>
                    <a:pt x="8259" y="2"/>
                  </a:cubicBezTo>
                  <a:lnTo>
                    <a:pt x="323" y="711"/>
                  </a:lnTo>
                  <a:cubicBezTo>
                    <a:pt x="130" y="730"/>
                    <a:pt x="1" y="895"/>
                    <a:pt x="10" y="1079"/>
                  </a:cubicBezTo>
                  <a:lnTo>
                    <a:pt x="194" y="3077"/>
                  </a:lnTo>
                  <a:cubicBezTo>
                    <a:pt x="211" y="3250"/>
                    <a:pt x="359" y="3383"/>
                    <a:pt x="529" y="3383"/>
                  </a:cubicBezTo>
                  <a:cubicBezTo>
                    <a:pt x="540" y="3383"/>
                    <a:pt x="551" y="3382"/>
                    <a:pt x="562" y="3381"/>
                  </a:cubicBezTo>
                  <a:lnTo>
                    <a:pt x="8498" y="2672"/>
                  </a:lnTo>
                  <a:cubicBezTo>
                    <a:pt x="8691" y="2654"/>
                    <a:pt x="8829" y="2488"/>
                    <a:pt x="8811" y="2304"/>
                  </a:cubicBezTo>
                  <a:lnTo>
                    <a:pt x="8627" y="306"/>
                  </a:lnTo>
                  <a:cubicBezTo>
                    <a:pt x="8610" y="133"/>
                    <a:pt x="8470" y="1"/>
                    <a:pt x="829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497;p45">
              <a:extLst>
                <a:ext uri="{FF2B5EF4-FFF2-40B4-BE49-F238E27FC236}">
                  <a16:creationId xmlns:a16="http://schemas.microsoft.com/office/drawing/2014/main" id="{A51FEC00-6538-4FBC-A130-E7F03C5DD395}"/>
                </a:ext>
              </a:extLst>
            </p:cNvPr>
            <p:cNvSpPr/>
            <p:nvPr/>
          </p:nvSpPr>
          <p:spPr>
            <a:xfrm>
              <a:off x="3956950" y="1749400"/>
              <a:ext cx="38675" cy="33275"/>
            </a:xfrm>
            <a:custGeom>
              <a:avLst/>
              <a:gdLst/>
              <a:ahLst/>
              <a:cxnLst/>
              <a:rect l="l" t="t" r="r" b="b"/>
              <a:pathLst>
                <a:path w="1547" h="1331" extrusionOk="0">
                  <a:moveTo>
                    <a:pt x="884" y="1"/>
                  </a:moveTo>
                  <a:cubicBezTo>
                    <a:pt x="295" y="1"/>
                    <a:pt x="0" y="719"/>
                    <a:pt x="414" y="1133"/>
                  </a:cubicBezTo>
                  <a:cubicBezTo>
                    <a:pt x="551" y="1270"/>
                    <a:pt x="718" y="1331"/>
                    <a:pt x="880" y="1331"/>
                  </a:cubicBezTo>
                  <a:cubicBezTo>
                    <a:pt x="1222" y="1331"/>
                    <a:pt x="1547" y="1062"/>
                    <a:pt x="1547" y="663"/>
                  </a:cubicBezTo>
                  <a:cubicBezTo>
                    <a:pt x="1547" y="304"/>
                    <a:pt x="1252" y="1"/>
                    <a:pt x="88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498;p45">
              <a:extLst>
                <a:ext uri="{FF2B5EF4-FFF2-40B4-BE49-F238E27FC236}">
                  <a16:creationId xmlns:a16="http://schemas.microsoft.com/office/drawing/2014/main" id="{4D74523B-EB15-48F4-AA9E-D3D0875985F7}"/>
                </a:ext>
              </a:extLst>
            </p:cNvPr>
            <p:cNvSpPr/>
            <p:nvPr/>
          </p:nvSpPr>
          <p:spPr>
            <a:xfrm>
              <a:off x="3744500" y="1766425"/>
              <a:ext cx="38700" cy="33100"/>
            </a:xfrm>
            <a:custGeom>
              <a:avLst/>
              <a:gdLst/>
              <a:ahLst/>
              <a:cxnLst/>
              <a:rect l="l" t="t" r="r" b="b"/>
              <a:pathLst>
                <a:path w="1548" h="1324" extrusionOk="0">
                  <a:moveTo>
                    <a:pt x="885" y="1"/>
                  </a:moveTo>
                  <a:cubicBezTo>
                    <a:pt x="295" y="1"/>
                    <a:pt x="1" y="710"/>
                    <a:pt x="415" y="1124"/>
                  </a:cubicBezTo>
                  <a:cubicBezTo>
                    <a:pt x="550" y="1262"/>
                    <a:pt x="718" y="1324"/>
                    <a:pt x="882" y="1324"/>
                  </a:cubicBezTo>
                  <a:cubicBezTo>
                    <a:pt x="1222" y="1324"/>
                    <a:pt x="1547" y="1061"/>
                    <a:pt x="1547" y="664"/>
                  </a:cubicBezTo>
                  <a:cubicBezTo>
                    <a:pt x="1547" y="295"/>
                    <a:pt x="1253" y="1"/>
                    <a:pt x="88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499;p45">
              <a:extLst>
                <a:ext uri="{FF2B5EF4-FFF2-40B4-BE49-F238E27FC236}">
                  <a16:creationId xmlns:a16="http://schemas.microsoft.com/office/drawing/2014/main" id="{8A847348-BD2E-44C3-B45D-0C3C74B35132}"/>
                </a:ext>
              </a:extLst>
            </p:cNvPr>
            <p:cNvSpPr/>
            <p:nvPr/>
          </p:nvSpPr>
          <p:spPr>
            <a:xfrm>
              <a:off x="3774650" y="1747700"/>
              <a:ext cx="106825" cy="39100"/>
            </a:xfrm>
            <a:custGeom>
              <a:avLst/>
              <a:gdLst/>
              <a:ahLst/>
              <a:cxnLst/>
              <a:rect l="l" t="t" r="r" b="b"/>
              <a:pathLst>
                <a:path w="4273" h="1564" extrusionOk="0">
                  <a:moveTo>
                    <a:pt x="3593" y="1"/>
                  </a:moveTo>
                  <a:cubicBezTo>
                    <a:pt x="3571" y="1"/>
                    <a:pt x="3549" y="2"/>
                    <a:pt x="3527" y="4"/>
                  </a:cubicBezTo>
                  <a:lnTo>
                    <a:pt x="627" y="262"/>
                  </a:lnTo>
                  <a:cubicBezTo>
                    <a:pt x="268" y="290"/>
                    <a:pt x="1" y="612"/>
                    <a:pt x="38" y="971"/>
                  </a:cubicBezTo>
                  <a:cubicBezTo>
                    <a:pt x="72" y="1308"/>
                    <a:pt x="350" y="1563"/>
                    <a:pt x="680" y="1563"/>
                  </a:cubicBezTo>
                  <a:cubicBezTo>
                    <a:pt x="702" y="1563"/>
                    <a:pt x="724" y="1562"/>
                    <a:pt x="747" y="1560"/>
                  </a:cubicBezTo>
                  <a:lnTo>
                    <a:pt x="3647" y="1302"/>
                  </a:lnTo>
                  <a:cubicBezTo>
                    <a:pt x="4006" y="1265"/>
                    <a:pt x="4273" y="952"/>
                    <a:pt x="4236" y="593"/>
                  </a:cubicBezTo>
                  <a:cubicBezTo>
                    <a:pt x="4201" y="257"/>
                    <a:pt x="3924" y="1"/>
                    <a:pt x="35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500;p45">
              <a:extLst>
                <a:ext uri="{FF2B5EF4-FFF2-40B4-BE49-F238E27FC236}">
                  <a16:creationId xmlns:a16="http://schemas.microsoft.com/office/drawing/2014/main" id="{8BC0CE64-D611-4145-8692-B897F904C01A}"/>
                </a:ext>
              </a:extLst>
            </p:cNvPr>
            <p:cNvSpPr/>
            <p:nvPr/>
          </p:nvSpPr>
          <p:spPr>
            <a:xfrm>
              <a:off x="3934850" y="1782075"/>
              <a:ext cx="33850" cy="12475"/>
            </a:xfrm>
            <a:custGeom>
              <a:avLst/>
              <a:gdLst/>
              <a:ahLst/>
              <a:cxnLst/>
              <a:rect l="l" t="t" r="r" b="b"/>
              <a:pathLst>
                <a:path w="1354" h="499" extrusionOk="0">
                  <a:moveTo>
                    <a:pt x="1132" y="0"/>
                  </a:moveTo>
                  <a:cubicBezTo>
                    <a:pt x="1126" y="0"/>
                    <a:pt x="1120" y="0"/>
                    <a:pt x="1114" y="1"/>
                  </a:cubicBezTo>
                  <a:lnTo>
                    <a:pt x="194" y="84"/>
                  </a:lnTo>
                  <a:cubicBezTo>
                    <a:pt x="83" y="93"/>
                    <a:pt x="0" y="194"/>
                    <a:pt x="10" y="314"/>
                  </a:cubicBezTo>
                  <a:cubicBezTo>
                    <a:pt x="18" y="419"/>
                    <a:pt x="110" y="499"/>
                    <a:pt x="222" y="499"/>
                  </a:cubicBezTo>
                  <a:cubicBezTo>
                    <a:pt x="228" y="499"/>
                    <a:pt x="234" y="499"/>
                    <a:pt x="240" y="498"/>
                  </a:cubicBezTo>
                  <a:lnTo>
                    <a:pt x="1160" y="415"/>
                  </a:lnTo>
                  <a:cubicBezTo>
                    <a:pt x="1271" y="406"/>
                    <a:pt x="1354" y="305"/>
                    <a:pt x="1344" y="194"/>
                  </a:cubicBezTo>
                  <a:cubicBezTo>
                    <a:pt x="1336" y="81"/>
                    <a:pt x="1244" y="0"/>
                    <a:pt x="11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501;p45">
              <a:extLst>
                <a:ext uri="{FF2B5EF4-FFF2-40B4-BE49-F238E27FC236}">
                  <a16:creationId xmlns:a16="http://schemas.microsoft.com/office/drawing/2014/main" id="{228FF436-752F-4BA0-B3F8-5476F6E6EC87}"/>
                </a:ext>
              </a:extLst>
            </p:cNvPr>
            <p:cNvSpPr/>
            <p:nvPr/>
          </p:nvSpPr>
          <p:spPr>
            <a:xfrm>
              <a:off x="3898700" y="1785475"/>
              <a:ext cx="33875" cy="12350"/>
            </a:xfrm>
            <a:custGeom>
              <a:avLst/>
              <a:gdLst/>
              <a:ahLst/>
              <a:cxnLst/>
              <a:rect l="l" t="t" r="r" b="b"/>
              <a:pathLst>
                <a:path w="1355" h="494" extrusionOk="0">
                  <a:moveTo>
                    <a:pt x="1148" y="0"/>
                  </a:moveTo>
                  <a:cubicBezTo>
                    <a:pt x="1137" y="0"/>
                    <a:pt x="1126" y="1"/>
                    <a:pt x="1115" y="3"/>
                  </a:cubicBezTo>
                  <a:lnTo>
                    <a:pt x="194" y="86"/>
                  </a:lnTo>
                  <a:cubicBezTo>
                    <a:pt x="84" y="95"/>
                    <a:pt x="1" y="187"/>
                    <a:pt x="10" y="307"/>
                  </a:cubicBezTo>
                  <a:cubicBezTo>
                    <a:pt x="19" y="408"/>
                    <a:pt x="104" y="493"/>
                    <a:pt x="210" y="493"/>
                  </a:cubicBezTo>
                  <a:cubicBezTo>
                    <a:pt x="220" y="493"/>
                    <a:pt x="230" y="493"/>
                    <a:pt x="240" y="491"/>
                  </a:cubicBezTo>
                  <a:lnTo>
                    <a:pt x="1161" y="408"/>
                  </a:lnTo>
                  <a:cubicBezTo>
                    <a:pt x="1271" y="399"/>
                    <a:pt x="1354" y="298"/>
                    <a:pt x="1345" y="187"/>
                  </a:cubicBezTo>
                  <a:cubicBezTo>
                    <a:pt x="1337" y="79"/>
                    <a:pt x="1253" y="0"/>
                    <a:pt x="11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502;p45">
              <a:extLst>
                <a:ext uri="{FF2B5EF4-FFF2-40B4-BE49-F238E27FC236}">
                  <a16:creationId xmlns:a16="http://schemas.microsoft.com/office/drawing/2014/main" id="{3C9D6C58-F209-4B61-BE89-6DBBB2B15A81}"/>
                </a:ext>
              </a:extLst>
            </p:cNvPr>
            <p:cNvSpPr/>
            <p:nvPr/>
          </p:nvSpPr>
          <p:spPr>
            <a:xfrm>
              <a:off x="3784100" y="1548775"/>
              <a:ext cx="64525" cy="83725"/>
            </a:xfrm>
            <a:custGeom>
              <a:avLst/>
              <a:gdLst/>
              <a:ahLst/>
              <a:cxnLst/>
              <a:rect l="l" t="t" r="r" b="b"/>
              <a:pathLst>
                <a:path w="2581" h="3349" extrusionOk="0">
                  <a:moveTo>
                    <a:pt x="2362" y="1"/>
                  </a:moveTo>
                  <a:cubicBezTo>
                    <a:pt x="2317" y="1"/>
                    <a:pt x="2272" y="21"/>
                    <a:pt x="2237" y="72"/>
                  </a:cubicBezTo>
                  <a:lnTo>
                    <a:pt x="74" y="3100"/>
                  </a:lnTo>
                  <a:cubicBezTo>
                    <a:pt x="0" y="3211"/>
                    <a:pt x="74" y="3349"/>
                    <a:pt x="203" y="3349"/>
                  </a:cubicBezTo>
                  <a:cubicBezTo>
                    <a:pt x="258" y="3349"/>
                    <a:pt x="304" y="3331"/>
                    <a:pt x="332" y="3284"/>
                  </a:cubicBezTo>
                  <a:lnTo>
                    <a:pt x="2495" y="246"/>
                  </a:lnTo>
                  <a:cubicBezTo>
                    <a:pt x="2581" y="128"/>
                    <a:pt x="2474" y="1"/>
                    <a:pt x="2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503;p45">
              <a:extLst>
                <a:ext uri="{FF2B5EF4-FFF2-40B4-BE49-F238E27FC236}">
                  <a16:creationId xmlns:a16="http://schemas.microsoft.com/office/drawing/2014/main" id="{7F45D076-B981-4AAB-8B1E-01B9EEFF1C9A}"/>
                </a:ext>
              </a:extLst>
            </p:cNvPr>
            <p:cNvSpPr/>
            <p:nvPr/>
          </p:nvSpPr>
          <p:spPr>
            <a:xfrm>
              <a:off x="3783050" y="1557925"/>
              <a:ext cx="65275" cy="65850"/>
            </a:xfrm>
            <a:custGeom>
              <a:avLst/>
              <a:gdLst/>
              <a:ahLst/>
              <a:cxnLst/>
              <a:rect l="l" t="t" r="r" b="b"/>
              <a:pathLst>
                <a:path w="2611" h="2634" extrusionOk="0">
                  <a:moveTo>
                    <a:pt x="227" y="0"/>
                  </a:moveTo>
                  <a:cubicBezTo>
                    <a:pt x="106" y="0"/>
                    <a:pt x="1" y="147"/>
                    <a:pt x="107" y="267"/>
                  </a:cubicBezTo>
                  <a:lnTo>
                    <a:pt x="2325" y="2587"/>
                  </a:lnTo>
                  <a:cubicBezTo>
                    <a:pt x="2353" y="2615"/>
                    <a:pt x="2390" y="2633"/>
                    <a:pt x="2436" y="2633"/>
                  </a:cubicBezTo>
                  <a:cubicBezTo>
                    <a:pt x="2482" y="2633"/>
                    <a:pt x="2519" y="2615"/>
                    <a:pt x="2556" y="2587"/>
                  </a:cubicBezTo>
                  <a:cubicBezTo>
                    <a:pt x="2611" y="2523"/>
                    <a:pt x="2611" y="2431"/>
                    <a:pt x="2556" y="2366"/>
                  </a:cubicBezTo>
                  <a:lnTo>
                    <a:pt x="337" y="46"/>
                  </a:lnTo>
                  <a:cubicBezTo>
                    <a:pt x="302" y="14"/>
                    <a:pt x="264"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411;p34">
            <a:extLst>
              <a:ext uri="{FF2B5EF4-FFF2-40B4-BE49-F238E27FC236}">
                <a16:creationId xmlns:a16="http://schemas.microsoft.com/office/drawing/2014/main" id="{F109DBBD-C142-4B8D-8AE9-637B6F2C4FD4}"/>
              </a:ext>
            </a:extLst>
          </p:cNvPr>
          <p:cNvGrpSpPr/>
          <p:nvPr/>
        </p:nvGrpSpPr>
        <p:grpSpPr>
          <a:xfrm>
            <a:off x="3070331" y="686588"/>
            <a:ext cx="2273700" cy="1135700"/>
            <a:chOff x="1023750" y="367025"/>
            <a:chExt cx="2273700" cy="1135700"/>
          </a:xfrm>
        </p:grpSpPr>
        <p:sp>
          <p:nvSpPr>
            <p:cNvPr id="162" name="Google Shape;1412;p34">
              <a:extLst>
                <a:ext uri="{FF2B5EF4-FFF2-40B4-BE49-F238E27FC236}">
                  <a16:creationId xmlns:a16="http://schemas.microsoft.com/office/drawing/2014/main" id="{1463CFAA-5760-4995-9EEB-B5B82D4245E2}"/>
                </a:ext>
              </a:extLst>
            </p:cNvPr>
            <p:cNvSpPr/>
            <p:nvPr/>
          </p:nvSpPr>
          <p:spPr>
            <a:xfrm>
              <a:off x="1912250" y="924850"/>
              <a:ext cx="613275" cy="399175"/>
            </a:xfrm>
            <a:custGeom>
              <a:avLst/>
              <a:gdLst/>
              <a:ahLst/>
              <a:cxnLst/>
              <a:rect l="l" t="t" r="r" b="b"/>
              <a:pathLst>
                <a:path w="24531" h="15967" extrusionOk="0">
                  <a:moveTo>
                    <a:pt x="23676" y="1"/>
                  </a:moveTo>
                  <a:lnTo>
                    <a:pt x="0" y="1390"/>
                  </a:lnTo>
                  <a:lnTo>
                    <a:pt x="856" y="15967"/>
                  </a:lnTo>
                  <a:lnTo>
                    <a:pt x="24531" y="14564"/>
                  </a:lnTo>
                  <a:lnTo>
                    <a:pt x="236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413;p34">
              <a:extLst>
                <a:ext uri="{FF2B5EF4-FFF2-40B4-BE49-F238E27FC236}">
                  <a16:creationId xmlns:a16="http://schemas.microsoft.com/office/drawing/2014/main" id="{9390AC7A-6B22-42AC-A4FF-745150374AD1}"/>
                </a:ext>
              </a:extLst>
            </p:cNvPr>
            <p:cNvSpPr/>
            <p:nvPr/>
          </p:nvSpPr>
          <p:spPr>
            <a:xfrm>
              <a:off x="1923275" y="1106725"/>
              <a:ext cx="591575" cy="35425"/>
            </a:xfrm>
            <a:custGeom>
              <a:avLst/>
              <a:gdLst/>
              <a:ahLst/>
              <a:cxnLst/>
              <a:rect l="l" t="t" r="r" b="b"/>
              <a:pathLst>
                <a:path w="23663" h="1417" extrusionOk="0">
                  <a:moveTo>
                    <a:pt x="23557" y="1"/>
                  </a:moveTo>
                  <a:cubicBezTo>
                    <a:pt x="22781" y="1"/>
                    <a:pt x="17820" y="266"/>
                    <a:pt x="11825" y="622"/>
                  </a:cubicBezTo>
                  <a:cubicBezTo>
                    <a:pt x="5291" y="1009"/>
                    <a:pt x="0" y="1357"/>
                    <a:pt x="0" y="1410"/>
                  </a:cubicBezTo>
                  <a:cubicBezTo>
                    <a:pt x="0" y="1415"/>
                    <a:pt x="36" y="1417"/>
                    <a:pt x="106" y="1417"/>
                  </a:cubicBezTo>
                  <a:cubicBezTo>
                    <a:pt x="882" y="1417"/>
                    <a:pt x="5842" y="1151"/>
                    <a:pt x="11838" y="796"/>
                  </a:cubicBezTo>
                  <a:cubicBezTo>
                    <a:pt x="18371" y="408"/>
                    <a:pt x="23662" y="47"/>
                    <a:pt x="23662" y="7"/>
                  </a:cubicBezTo>
                  <a:cubicBezTo>
                    <a:pt x="23662" y="3"/>
                    <a:pt x="23626" y="1"/>
                    <a:pt x="235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414;p34">
              <a:extLst>
                <a:ext uri="{FF2B5EF4-FFF2-40B4-BE49-F238E27FC236}">
                  <a16:creationId xmlns:a16="http://schemas.microsoft.com/office/drawing/2014/main" id="{04BB2714-41D1-4BB4-9419-9B59CF0ED713}"/>
                </a:ext>
              </a:extLst>
            </p:cNvPr>
            <p:cNvSpPr/>
            <p:nvPr/>
          </p:nvSpPr>
          <p:spPr>
            <a:xfrm>
              <a:off x="2197825" y="1211100"/>
              <a:ext cx="81875" cy="96900"/>
            </a:xfrm>
            <a:custGeom>
              <a:avLst/>
              <a:gdLst/>
              <a:ahLst/>
              <a:cxnLst/>
              <a:rect l="l" t="t" r="r" b="b"/>
              <a:pathLst>
                <a:path w="3275" h="3876" extrusionOk="0">
                  <a:moveTo>
                    <a:pt x="2847" y="1"/>
                  </a:moveTo>
                  <a:lnTo>
                    <a:pt x="1" y="402"/>
                  </a:lnTo>
                  <a:lnTo>
                    <a:pt x="375" y="3875"/>
                  </a:lnTo>
                  <a:lnTo>
                    <a:pt x="3274" y="3702"/>
                  </a:lnTo>
                  <a:lnTo>
                    <a:pt x="28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415;p34">
              <a:extLst>
                <a:ext uri="{FF2B5EF4-FFF2-40B4-BE49-F238E27FC236}">
                  <a16:creationId xmlns:a16="http://schemas.microsoft.com/office/drawing/2014/main" id="{DF2EAF70-68C9-4F24-AF46-974016E5EB08}"/>
                </a:ext>
              </a:extLst>
            </p:cNvPr>
            <p:cNvSpPr/>
            <p:nvPr/>
          </p:nvSpPr>
          <p:spPr>
            <a:xfrm>
              <a:off x="2181475" y="939550"/>
              <a:ext cx="81850" cy="96550"/>
            </a:xfrm>
            <a:custGeom>
              <a:avLst/>
              <a:gdLst/>
              <a:ahLst/>
              <a:cxnLst/>
              <a:rect l="l" t="t" r="r" b="b"/>
              <a:pathLst>
                <a:path w="3274" h="3862" extrusionOk="0">
                  <a:moveTo>
                    <a:pt x="2900" y="1"/>
                  </a:moveTo>
                  <a:lnTo>
                    <a:pt x="0" y="174"/>
                  </a:lnTo>
                  <a:lnTo>
                    <a:pt x="428" y="3862"/>
                  </a:lnTo>
                  <a:lnTo>
                    <a:pt x="3274" y="3461"/>
                  </a:lnTo>
                  <a:lnTo>
                    <a:pt x="290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416;p34">
              <a:extLst>
                <a:ext uri="{FF2B5EF4-FFF2-40B4-BE49-F238E27FC236}">
                  <a16:creationId xmlns:a16="http://schemas.microsoft.com/office/drawing/2014/main" id="{1D029865-C19A-470C-B770-342C05058930}"/>
                </a:ext>
              </a:extLst>
            </p:cNvPr>
            <p:cNvSpPr/>
            <p:nvPr/>
          </p:nvSpPr>
          <p:spPr>
            <a:xfrm>
              <a:off x="1974700" y="1207100"/>
              <a:ext cx="76200" cy="76175"/>
            </a:xfrm>
            <a:custGeom>
              <a:avLst/>
              <a:gdLst/>
              <a:ahLst/>
              <a:cxnLst/>
              <a:rect l="l" t="t" r="r" b="b"/>
              <a:pathLst>
                <a:path w="3048" h="3047" extrusionOk="0">
                  <a:moveTo>
                    <a:pt x="2873" y="1"/>
                  </a:moveTo>
                  <a:lnTo>
                    <a:pt x="1" y="161"/>
                  </a:lnTo>
                  <a:lnTo>
                    <a:pt x="161" y="3047"/>
                  </a:lnTo>
                  <a:lnTo>
                    <a:pt x="3047" y="2873"/>
                  </a:lnTo>
                  <a:lnTo>
                    <a:pt x="287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417;p34">
              <a:extLst>
                <a:ext uri="{FF2B5EF4-FFF2-40B4-BE49-F238E27FC236}">
                  <a16:creationId xmlns:a16="http://schemas.microsoft.com/office/drawing/2014/main" id="{4E720E44-ACD6-4769-BB70-4DD9FC8397EE}"/>
                </a:ext>
              </a:extLst>
            </p:cNvPr>
            <p:cNvSpPr/>
            <p:nvPr/>
          </p:nvSpPr>
          <p:spPr>
            <a:xfrm>
              <a:off x="1988400" y="1215450"/>
              <a:ext cx="46800" cy="60150"/>
            </a:xfrm>
            <a:custGeom>
              <a:avLst/>
              <a:gdLst/>
              <a:ahLst/>
              <a:cxnLst/>
              <a:rect l="l" t="t" r="r" b="b"/>
              <a:pathLst>
                <a:path w="1872" h="2406" extrusionOk="0">
                  <a:moveTo>
                    <a:pt x="1430" y="1"/>
                  </a:moveTo>
                  <a:lnTo>
                    <a:pt x="335" y="54"/>
                  </a:lnTo>
                  <a:lnTo>
                    <a:pt x="281" y="54"/>
                  </a:lnTo>
                  <a:lnTo>
                    <a:pt x="268" y="107"/>
                  </a:lnTo>
                  <a:cubicBezTo>
                    <a:pt x="241" y="188"/>
                    <a:pt x="201" y="281"/>
                    <a:pt x="161" y="375"/>
                  </a:cubicBezTo>
                  <a:cubicBezTo>
                    <a:pt x="22" y="817"/>
                    <a:pt x="362" y="1260"/>
                    <a:pt x="806" y="1261"/>
                  </a:cubicBezTo>
                  <a:lnTo>
                    <a:pt x="806" y="1261"/>
                  </a:lnTo>
                  <a:cubicBezTo>
                    <a:pt x="819" y="1524"/>
                    <a:pt x="839" y="1785"/>
                    <a:pt x="852" y="2031"/>
                  </a:cubicBezTo>
                  <a:lnTo>
                    <a:pt x="852" y="2031"/>
                  </a:lnTo>
                  <a:cubicBezTo>
                    <a:pt x="602" y="2037"/>
                    <a:pt x="365" y="2128"/>
                    <a:pt x="161" y="2272"/>
                  </a:cubicBezTo>
                  <a:lnTo>
                    <a:pt x="1" y="2405"/>
                  </a:lnTo>
                  <a:lnTo>
                    <a:pt x="215" y="2392"/>
                  </a:lnTo>
                  <a:cubicBezTo>
                    <a:pt x="722" y="2352"/>
                    <a:pt x="1136" y="2325"/>
                    <a:pt x="1417" y="2299"/>
                  </a:cubicBezTo>
                  <a:cubicBezTo>
                    <a:pt x="1577" y="2285"/>
                    <a:pt x="1724" y="2272"/>
                    <a:pt x="1871" y="2232"/>
                  </a:cubicBezTo>
                  <a:cubicBezTo>
                    <a:pt x="1785" y="2216"/>
                    <a:pt x="1694" y="2210"/>
                    <a:pt x="1605" y="2210"/>
                  </a:cubicBezTo>
                  <a:cubicBezTo>
                    <a:pt x="1541" y="2210"/>
                    <a:pt x="1478" y="2213"/>
                    <a:pt x="1417" y="2218"/>
                  </a:cubicBezTo>
                  <a:cubicBezTo>
                    <a:pt x="1190" y="2229"/>
                    <a:pt x="874" y="2240"/>
                    <a:pt x="485" y="2251"/>
                  </a:cubicBezTo>
                  <a:lnTo>
                    <a:pt x="485" y="2251"/>
                  </a:lnTo>
                  <a:cubicBezTo>
                    <a:pt x="610" y="2201"/>
                    <a:pt x="742" y="2177"/>
                    <a:pt x="876" y="2177"/>
                  </a:cubicBezTo>
                  <a:cubicBezTo>
                    <a:pt x="896" y="2177"/>
                    <a:pt x="916" y="2177"/>
                    <a:pt x="936" y="2178"/>
                  </a:cubicBezTo>
                  <a:lnTo>
                    <a:pt x="1016" y="2178"/>
                  </a:lnTo>
                  <a:lnTo>
                    <a:pt x="1016" y="2098"/>
                  </a:lnTo>
                  <a:cubicBezTo>
                    <a:pt x="1003" y="1804"/>
                    <a:pt x="989" y="1497"/>
                    <a:pt x="976" y="1163"/>
                  </a:cubicBezTo>
                  <a:lnTo>
                    <a:pt x="976" y="1069"/>
                  </a:lnTo>
                  <a:lnTo>
                    <a:pt x="883" y="1083"/>
                  </a:lnTo>
                  <a:cubicBezTo>
                    <a:pt x="863" y="1085"/>
                    <a:pt x="844" y="1086"/>
                    <a:pt x="826" y="1086"/>
                  </a:cubicBezTo>
                  <a:cubicBezTo>
                    <a:pt x="492" y="1086"/>
                    <a:pt x="234" y="756"/>
                    <a:pt x="335" y="415"/>
                  </a:cubicBezTo>
                  <a:cubicBezTo>
                    <a:pt x="367" y="351"/>
                    <a:pt x="390" y="278"/>
                    <a:pt x="419" y="211"/>
                  </a:cubicBezTo>
                  <a:lnTo>
                    <a:pt x="419" y="211"/>
                  </a:lnTo>
                  <a:lnTo>
                    <a:pt x="1407" y="151"/>
                  </a:lnTo>
                  <a:lnTo>
                    <a:pt x="1407" y="151"/>
                  </a:lnTo>
                  <a:lnTo>
                    <a:pt x="1537" y="335"/>
                  </a:lnTo>
                  <a:cubicBezTo>
                    <a:pt x="1617" y="495"/>
                    <a:pt x="1604" y="695"/>
                    <a:pt x="1497" y="856"/>
                  </a:cubicBezTo>
                  <a:cubicBezTo>
                    <a:pt x="1404" y="989"/>
                    <a:pt x="1243" y="1083"/>
                    <a:pt x="1070" y="1096"/>
                  </a:cubicBezTo>
                  <a:lnTo>
                    <a:pt x="1003" y="1096"/>
                  </a:lnTo>
                  <a:lnTo>
                    <a:pt x="1003" y="1163"/>
                  </a:lnTo>
                  <a:cubicBezTo>
                    <a:pt x="1030" y="1510"/>
                    <a:pt x="1056" y="1818"/>
                    <a:pt x="1083" y="2098"/>
                  </a:cubicBezTo>
                  <a:lnTo>
                    <a:pt x="1083" y="2152"/>
                  </a:lnTo>
                  <a:lnTo>
                    <a:pt x="1136" y="2138"/>
                  </a:lnTo>
                  <a:cubicBezTo>
                    <a:pt x="1205" y="2122"/>
                    <a:pt x="1275" y="2115"/>
                    <a:pt x="1347" y="2115"/>
                  </a:cubicBezTo>
                  <a:cubicBezTo>
                    <a:pt x="1458" y="2115"/>
                    <a:pt x="1571" y="2133"/>
                    <a:pt x="1684" y="2165"/>
                  </a:cubicBezTo>
                  <a:cubicBezTo>
                    <a:pt x="1738" y="2192"/>
                    <a:pt x="1804" y="2205"/>
                    <a:pt x="1871" y="2218"/>
                  </a:cubicBezTo>
                  <a:cubicBezTo>
                    <a:pt x="1818" y="2178"/>
                    <a:pt x="1751" y="2138"/>
                    <a:pt x="1684" y="2112"/>
                  </a:cubicBezTo>
                  <a:cubicBezTo>
                    <a:pt x="1545" y="2062"/>
                    <a:pt x="1399" y="2035"/>
                    <a:pt x="1251" y="2035"/>
                  </a:cubicBezTo>
                  <a:cubicBezTo>
                    <a:pt x="1218" y="2035"/>
                    <a:pt x="1184" y="2036"/>
                    <a:pt x="1150" y="2039"/>
                  </a:cubicBezTo>
                  <a:lnTo>
                    <a:pt x="1150" y="2039"/>
                  </a:lnTo>
                  <a:cubicBezTo>
                    <a:pt x="1148" y="1798"/>
                    <a:pt x="1137" y="1516"/>
                    <a:pt x="1125" y="1213"/>
                  </a:cubicBezTo>
                  <a:lnTo>
                    <a:pt x="1125" y="1213"/>
                  </a:lnTo>
                  <a:cubicBezTo>
                    <a:pt x="1580" y="1167"/>
                    <a:pt x="1860" y="674"/>
                    <a:pt x="1644" y="254"/>
                  </a:cubicBezTo>
                  <a:lnTo>
                    <a:pt x="1497" y="27"/>
                  </a:lnTo>
                  <a:lnTo>
                    <a:pt x="147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418;p34">
              <a:extLst>
                <a:ext uri="{FF2B5EF4-FFF2-40B4-BE49-F238E27FC236}">
                  <a16:creationId xmlns:a16="http://schemas.microsoft.com/office/drawing/2014/main" id="{344B7227-26D1-4909-85CE-6D7C9C24ED9B}"/>
                </a:ext>
              </a:extLst>
            </p:cNvPr>
            <p:cNvSpPr/>
            <p:nvPr/>
          </p:nvSpPr>
          <p:spPr>
            <a:xfrm>
              <a:off x="1755250" y="890775"/>
              <a:ext cx="112300" cy="93325"/>
            </a:xfrm>
            <a:custGeom>
              <a:avLst/>
              <a:gdLst/>
              <a:ahLst/>
              <a:cxnLst/>
              <a:rect l="l" t="t" r="r" b="b"/>
              <a:pathLst>
                <a:path w="4492" h="3733" extrusionOk="0">
                  <a:moveTo>
                    <a:pt x="2414" y="0"/>
                  </a:moveTo>
                  <a:cubicBezTo>
                    <a:pt x="2288" y="0"/>
                    <a:pt x="2160" y="14"/>
                    <a:pt x="2032" y="41"/>
                  </a:cubicBezTo>
                  <a:cubicBezTo>
                    <a:pt x="402" y="375"/>
                    <a:pt x="1" y="2513"/>
                    <a:pt x="1390" y="3421"/>
                  </a:cubicBezTo>
                  <a:cubicBezTo>
                    <a:pt x="1719" y="3636"/>
                    <a:pt x="2070" y="3732"/>
                    <a:pt x="2409" y="3732"/>
                  </a:cubicBezTo>
                  <a:cubicBezTo>
                    <a:pt x="3508" y="3732"/>
                    <a:pt x="4491" y="2729"/>
                    <a:pt x="4236" y="1484"/>
                  </a:cubicBezTo>
                  <a:cubicBezTo>
                    <a:pt x="4050" y="610"/>
                    <a:pt x="3274" y="0"/>
                    <a:pt x="241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419;p34">
              <a:extLst>
                <a:ext uri="{FF2B5EF4-FFF2-40B4-BE49-F238E27FC236}">
                  <a16:creationId xmlns:a16="http://schemas.microsoft.com/office/drawing/2014/main" id="{772F4990-2596-4BC7-8BF0-90306E0301AE}"/>
                </a:ext>
              </a:extLst>
            </p:cNvPr>
            <p:cNvSpPr/>
            <p:nvPr/>
          </p:nvSpPr>
          <p:spPr>
            <a:xfrm>
              <a:off x="1803025" y="960250"/>
              <a:ext cx="115250" cy="231175"/>
            </a:xfrm>
            <a:custGeom>
              <a:avLst/>
              <a:gdLst/>
              <a:ahLst/>
              <a:cxnLst/>
              <a:rect l="l" t="t" r="r" b="b"/>
              <a:pathLst>
                <a:path w="4610" h="9247" extrusionOk="0">
                  <a:moveTo>
                    <a:pt x="1604" y="1"/>
                  </a:moveTo>
                  <a:lnTo>
                    <a:pt x="1" y="589"/>
                  </a:lnTo>
                  <a:lnTo>
                    <a:pt x="2967" y="9247"/>
                  </a:lnTo>
                  <a:lnTo>
                    <a:pt x="4610" y="8645"/>
                  </a:lnTo>
                  <a:lnTo>
                    <a:pt x="160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420;p34">
              <a:extLst>
                <a:ext uri="{FF2B5EF4-FFF2-40B4-BE49-F238E27FC236}">
                  <a16:creationId xmlns:a16="http://schemas.microsoft.com/office/drawing/2014/main" id="{7693A495-7367-4357-B798-F08A672E3A34}"/>
                </a:ext>
              </a:extLst>
            </p:cNvPr>
            <p:cNvSpPr/>
            <p:nvPr/>
          </p:nvSpPr>
          <p:spPr>
            <a:xfrm>
              <a:off x="1855125" y="1159050"/>
              <a:ext cx="104700" cy="86775"/>
            </a:xfrm>
            <a:custGeom>
              <a:avLst/>
              <a:gdLst/>
              <a:ahLst/>
              <a:cxnLst/>
              <a:rect l="l" t="t" r="r" b="b"/>
              <a:pathLst>
                <a:path w="4188" h="3471" extrusionOk="0">
                  <a:moveTo>
                    <a:pt x="2247" y="0"/>
                  </a:moveTo>
                  <a:cubicBezTo>
                    <a:pt x="2127" y="0"/>
                    <a:pt x="2006" y="13"/>
                    <a:pt x="1885" y="39"/>
                  </a:cubicBezTo>
                  <a:cubicBezTo>
                    <a:pt x="375" y="346"/>
                    <a:pt x="1" y="2337"/>
                    <a:pt x="1297" y="3178"/>
                  </a:cubicBezTo>
                  <a:cubicBezTo>
                    <a:pt x="1603" y="3380"/>
                    <a:pt x="1930" y="3471"/>
                    <a:pt x="2247" y="3471"/>
                  </a:cubicBezTo>
                  <a:cubicBezTo>
                    <a:pt x="3271" y="3471"/>
                    <a:pt x="4187" y="2528"/>
                    <a:pt x="3942" y="1375"/>
                  </a:cubicBezTo>
                  <a:cubicBezTo>
                    <a:pt x="3768" y="561"/>
                    <a:pt x="3047" y="0"/>
                    <a:pt x="22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421;p34">
              <a:extLst>
                <a:ext uri="{FF2B5EF4-FFF2-40B4-BE49-F238E27FC236}">
                  <a16:creationId xmlns:a16="http://schemas.microsoft.com/office/drawing/2014/main" id="{1BD2CD88-72AE-4AE0-B741-FF2C278FBC37}"/>
                </a:ext>
              </a:extLst>
            </p:cNvPr>
            <p:cNvSpPr/>
            <p:nvPr/>
          </p:nvSpPr>
          <p:spPr>
            <a:xfrm>
              <a:off x="1908250" y="1222125"/>
              <a:ext cx="25400" cy="82875"/>
            </a:xfrm>
            <a:custGeom>
              <a:avLst/>
              <a:gdLst/>
              <a:ahLst/>
              <a:cxnLst/>
              <a:rect l="l" t="t" r="r" b="b"/>
              <a:pathLst>
                <a:path w="1016" h="3315" extrusionOk="0">
                  <a:moveTo>
                    <a:pt x="829" y="1"/>
                  </a:moveTo>
                  <a:lnTo>
                    <a:pt x="0" y="54"/>
                  </a:lnTo>
                  <a:lnTo>
                    <a:pt x="187" y="3314"/>
                  </a:lnTo>
                  <a:lnTo>
                    <a:pt x="1016" y="3261"/>
                  </a:lnTo>
                  <a:lnTo>
                    <a:pt x="82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422;p34">
              <a:extLst>
                <a:ext uri="{FF2B5EF4-FFF2-40B4-BE49-F238E27FC236}">
                  <a16:creationId xmlns:a16="http://schemas.microsoft.com/office/drawing/2014/main" id="{D10DFFEE-23DE-43F2-B5B9-D557E1355EB3}"/>
                </a:ext>
              </a:extLst>
            </p:cNvPr>
            <p:cNvSpPr/>
            <p:nvPr/>
          </p:nvSpPr>
          <p:spPr>
            <a:xfrm>
              <a:off x="1912925" y="1296625"/>
              <a:ext cx="79525" cy="32075"/>
            </a:xfrm>
            <a:custGeom>
              <a:avLst/>
              <a:gdLst/>
              <a:ahLst/>
              <a:cxnLst/>
              <a:rect l="l" t="t" r="r" b="b"/>
              <a:pathLst>
                <a:path w="3181" h="1283" extrusionOk="0">
                  <a:moveTo>
                    <a:pt x="3113" y="0"/>
                  </a:moveTo>
                  <a:lnTo>
                    <a:pt x="0" y="174"/>
                  </a:lnTo>
                  <a:lnTo>
                    <a:pt x="54" y="1283"/>
                  </a:lnTo>
                  <a:lnTo>
                    <a:pt x="3180" y="1096"/>
                  </a:lnTo>
                  <a:lnTo>
                    <a:pt x="311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423;p34">
              <a:extLst>
                <a:ext uri="{FF2B5EF4-FFF2-40B4-BE49-F238E27FC236}">
                  <a16:creationId xmlns:a16="http://schemas.microsoft.com/office/drawing/2014/main" id="{BBC3F843-5597-4355-90FD-4AFF2FC6DFB0}"/>
                </a:ext>
              </a:extLst>
            </p:cNvPr>
            <p:cNvSpPr/>
            <p:nvPr/>
          </p:nvSpPr>
          <p:spPr>
            <a:xfrm>
              <a:off x="1855125" y="1159050"/>
              <a:ext cx="104700" cy="86775"/>
            </a:xfrm>
            <a:custGeom>
              <a:avLst/>
              <a:gdLst/>
              <a:ahLst/>
              <a:cxnLst/>
              <a:rect l="l" t="t" r="r" b="b"/>
              <a:pathLst>
                <a:path w="4188" h="3471" extrusionOk="0">
                  <a:moveTo>
                    <a:pt x="2247" y="0"/>
                  </a:moveTo>
                  <a:cubicBezTo>
                    <a:pt x="2127" y="0"/>
                    <a:pt x="2006" y="13"/>
                    <a:pt x="1885" y="39"/>
                  </a:cubicBezTo>
                  <a:cubicBezTo>
                    <a:pt x="375" y="346"/>
                    <a:pt x="1" y="2337"/>
                    <a:pt x="1297" y="3178"/>
                  </a:cubicBezTo>
                  <a:cubicBezTo>
                    <a:pt x="1603" y="3380"/>
                    <a:pt x="1930" y="3471"/>
                    <a:pt x="2247" y="3471"/>
                  </a:cubicBezTo>
                  <a:cubicBezTo>
                    <a:pt x="3271" y="3471"/>
                    <a:pt x="4187" y="2528"/>
                    <a:pt x="3942" y="1375"/>
                  </a:cubicBezTo>
                  <a:cubicBezTo>
                    <a:pt x="3768" y="561"/>
                    <a:pt x="3047" y="0"/>
                    <a:pt x="22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424;p34">
              <a:extLst>
                <a:ext uri="{FF2B5EF4-FFF2-40B4-BE49-F238E27FC236}">
                  <a16:creationId xmlns:a16="http://schemas.microsoft.com/office/drawing/2014/main" id="{25E727C2-6B76-4B23-ABD4-7989733DF078}"/>
                </a:ext>
              </a:extLst>
            </p:cNvPr>
            <p:cNvSpPr/>
            <p:nvPr/>
          </p:nvSpPr>
          <p:spPr>
            <a:xfrm>
              <a:off x="1908250" y="1222125"/>
              <a:ext cx="25400" cy="82875"/>
            </a:xfrm>
            <a:custGeom>
              <a:avLst/>
              <a:gdLst/>
              <a:ahLst/>
              <a:cxnLst/>
              <a:rect l="l" t="t" r="r" b="b"/>
              <a:pathLst>
                <a:path w="1016" h="3315" extrusionOk="0">
                  <a:moveTo>
                    <a:pt x="829" y="1"/>
                  </a:moveTo>
                  <a:lnTo>
                    <a:pt x="0" y="54"/>
                  </a:lnTo>
                  <a:lnTo>
                    <a:pt x="187" y="3314"/>
                  </a:lnTo>
                  <a:lnTo>
                    <a:pt x="1016" y="3261"/>
                  </a:lnTo>
                  <a:lnTo>
                    <a:pt x="8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425;p34">
              <a:extLst>
                <a:ext uri="{FF2B5EF4-FFF2-40B4-BE49-F238E27FC236}">
                  <a16:creationId xmlns:a16="http://schemas.microsoft.com/office/drawing/2014/main" id="{07457512-BCBE-473B-B92B-1FF4A68F98E2}"/>
                </a:ext>
              </a:extLst>
            </p:cNvPr>
            <p:cNvSpPr/>
            <p:nvPr/>
          </p:nvSpPr>
          <p:spPr>
            <a:xfrm>
              <a:off x="1912925" y="1296625"/>
              <a:ext cx="79525" cy="32075"/>
            </a:xfrm>
            <a:custGeom>
              <a:avLst/>
              <a:gdLst/>
              <a:ahLst/>
              <a:cxnLst/>
              <a:rect l="l" t="t" r="r" b="b"/>
              <a:pathLst>
                <a:path w="3181" h="1283" extrusionOk="0">
                  <a:moveTo>
                    <a:pt x="3113" y="0"/>
                  </a:moveTo>
                  <a:lnTo>
                    <a:pt x="0" y="174"/>
                  </a:lnTo>
                  <a:lnTo>
                    <a:pt x="54" y="1283"/>
                  </a:lnTo>
                  <a:lnTo>
                    <a:pt x="3180" y="1096"/>
                  </a:lnTo>
                  <a:lnTo>
                    <a:pt x="311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426;p34">
              <a:extLst>
                <a:ext uri="{FF2B5EF4-FFF2-40B4-BE49-F238E27FC236}">
                  <a16:creationId xmlns:a16="http://schemas.microsoft.com/office/drawing/2014/main" id="{38938A61-184A-4ACB-B864-70E1E878990F}"/>
                </a:ext>
              </a:extLst>
            </p:cNvPr>
            <p:cNvSpPr/>
            <p:nvPr/>
          </p:nvSpPr>
          <p:spPr>
            <a:xfrm>
              <a:off x="1791675" y="683575"/>
              <a:ext cx="132300" cy="275525"/>
            </a:xfrm>
            <a:custGeom>
              <a:avLst/>
              <a:gdLst/>
              <a:ahLst/>
              <a:cxnLst/>
              <a:rect l="l" t="t" r="r" b="b"/>
              <a:pathLst>
                <a:path w="5292" h="11021" extrusionOk="0">
                  <a:moveTo>
                    <a:pt x="4368" y="1"/>
                  </a:moveTo>
                  <a:cubicBezTo>
                    <a:pt x="4024" y="1"/>
                    <a:pt x="3695" y="214"/>
                    <a:pt x="3568" y="553"/>
                  </a:cubicBezTo>
                  <a:lnTo>
                    <a:pt x="161" y="9906"/>
                  </a:lnTo>
                  <a:cubicBezTo>
                    <a:pt x="0" y="10333"/>
                    <a:pt x="227" y="10814"/>
                    <a:pt x="655" y="10974"/>
                  </a:cubicBezTo>
                  <a:cubicBezTo>
                    <a:pt x="748" y="11006"/>
                    <a:pt x="843" y="11021"/>
                    <a:pt x="936" y="11021"/>
                  </a:cubicBezTo>
                  <a:cubicBezTo>
                    <a:pt x="1280" y="11021"/>
                    <a:pt x="1597" y="10814"/>
                    <a:pt x="1724" y="10467"/>
                  </a:cubicBezTo>
                  <a:lnTo>
                    <a:pt x="5144" y="1114"/>
                  </a:lnTo>
                  <a:cubicBezTo>
                    <a:pt x="5291" y="687"/>
                    <a:pt x="5077" y="206"/>
                    <a:pt x="4636" y="45"/>
                  </a:cubicBezTo>
                  <a:cubicBezTo>
                    <a:pt x="4548" y="15"/>
                    <a:pt x="4458" y="1"/>
                    <a:pt x="43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427;p34">
              <a:extLst>
                <a:ext uri="{FF2B5EF4-FFF2-40B4-BE49-F238E27FC236}">
                  <a16:creationId xmlns:a16="http://schemas.microsoft.com/office/drawing/2014/main" id="{FF1A0F1D-292A-4390-B741-3BE3C2F68C46}"/>
                </a:ext>
              </a:extLst>
            </p:cNvPr>
            <p:cNvSpPr/>
            <p:nvPr/>
          </p:nvSpPr>
          <p:spPr>
            <a:xfrm>
              <a:off x="1791675" y="683575"/>
              <a:ext cx="132300" cy="275525"/>
            </a:xfrm>
            <a:custGeom>
              <a:avLst/>
              <a:gdLst/>
              <a:ahLst/>
              <a:cxnLst/>
              <a:rect l="l" t="t" r="r" b="b"/>
              <a:pathLst>
                <a:path w="5292" h="11021" extrusionOk="0">
                  <a:moveTo>
                    <a:pt x="4368" y="1"/>
                  </a:moveTo>
                  <a:cubicBezTo>
                    <a:pt x="4024" y="1"/>
                    <a:pt x="3695" y="214"/>
                    <a:pt x="3568" y="553"/>
                  </a:cubicBezTo>
                  <a:lnTo>
                    <a:pt x="161" y="9906"/>
                  </a:lnTo>
                  <a:cubicBezTo>
                    <a:pt x="0" y="10333"/>
                    <a:pt x="227" y="10814"/>
                    <a:pt x="655" y="10974"/>
                  </a:cubicBezTo>
                  <a:cubicBezTo>
                    <a:pt x="748" y="11006"/>
                    <a:pt x="843" y="11021"/>
                    <a:pt x="936" y="11021"/>
                  </a:cubicBezTo>
                  <a:cubicBezTo>
                    <a:pt x="1280" y="11021"/>
                    <a:pt x="1597" y="10814"/>
                    <a:pt x="1724" y="10467"/>
                  </a:cubicBezTo>
                  <a:lnTo>
                    <a:pt x="5144" y="1114"/>
                  </a:lnTo>
                  <a:cubicBezTo>
                    <a:pt x="5291" y="687"/>
                    <a:pt x="5077" y="206"/>
                    <a:pt x="4636" y="45"/>
                  </a:cubicBezTo>
                  <a:cubicBezTo>
                    <a:pt x="4548" y="15"/>
                    <a:pt x="4458" y="1"/>
                    <a:pt x="43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428;p34">
              <a:extLst>
                <a:ext uri="{FF2B5EF4-FFF2-40B4-BE49-F238E27FC236}">
                  <a16:creationId xmlns:a16="http://schemas.microsoft.com/office/drawing/2014/main" id="{D896F982-A027-45A8-9ABC-1290104AEFCE}"/>
                </a:ext>
              </a:extLst>
            </p:cNvPr>
            <p:cNvSpPr/>
            <p:nvPr/>
          </p:nvSpPr>
          <p:spPr>
            <a:xfrm>
              <a:off x="2530525" y="442725"/>
              <a:ext cx="292275" cy="45100"/>
            </a:xfrm>
            <a:custGeom>
              <a:avLst/>
              <a:gdLst/>
              <a:ahLst/>
              <a:cxnLst/>
              <a:rect l="l" t="t" r="r" b="b"/>
              <a:pathLst>
                <a:path w="11691" h="1804" extrusionOk="0">
                  <a:moveTo>
                    <a:pt x="9133" y="0"/>
                  </a:moveTo>
                  <a:cubicBezTo>
                    <a:pt x="8637" y="0"/>
                    <a:pt x="8065" y="24"/>
                    <a:pt x="7415" y="86"/>
                  </a:cubicBezTo>
                  <a:cubicBezTo>
                    <a:pt x="4489" y="367"/>
                    <a:pt x="0" y="140"/>
                    <a:pt x="788" y="701"/>
                  </a:cubicBezTo>
                  <a:cubicBezTo>
                    <a:pt x="1262" y="1038"/>
                    <a:pt x="4186" y="1803"/>
                    <a:pt x="6995" y="1803"/>
                  </a:cubicBezTo>
                  <a:cubicBezTo>
                    <a:pt x="8864" y="1803"/>
                    <a:pt x="10682" y="1464"/>
                    <a:pt x="11691" y="434"/>
                  </a:cubicBezTo>
                  <a:lnTo>
                    <a:pt x="11691" y="300"/>
                  </a:lnTo>
                  <a:cubicBezTo>
                    <a:pt x="11691" y="300"/>
                    <a:pt x="10880" y="0"/>
                    <a:pt x="91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429;p34">
              <a:extLst>
                <a:ext uri="{FF2B5EF4-FFF2-40B4-BE49-F238E27FC236}">
                  <a16:creationId xmlns:a16="http://schemas.microsoft.com/office/drawing/2014/main" id="{A4163FB8-041F-4AC8-A848-5ECCDDB1AB26}"/>
                </a:ext>
              </a:extLst>
            </p:cNvPr>
            <p:cNvSpPr/>
            <p:nvPr/>
          </p:nvSpPr>
          <p:spPr>
            <a:xfrm>
              <a:off x="2845500" y="435850"/>
              <a:ext cx="24750" cy="51800"/>
            </a:xfrm>
            <a:custGeom>
              <a:avLst/>
              <a:gdLst/>
              <a:ahLst/>
              <a:cxnLst/>
              <a:rect l="l" t="t" r="r" b="b"/>
              <a:pathLst>
                <a:path w="990" h="2072" extrusionOk="0">
                  <a:moveTo>
                    <a:pt x="869" y="1"/>
                  </a:moveTo>
                  <a:lnTo>
                    <a:pt x="0" y="54"/>
                  </a:lnTo>
                  <a:lnTo>
                    <a:pt x="121" y="2071"/>
                  </a:lnTo>
                  <a:lnTo>
                    <a:pt x="989" y="2018"/>
                  </a:lnTo>
                  <a:lnTo>
                    <a:pt x="869"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430;p34">
              <a:extLst>
                <a:ext uri="{FF2B5EF4-FFF2-40B4-BE49-F238E27FC236}">
                  <a16:creationId xmlns:a16="http://schemas.microsoft.com/office/drawing/2014/main" id="{0DFC272E-7546-43FA-B1D8-534A0518600D}"/>
                </a:ext>
              </a:extLst>
            </p:cNvPr>
            <p:cNvSpPr/>
            <p:nvPr/>
          </p:nvSpPr>
          <p:spPr>
            <a:xfrm>
              <a:off x="2818775" y="428175"/>
              <a:ext cx="76525" cy="40100"/>
            </a:xfrm>
            <a:custGeom>
              <a:avLst/>
              <a:gdLst/>
              <a:ahLst/>
              <a:cxnLst/>
              <a:rect l="l" t="t" r="r" b="b"/>
              <a:pathLst>
                <a:path w="3061" h="1604" extrusionOk="0">
                  <a:moveTo>
                    <a:pt x="2980" y="0"/>
                  </a:moveTo>
                  <a:lnTo>
                    <a:pt x="1" y="174"/>
                  </a:lnTo>
                  <a:lnTo>
                    <a:pt x="81" y="1604"/>
                  </a:lnTo>
                  <a:lnTo>
                    <a:pt x="3060" y="1430"/>
                  </a:lnTo>
                  <a:lnTo>
                    <a:pt x="298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431;p34">
              <a:extLst>
                <a:ext uri="{FF2B5EF4-FFF2-40B4-BE49-F238E27FC236}">
                  <a16:creationId xmlns:a16="http://schemas.microsoft.com/office/drawing/2014/main" id="{588609AC-EFA8-4989-91FD-6C51F6ECDC54}"/>
                </a:ext>
              </a:extLst>
            </p:cNvPr>
            <p:cNvSpPr/>
            <p:nvPr/>
          </p:nvSpPr>
          <p:spPr>
            <a:xfrm>
              <a:off x="2894275" y="417375"/>
              <a:ext cx="276900" cy="54500"/>
            </a:xfrm>
            <a:custGeom>
              <a:avLst/>
              <a:gdLst/>
              <a:ahLst/>
              <a:cxnLst/>
              <a:rect l="l" t="t" r="r" b="b"/>
              <a:pathLst>
                <a:path w="11076" h="2180" extrusionOk="0">
                  <a:moveTo>
                    <a:pt x="10319" y="1"/>
                  </a:moveTo>
                  <a:cubicBezTo>
                    <a:pt x="9088" y="1"/>
                    <a:pt x="6278" y="385"/>
                    <a:pt x="4209" y="432"/>
                  </a:cubicBezTo>
                  <a:cubicBezTo>
                    <a:pt x="1269" y="486"/>
                    <a:pt x="0" y="1140"/>
                    <a:pt x="0" y="1140"/>
                  </a:cubicBezTo>
                  <a:lnTo>
                    <a:pt x="13" y="1287"/>
                  </a:lnTo>
                  <a:cubicBezTo>
                    <a:pt x="826" y="1938"/>
                    <a:pt x="2019" y="2180"/>
                    <a:pt x="3321" y="2180"/>
                  </a:cubicBezTo>
                  <a:cubicBezTo>
                    <a:pt x="6513" y="2180"/>
                    <a:pt x="10359" y="724"/>
                    <a:pt x="10862" y="259"/>
                  </a:cubicBezTo>
                  <a:cubicBezTo>
                    <a:pt x="11076" y="69"/>
                    <a:pt x="10837" y="1"/>
                    <a:pt x="103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432;p34">
              <a:extLst>
                <a:ext uri="{FF2B5EF4-FFF2-40B4-BE49-F238E27FC236}">
                  <a16:creationId xmlns:a16="http://schemas.microsoft.com/office/drawing/2014/main" id="{B531750A-7521-40F8-8EF0-764ACA215ECA}"/>
                </a:ext>
              </a:extLst>
            </p:cNvPr>
            <p:cNvSpPr/>
            <p:nvPr/>
          </p:nvSpPr>
          <p:spPr>
            <a:xfrm>
              <a:off x="2800750" y="482225"/>
              <a:ext cx="131625" cy="163100"/>
            </a:xfrm>
            <a:custGeom>
              <a:avLst/>
              <a:gdLst/>
              <a:ahLst/>
              <a:cxnLst/>
              <a:rect l="l" t="t" r="r" b="b"/>
              <a:pathLst>
                <a:path w="5265" h="6524" extrusionOk="0">
                  <a:moveTo>
                    <a:pt x="4375" y="1"/>
                  </a:moveTo>
                  <a:cubicBezTo>
                    <a:pt x="4360" y="1"/>
                    <a:pt x="4344" y="1"/>
                    <a:pt x="4329" y="3"/>
                  </a:cubicBezTo>
                  <a:lnTo>
                    <a:pt x="561" y="216"/>
                  </a:lnTo>
                  <a:cubicBezTo>
                    <a:pt x="241" y="243"/>
                    <a:pt x="0" y="524"/>
                    <a:pt x="13" y="844"/>
                  </a:cubicBezTo>
                  <a:lnTo>
                    <a:pt x="321" y="5962"/>
                  </a:lnTo>
                  <a:cubicBezTo>
                    <a:pt x="334" y="6287"/>
                    <a:pt x="600" y="6523"/>
                    <a:pt x="910" y="6523"/>
                  </a:cubicBezTo>
                  <a:cubicBezTo>
                    <a:pt x="918" y="6523"/>
                    <a:pt x="927" y="6523"/>
                    <a:pt x="935" y="6523"/>
                  </a:cubicBezTo>
                  <a:lnTo>
                    <a:pt x="4703" y="6296"/>
                  </a:lnTo>
                  <a:cubicBezTo>
                    <a:pt x="5024" y="6269"/>
                    <a:pt x="5264" y="6002"/>
                    <a:pt x="5251" y="5681"/>
                  </a:cubicBezTo>
                  <a:lnTo>
                    <a:pt x="4944" y="550"/>
                  </a:lnTo>
                  <a:cubicBezTo>
                    <a:pt x="4931" y="245"/>
                    <a:pt x="4676" y="1"/>
                    <a:pt x="437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433;p34">
              <a:extLst>
                <a:ext uri="{FF2B5EF4-FFF2-40B4-BE49-F238E27FC236}">
                  <a16:creationId xmlns:a16="http://schemas.microsoft.com/office/drawing/2014/main" id="{BD37BD4A-1CC7-4D58-9F6D-43241A6587AB}"/>
                </a:ext>
              </a:extLst>
            </p:cNvPr>
            <p:cNvSpPr/>
            <p:nvPr/>
          </p:nvSpPr>
          <p:spPr>
            <a:xfrm>
              <a:off x="2800750" y="482225"/>
              <a:ext cx="131625" cy="163100"/>
            </a:xfrm>
            <a:custGeom>
              <a:avLst/>
              <a:gdLst/>
              <a:ahLst/>
              <a:cxnLst/>
              <a:rect l="l" t="t" r="r" b="b"/>
              <a:pathLst>
                <a:path w="5265" h="6524" extrusionOk="0">
                  <a:moveTo>
                    <a:pt x="4375" y="1"/>
                  </a:moveTo>
                  <a:cubicBezTo>
                    <a:pt x="4360" y="1"/>
                    <a:pt x="4344" y="1"/>
                    <a:pt x="4329" y="3"/>
                  </a:cubicBezTo>
                  <a:lnTo>
                    <a:pt x="561" y="216"/>
                  </a:lnTo>
                  <a:cubicBezTo>
                    <a:pt x="241" y="243"/>
                    <a:pt x="0" y="524"/>
                    <a:pt x="13" y="844"/>
                  </a:cubicBezTo>
                  <a:lnTo>
                    <a:pt x="321" y="5962"/>
                  </a:lnTo>
                  <a:cubicBezTo>
                    <a:pt x="334" y="6287"/>
                    <a:pt x="600" y="6523"/>
                    <a:pt x="910" y="6523"/>
                  </a:cubicBezTo>
                  <a:cubicBezTo>
                    <a:pt x="918" y="6523"/>
                    <a:pt x="927" y="6523"/>
                    <a:pt x="935" y="6523"/>
                  </a:cubicBezTo>
                  <a:lnTo>
                    <a:pt x="4703" y="6296"/>
                  </a:lnTo>
                  <a:cubicBezTo>
                    <a:pt x="5024" y="6269"/>
                    <a:pt x="5264" y="6002"/>
                    <a:pt x="5251" y="5681"/>
                  </a:cubicBezTo>
                  <a:lnTo>
                    <a:pt x="4944" y="550"/>
                  </a:lnTo>
                  <a:cubicBezTo>
                    <a:pt x="4931" y="245"/>
                    <a:pt x="4676" y="1"/>
                    <a:pt x="43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434;p34">
              <a:extLst>
                <a:ext uri="{FF2B5EF4-FFF2-40B4-BE49-F238E27FC236}">
                  <a16:creationId xmlns:a16="http://schemas.microsoft.com/office/drawing/2014/main" id="{043C1528-3949-46D7-9316-53D2B2431082}"/>
                </a:ext>
              </a:extLst>
            </p:cNvPr>
            <p:cNvSpPr/>
            <p:nvPr/>
          </p:nvSpPr>
          <p:spPr>
            <a:xfrm>
              <a:off x="1766275" y="632250"/>
              <a:ext cx="852775" cy="96900"/>
            </a:xfrm>
            <a:custGeom>
              <a:avLst/>
              <a:gdLst/>
              <a:ahLst/>
              <a:cxnLst/>
              <a:rect l="l" t="t" r="r" b="b"/>
              <a:pathLst>
                <a:path w="34111" h="3876" extrusionOk="0">
                  <a:moveTo>
                    <a:pt x="34004" y="1"/>
                  </a:moveTo>
                  <a:lnTo>
                    <a:pt x="1" y="2005"/>
                  </a:lnTo>
                  <a:lnTo>
                    <a:pt x="108" y="3875"/>
                  </a:lnTo>
                  <a:lnTo>
                    <a:pt x="34111" y="1871"/>
                  </a:lnTo>
                  <a:lnTo>
                    <a:pt x="3400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435;p34">
              <a:extLst>
                <a:ext uri="{FF2B5EF4-FFF2-40B4-BE49-F238E27FC236}">
                  <a16:creationId xmlns:a16="http://schemas.microsoft.com/office/drawing/2014/main" id="{C6CDD650-8FD7-49AA-A055-A48A0440F5D5}"/>
                </a:ext>
              </a:extLst>
            </p:cNvPr>
            <p:cNvSpPr/>
            <p:nvPr/>
          </p:nvSpPr>
          <p:spPr>
            <a:xfrm>
              <a:off x="1766275" y="632250"/>
              <a:ext cx="852775" cy="96900"/>
            </a:xfrm>
            <a:custGeom>
              <a:avLst/>
              <a:gdLst/>
              <a:ahLst/>
              <a:cxnLst/>
              <a:rect l="l" t="t" r="r" b="b"/>
              <a:pathLst>
                <a:path w="34111" h="3876" extrusionOk="0">
                  <a:moveTo>
                    <a:pt x="34004" y="1"/>
                  </a:moveTo>
                  <a:lnTo>
                    <a:pt x="1" y="2005"/>
                  </a:lnTo>
                  <a:lnTo>
                    <a:pt x="108" y="3875"/>
                  </a:lnTo>
                  <a:lnTo>
                    <a:pt x="34111" y="1871"/>
                  </a:lnTo>
                  <a:lnTo>
                    <a:pt x="340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436;p34">
              <a:extLst>
                <a:ext uri="{FF2B5EF4-FFF2-40B4-BE49-F238E27FC236}">
                  <a16:creationId xmlns:a16="http://schemas.microsoft.com/office/drawing/2014/main" id="{21D000B8-1C6E-4573-A86B-36DE34FF51A1}"/>
                </a:ext>
              </a:extLst>
            </p:cNvPr>
            <p:cNvSpPr/>
            <p:nvPr/>
          </p:nvSpPr>
          <p:spPr>
            <a:xfrm>
              <a:off x="2583950" y="600525"/>
              <a:ext cx="83550" cy="59475"/>
            </a:xfrm>
            <a:custGeom>
              <a:avLst/>
              <a:gdLst/>
              <a:ahLst/>
              <a:cxnLst/>
              <a:rect l="l" t="t" r="r" b="b"/>
              <a:pathLst>
                <a:path w="3342" h="2379" extrusionOk="0">
                  <a:moveTo>
                    <a:pt x="3207" y="0"/>
                  </a:moveTo>
                  <a:lnTo>
                    <a:pt x="1" y="187"/>
                  </a:lnTo>
                  <a:lnTo>
                    <a:pt x="135" y="2379"/>
                  </a:lnTo>
                  <a:lnTo>
                    <a:pt x="3341" y="2192"/>
                  </a:lnTo>
                  <a:lnTo>
                    <a:pt x="320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437;p34">
              <a:extLst>
                <a:ext uri="{FF2B5EF4-FFF2-40B4-BE49-F238E27FC236}">
                  <a16:creationId xmlns:a16="http://schemas.microsoft.com/office/drawing/2014/main" id="{FA842A5C-93A0-4F1D-BBEC-B5EA50B33552}"/>
                </a:ext>
              </a:extLst>
            </p:cNvPr>
            <p:cNvSpPr/>
            <p:nvPr/>
          </p:nvSpPr>
          <p:spPr>
            <a:xfrm>
              <a:off x="2607675" y="651625"/>
              <a:ext cx="41100" cy="50150"/>
            </a:xfrm>
            <a:custGeom>
              <a:avLst/>
              <a:gdLst/>
              <a:ahLst/>
              <a:cxnLst/>
              <a:rect l="l" t="t" r="r" b="b"/>
              <a:pathLst>
                <a:path w="1644" h="2006" extrusionOk="0">
                  <a:moveTo>
                    <a:pt x="1550" y="1"/>
                  </a:moveTo>
                  <a:lnTo>
                    <a:pt x="1" y="94"/>
                  </a:lnTo>
                  <a:lnTo>
                    <a:pt x="67" y="1270"/>
                  </a:lnTo>
                  <a:cubicBezTo>
                    <a:pt x="94" y="1689"/>
                    <a:pt x="440" y="2005"/>
                    <a:pt x="869" y="2005"/>
                  </a:cubicBezTo>
                  <a:cubicBezTo>
                    <a:pt x="878" y="2005"/>
                    <a:pt x="887" y="2005"/>
                    <a:pt x="896" y="2005"/>
                  </a:cubicBezTo>
                  <a:cubicBezTo>
                    <a:pt x="1323" y="1978"/>
                    <a:pt x="1644" y="1604"/>
                    <a:pt x="1631" y="1176"/>
                  </a:cubicBezTo>
                  <a:lnTo>
                    <a:pt x="155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438;p34">
              <a:extLst>
                <a:ext uri="{FF2B5EF4-FFF2-40B4-BE49-F238E27FC236}">
                  <a16:creationId xmlns:a16="http://schemas.microsoft.com/office/drawing/2014/main" id="{D736CAA4-6E9F-4F1A-B558-B62B0691BDF2}"/>
                </a:ext>
              </a:extLst>
            </p:cNvPr>
            <p:cNvSpPr/>
            <p:nvPr/>
          </p:nvSpPr>
          <p:spPr>
            <a:xfrm>
              <a:off x="2183475" y="383750"/>
              <a:ext cx="16050" cy="37100"/>
            </a:xfrm>
            <a:custGeom>
              <a:avLst/>
              <a:gdLst/>
              <a:ahLst/>
              <a:cxnLst/>
              <a:rect l="l" t="t" r="r" b="b"/>
              <a:pathLst>
                <a:path w="642" h="1484" extrusionOk="0">
                  <a:moveTo>
                    <a:pt x="548" y="0"/>
                  </a:moveTo>
                  <a:lnTo>
                    <a:pt x="0" y="40"/>
                  </a:lnTo>
                  <a:lnTo>
                    <a:pt x="81" y="1483"/>
                  </a:lnTo>
                  <a:lnTo>
                    <a:pt x="642" y="1457"/>
                  </a:lnTo>
                  <a:lnTo>
                    <a:pt x="54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439;p34">
              <a:extLst>
                <a:ext uri="{FF2B5EF4-FFF2-40B4-BE49-F238E27FC236}">
                  <a16:creationId xmlns:a16="http://schemas.microsoft.com/office/drawing/2014/main" id="{9CB8CC16-2E82-45E0-852A-34126969691D}"/>
                </a:ext>
              </a:extLst>
            </p:cNvPr>
            <p:cNvSpPr/>
            <p:nvPr/>
          </p:nvSpPr>
          <p:spPr>
            <a:xfrm>
              <a:off x="2148725" y="367025"/>
              <a:ext cx="82525" cy="25775"/>
            </a:xfrm>
            <a:custGeom>
              <a:avLst/>
              <a:gdLst/>
              <a:ahLst/>
              <a:cxnLst/>
              <a:rect l="l" t="t" r="r" b="b"/>
              <a:pathLst>
                <a:path w="3301" h="1031" extrusionOk="0">
                  <a:moveTo>
                    <a:pt x="2832" y="1"/>
                  </a:moveTo>
                  <a:cubicBezTo>
                    <a:pt x="2824" y="1"/>
                    <a:pt x="2815" y="1"/>
                    <a:pt x="2807" y="1"/>
                  </a:cubicBezTo>
                  <a:lnTo>
                    <a:pt x="442" y="135"/>
                  </a:lnTo>
                  <a:cubicBezTo>
                    <a:pt x="201" y="148"/>
                    <a:pt x="1" y="362"/>
                    <a:pt x="28" y="616"/>
                  </a:cubicBezTo>
                  <a:cubicBezTo>
                    <a:pt x="41" y="848"/>
                    <a:pt x="241" y="1031"/>
                    <a:pt x="471" y="1031"/>
                  </a:cubicBezTo>
                  <a:cubicBezTo>
                    <a:pt x="479" y="1031"/>
                    <a:pt x="487" y="1030"/>
                    <a:pt x="495" y="1030"/>
                  </a:cubicBezTo>
                  <a:lnTo>
                    <a:pt x="2860" y="896"/>
                  </a:lnTo>
                  <a:cubicBezTo>
                    <a:pt x="3114" y="870"/>
                    <a:pt x="3301" y="669"/>
                    <a:pt x="3274" y="415"/>
                  </a:cubicBezTo>
                  <a:cubicBezTo>
                    <a:pt x="3261" y="183"/>
                    <a:pt x="3074" y="1"/>
                    <a:pt x="28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440;p34">
              <a:extLst>
                <a:ext uri="{FF2B5EF4-FFF2-40B4-BE49-F238E27FC236}">
                  <a16:creationId xmlns:a16="http://schemas.microsoft.com/office/drawing/2014/main" id="{BEEB4656-8E60-4F8B-A535-1146F2F9291B}"/>
                </a:ext>
              </a:extLst>
            </p:cNvPr>
            <p:cNvSpPr/>
            <p:nvPr/>
          </p:nvSpPr>
          <p:spPr>
            <a:xfrm>
              <a:off x="1942300" y="403900"/>
              <a:ext cx="492050" cy="217350"/>
            </a:xfrm>
            <a:custGeom>
              <a:avLst/>
              <a:gdLst/>
              <a:ahLst/>
              <a:cxnLst/>
              <a:rect l="l" t="t" r="r" b="b"/>
              <a:pathLst>
                <a:path w="19682" h="8694" extrusionOk="0">
                  <a:moveTo>
                    <a:pt x="14700" y="1"/>
                  </a:moveTo>
                  <a:cubicBezTo>
                    <a:pt x="14607" y="1"/>
                    <a:pt x="14512" y="4"/>
                    <a:pt x="14417" y="9"/>
                  </a:cubicBezTo>
                  <a:lnTo>
                    <a:pt x="4824" y="570"/>
                  </a:lnTo>
                  <a:cubicBezTo>
                    <a:pt x="2018" y="744"/>
                    <a:pt x="1" y="3349"/>
                    <a:pt x="549" y="6115"/>
                  </a:cubicBezTo>
                  <a:lnTo>
                    <a:pt x="1056" y="8694"/>
                  </a:lnTo>
                  <a:lnTo>
                    <a:pt x="18973" y="7638"/>
                  </a:lnTo>
                  <a:lnTo>
                    <a:pt x="19294" y="5273"/>
                  </a:lnTo>
                  <a:cubicBezTo>
                    <a:pt x="19682" y="2468"/>
                    <a:pt x="17493" y="1"/>
                    <a:pt x="1470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441;p34">
              <a:extLst>
                <a:ext uri="{FF2B5EF4-FFF2-40B4-BE49-F238E27FC236}">
                  <a16:creationId xmlns:a16="http://schemas.microsoft.com/office/drawing/2014/main" id="{B8DCFE4B-C4C4-4990-9658-69A9B95959BF}"/>
                </a:ext>
              </a:extLst>
            </p:cNvPr>
            <p:cNvSpPr/>
            <p:nvPr/>
          </p:nvSpPr>
          <p:spPr>
            <a:xfrm>
              <a:off x="1942300" y="403900"/>
              <a:ext cx="492050" cy="217350"/>
            </a:xfrm>
            <a:custGeom>
              <a:avLst/>
              <a:gdLst/>
              <a:ahLst/>
              <a:cxnLst/>
              <a:rect l="l" t="t" r="r" b="b"/>
              <a:pathLst>
                <a:path w="19682" h="8694" extrusionOk="0">
                  <a:moveTo>
                    <a:pt x="14700" y="1"/>
                  </a:moveTo>
                  <a:cubicBezTo>
                    <a:pt x="14607" y="1"/>
                    <a:pt x="14512" y="4"/>
                    <a:pt x="14417" y="9"/>
                  </a:cubicBezTo>
                  <a:lnTo>
                    <a:pt x="4824" y="570"/>
                  </a:lnTo>
                  <a:cubicBezTo>
                    <a:pt x="2018" y="744"/>
                    <a:pt x="1" y="3349"/>
                    <a:pt x="549" y="6115"/>
                  </a:cubicBezTo>
                  <a:lnTo>
                    <a:pt x="1056" y="8694"/>
                  </a:lnTo>
                  <a:lnTo>
                    <a:pt x="18973" y="7638"/>
                  </a:lnTo>
                  <a:lnTo>
                    <a:pt x="19294" y="5273"/>
                  </a:lnTo>
                  <a:cubicBezTo>
                    <a:pt x="19682" y="2468"/>
                    <a:pt x="17493" y="1"/>
                    <a:pt x="147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442;p34">
              <a:extLst>
                <a:ext uri="{FF2B5EF4-FFF2-40B4-BE49-F238E27FC236}">
                  <a16:creationId xmlns:a16="http://schemas.microsoft.com/office/drawing/2014/main" id="{6F9ACEC1-D5ED-4D4F-9160-FC861DED2C25}"/>
                </a:ext>
              </a:extLst>
            </p:cNvPr>
            <p:cNvSpPr/>
            <p:nvPr/>
          </p:nvSpPr>
          <p:spPr>
            <a:xfrm>
              <a:off x="2118350" y="461575"/>
              <a:ext cx="9700" cy="54475"/>
            </a:xfrm>
            <a:custGeom>
              <a:avLst/>
              <a:gdLst/>
              <a:ahLst/>
              <a:cxnLst/>
              <a:rect l="l" t="t" r="r" b="b"/>
              <a:pathLst>
                <a:path w="388" h="2179" extrusionOk="0">
                  <a:moveTo>
                    <a:pt x="254" y="0"/>
                  </a:moveTo>
                  <a:lnTo>
                    <a:pt x="0" y="14"/>
                  </a:lnTo>
                  <a:lnTo>
                    <a:pt x="134" y="2178"/>
                  </a:lnTo>
                  <a:lnTo>
                    <a:pt x="388" y="2165"/>
                  </a:lnTo>
                  <a:lnTo>
                    <a:pt x="25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443;p34">
              <a:extLst>
                <a:ext uri="{FF2B5EF4-FFF2-40B4-BE49-F238E27FC236}">
                  <a16:creationId xmlns:a16="http://schemas.microsoft.com/office/drawing/2014/main" id="{EA1FA8E2-F27E-40ED-A990-E4D21BA0699A}"/>
                </a:ext>
              </a:extLst>
            </p:cNvPr>
            <p:cNvSpPr/>
            <p:nvPr/>
          </p:nvSpPr>
          <p:spPr>
            <a:xfrm>
              <a:off x="2142725" y="460225"/>
              <a:ext cx="9700" cy="54475"/>
            </a:xfrm>
            <a:custGeom>
              <a:avLst/>
              <a:gdLst/>
              <a:ahLst/>
              <a:cxnLst/>
              <a:rect l="l" t="t" r="r" b="b"/>
              <a:pathLst>
                <a:path w="388" h="2179" extrusionOk="0">
                  <a:moveTo>
                    <a:pt x="254" y="1"/>
                  </a:moveTo>
                  <a:lnTo>
                    <a:pt x="0" y="14"/>
                  </a:lnTo>
                  <a:lnTo>
                    <a:pt x="134" y="2179"/>
                  </a:lnTo>
                  <a:lnTo>
                    <a:pt x="388" y="2165"/>
                  </a:lnTo>
                  <a:lnTo>
                    <a:pt x="25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444;p34">
              <a:extLst>
                <a:ext uri="{FF2B5EF4-FFF2-40B4-BE49-F238E27FC236}">
                  <a16:creationId xmlns:a16="http://schemas.microsoft.com/office/drawing/2014/main" id="{73D9D255-6795-48E0-A902-A9BCD417E23D}"/>
                </a:ext>
              </a:extLst>
            </p:cNvPr>
            <p:cNvSpPr/>
            <p:nvPr/>
          </p:nvSpPr>
          <p:spPr>
            <a:xfrm>
              <a:off x="2167100" y="458900"/>
              <a:ext cx="9725" cy="54475"/>
            </a:xfrm>
            <a:custGeom>
              <a:avLst/>
              <a:gdLst/>
              <a:ahLst/>
              <a:cxnLst/>
              <a:rect l="l" t="t" r="r" b="b"/>
              <a:pathLst>
                <a:path w="389" h="2179" extrusionOk="0">
                  <a:moveTo>
                    <a:pt x="255" y="0"/>
                  </a:moveTo>
                  <a:lnTo>
                    <a:pt x="1" y="14"/>
                  </a:lnTo>
                  <a:lnTo>
                    <a:pt x="134" y="2178"/>
                  </a:lnTo>
                  <a:lnTo>
                    <a:pt x="388" y="2165"/>
                  </a:lnTo>
                  <a:lnTo>
                    <a:pt x="25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445;p34">
              <a:extLst>
                <a:ext uri="{FF2B5EF4-FFF2-40B4-BE49-F238E27FC236}">
                  <a16:creationId xmlns:a16="http://schemas.microsoft.com/office/drawing/2014/main" id="{9361FE17-7D64-4039-A54D-C6D457560860}"/>
                </a:ext>
              </a:extLst>
            </p:cNvPr>
            <p:cNvSpPr/>
            <p:nvPr/>
          </p:nvSpPr>
          <p:spPr>
            <a:xfrm>
              <a:off x="2191500" y="457225"/>
              <a:ext cx="9700" cy="54475"/>
            </a:xfrm>
            <a:custGeom>
              <a:avLst/>
              <a:gdLst/>
              <a:ahLst/>
              <a:cxnLst/>
              <a:rect l="l" t="t" r="r" b="b"/>
              <a:pathLst>
                <a:path w="388" h="2179" extrusionOk="0">
                  <a:moveTo>
                    <a:pt x="254" y="1"/>
                  </a:moveTo>
                  <a:lnTo>
                    <a:pt x="0" y="27"/>
                  </a:lnTo>
                  <a:lnTo>
                    <a:pt x="134" y="2178"/>
                  </a:lnTo>
                  <a:lnTo>
                    <a:pt x="388" y="2165"/>
                  </a:lnTo>
                  <a:lnTo>
                    <a:pt x="25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446;p34">
              <a:extLst>
                <a:ext uri="{FF2B5EF4-FFF2-40B4-BE49-F238E27FC236}">
                  <a16:creationId xmlns:a16="http://schemas.microsoft.com/office/drawing/2014/main" id="{697E7AFF-B1C7-42F8-AC6B-CE907841FB6E}"/>
                </a:ext>
              </a:extLst>
            </p:cNvPr>
            <p:cNvSpPr/>
            <p:nvPr/>
          </p:nvSpPr>
          <p:spPr>
            <a:xfrm>
              <a:off x="2215875" y="455900"/>
              <a:ext cx="9700" cy="54475"/>
            </a:xfrm>
            <a:custGeom>
              <a:avLst/>
              <a:gdLst/>
              <a:ahLst/>
              <a:cxnLst/>
              <a:rect l="l" t="t" r="r" b="b"/>
              <a:pathLst>
                <a:path w="388" h="2179" extrusionOk="0">
                  <a:moveTo>
                    <a:pt x="254" y="0"/>
                  </a:moveTo>
                  <a:lnTo>
                    <a:pt x="0" y="14"/>
                  </a:lnTo>
                  <a:lnTo>
                    <a:pt x="134" y="2178"/>
                  </a:lnTo>
                  <a:lnTo>
                    <a:pt x="388" y="2165"/>
                  </a:lnTo>
                  <a:lnTo>
                    <a:pt x="25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447;p34">
              <a:extLst>
                <a:ext uri="{FF2B5EF4-FFF2-40B4-BE49-F238E27FC236}">
                  <a16:creationId xmlns:a16="http://schemas.microsoft.com/office/drawing/2014/main" id="{FEC1B42F-98D8-4FBF-A1CD-65148F16DC4A}"/>
                </a:ext>
              </a:extLst>
            </p:cNvPr>
            <p:cNvSpPr/>
            <p:nvPr/>
          </p:nvSpPr>
          <p:spPr>
            <a:xfrm>
              <a:off x="2240250" y="454550"/>
              <a:ext cx="9725" cy="54475"/>
            </a:xfrm>
            <a:custGeom>
              <a:avLst/>
              <a:gdLst/>
              <a:ahLst/>
              <a:cxnLst/>
              <a:rect l="l" t="t" r="r" b="b"/>
              <a:pathLst>
                <a:path w="389" h="2179" extrusionOk="0">
                  <a:moveTo>
                    <a:pt x="255" y="1"/>
                  </a:moveTo>
                  <a:lnTo>
                    <a:pt x="1" y="14"/>
                  </a:lnTo>
                  <a:lnTo>
                    <a:pt x="134" y="2179"/>
                  </a:lnTo>
                  <a:lnTo>
                    <a:pt x="388" y="2165"/>
                  </a:lnTo>
                  <a:lnTo>
                    <a:pt x="25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448;p34">
              <a:extLst>
                <a:ext uri="{FF2B5EF4-FFF2-40B4-BE49-F238E27FC236}">
                  <a16:creationId xmlns:a16="http://schemas.microsoft.com/office/drawing/2014/main" id="{3F82AC59-79C1-47C4-A37E-A3DA6F18EE48}"/>
                </a:ext>
              </a:extLst>
            </p:cNvPr>
            <p:cNvSpPr/>
            <p:nvPr/>
          </p:nvSpPr>
          <p:spPr>
            <a:xfrm>
              <a:off x="1970375" y="597175"/>
              <a:ext cx="457300" cy="269650"/>
            </a:xfrm>
            <a:custGeom>
              <a:avLst/>
              <a:gdLst/>
              <a:ahLst/>
              <a:cxnLst/>
              <a:rect l="l" t="t" r="r" b="b"/>
              <a:pathLst>
                <a:path w="18292" h="10786" extrusionOk="0">
                  <a:moveTo>
                    <a:pt x="17930" y="1"/>
                  </a:moveTo>
                  <a:lnTo>
                    <a:pt x="0" y="1070"/>
                  </a:lnTo>
                  <a:lnTo>
                    <a:pt x="80" y="2339"/>
                  </a:lnTo>
                  <a:cubicBezTo>
                    <a:pt x="364" y="7102"/>
                    <a:pt x="4318" y="10786"/>
                    <a:pt x="9028" y="10786"/>
                  </a:cubicBezTo>
                  <a:cubicBezTo>
                    <a:pt x="9206" y="10786"/>
                    <a:pt x="9386" y="10780"/>
                    <a:pt x="9567" y="10770"/>
                  </a:cubicBezTo>
                  <a:cubicBezTo>
                    <a:pt x="14523" y="10476"/>
                    <a:pt x="18291" y="6227"/>
                    <a:pt x="17997" y="1270"/>
                  </a:cubicBezTo>
                  <a:lnTo>
                    <a:pt x="1793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449;p34">
              <a:extLst>
                <a:ext uri="{FF2B5EF4-FFF2-40B4-BE49-F238E27FC236}">
                  <a16:creationId xmlns:a16="http://schemas.microsoft.com/office/drawing/2014/main" id="{68078E07-78D5-4897-9D90-A61F57055363}"/>
                </a:ext>
              </a:extLst>
            </p:cNvPr>
            <p:cNvSpPr/>
            <p:nvPr/>
          </p:nvSpPr>
          <p:spPr>
            <a:xfrm>
              <a:off x="2113675" y="710950"/>
              <a:ext cx="161350" cy="136600"/>
            </a:xfrm>
            <a:custGeom>
              <a:avLst/>
              <a:gdLst/>
              <a:ahLst/>
              <a:cxnLst/>
              <a:rect l="l" t="t" r="r" b="b"/>
              <a:pathLst>
                <a:path w="6454" h="5464" extrusionOk="0">
                  <a:moveTo>
                    <a:pt x="3644" y="0"/>
                  </a:moveTo>
                  <a:cubicBezTo>
                    <a:pt x="3588" y="0"/>
                    <a:pt x="3531" y="2"/>
                    <a:pt x="3474" y="6"/>
                  </a:cubicBezTo>
                  <a:cubicBezTo>
                    <a:pt x="1042" y="153"/>
                    <a:pt x="0" y="3159"/>
                    <a:pt x="1817" y="4776"/>
                  </a:cubicBezTo>
                  <a:cubicBezTo>
                    <a:pt x="2356" y="5251"/>
                    <a:pt x="2987" y="5464"/>
                    <a:pt x="3605" y="5464"/>
                  </a:cubicBezTo>
                  <a:cubicBezTo>
                    <a:pt x="5068" y="5464"/>
                    <a:pt x="6454" y="4272"/>
                    <a:pt x="6360" y="2571"/>
                  </a:cubicBezTo>
                  <a:cubicBezTo>
                    <a:pt x="6270" y="1119"/>
                    <a:pt x="5067" y="0"/>
                    <a:pt x="36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450;p34">
              <a:extLst>
                <a:ext uri="{FF2B5EF4-FFF2-40B4-BE49-F238E27FC236}">
                  <a16:creationId xmlns:a16="http://schemas.microsoft.com/office/drawing/2014/main" id="{708C1491-D8B1-4148-B7EE-F0A22F1C21F5}"/>
                </a:ext>
              </a:extLst>
            </p:cNvPr>
            <p:cNvSpPr/>
            <p:nvPr/>
          </p:nvSpPr>
          <p:spPr>
            <a:xfrm>
              <a:off x="1188100" y="512725"/>
              <a:ext cx="291950" cy="45100"/>
            </a:xfrm>
            <a:custGeom>
              <a:avLst/>
              <a:gdLst/>
              <a:ahLst/>
              <a:cxnLst/>
              <a:rect l="l" t="t" r="r" b="b"/>
              <a:pathLst>
                <a:path w="11678" h="1804" extrusionOk="0">
                  <a:moveTo>
                    <a:pt x="9149" y="0"/>
                  </a:moveTo>
                  <a:cubicBezTo>
                    <a:pt x="8649" y="0"/>
                    <a:pt x="8072" y="26"/>
                    <a:pt x="7416" y="92"/>
                  </a:cubicBezTo>
                  <a:cubicBezTo>
                    <a:pt x="4490" y="373"/>
                    <a:pt x="0" y="146"/>
                    <a:pt x="775" y="707"/>
                  </a:cubicBezTo>
                  <a:cubicBezTo>
                    <a:pt x="1248" y="1043"/>
                    <a:pt x="4169" y="1803"/>
                    <a:pt x="6976" y="1803"/>
                  </a:cubicBezTo>
                  <a:cubicBezTo>
                    <a:pt x="8847" y="1803"/>
                    <a:pt x="10668" y="1466"/>
                    <a:pt x="11678" y="439"/>
                  </a:cubicBezTo>
                  <a:lnTo>
                    <a:pt x="11678" y="306"/>
                  </a:lnTo>
                  <a:cubicBezTo>
                    <a:pt x="11678" y="306"/>
                    <a:pt x="10874" y="0"/>
                    <a:pt x="91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451;p34">
              <a:extLst>
                <a:ext uri="{FF2B5EF4-FFF2-40B4-BE49-F238E27FC236}">
                  <a16:creationId xmlns:a16="http://schemas.microsoft.com/office/drawing/2014/main" id="{8FB6CAB1-E345-46B1-996C-91AE9AF2B1F4}"/>
                </a:ext>
              </a:extLst>
            </p:cNvPr>
            <p:cNvSpPr/>
            <p:nvPr/>
          </p:nvSpPr>
          <p:spPr>
            <a:xfrm>
              <a:off x="1502750" y="506000"/>
              <a:ext cx="24725" cy="51800"/>
            </a:xfrm>
            <a:custGeom>
              <a:avLst/>
              <a:gdLst/>
              <a:ahLst/>
              <a:cxnLst/>
              <a:rect l="l" t="t" r="r" b="b"/>
              <a:pathLst>
                <a:path w="989" h="2072" extrusionOk="0">
                  <a:moveTo>
                    <a:pt x="869" y="0"/>
                  </a:moveTo>
                  <a:lnTo>
                    <a:pt x="0" y="54"/>
                  </a:lnTo>
                  <a:lnTo>
                    <a:pt x="120" y="2071"/>
                  </a:lnTo>
                  <a:lnTo>
                    <a:pt x="989" y="2018"/>
                  </a:lnTo>
                  <a:lnTo>
                    <a:pt x="86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452;p34">
              <a:extLst>
                <a:ext uri="{FF2B5EF4-FFF2-40B4-BE49-F238E27FC236}">
                  <a16:creationId xmlns:a16="http://schemas.microsoft.com/office/drawing/2014/main" id="{E79D6492-96A6-4BAB-BF77-F21B9310CB5A}"/>
                </a:ext>
              </a:extLst>
            </p:cNvPr>
            <p:cNvSpPr/>
            <p:nvPr/>
          </p:nvSpPr>
          <p:spPr>
            <a:xfrm>
              <a:off x="1476025" y="498325"/>
              <a:ext cx="76500" cy="40100"/>
            </a:xfrm>
            <a:custGeom>
              <a:avLst/>
              <a:gdLst/>
              <a:ahLst/>
              <a:cxnLst/>
              <a:rect l="l" t="t" r="r" b="b"/>
              <a:pathLst>
                <a:path w="3060" h="1604" extrusionOk="0">
                  <a:moveTo>
                    <a:pt x="2980" y="0"/>
                  </a:moveTo>
                  <a:lnTo>
                    <a:pt x="0" y="174"/>
                  </a:lnTo>
                  <a:lnTo>
                    <a:pt x="94" y="1603"/>
                  </a:lnTo>
                  <a:lnTo>
                    <a:pt x="3060" y="1430"/>
                  </a:lnTo>
                  <a:lnTo>
                    <a:pt x="298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453;p34">
              <a:extLst>
                <a:ext uri="{FF2B5EF4-FFF2-40B4-BE49-F238E27FC236}">
                  <a16:creationId xmlns:a16="http://schemas.microsoft.com/office/drawing/2014/main" id="{7DDF6E21-7950-4776-A709-CA111FF04413}"/>
                </a:ext>
              </a:extLst>
            </p:cNvPr>
            <p:cNvSpPr/>
            <p:nvPr/>
          </p:nvSpPr>
          <p:spPr>
            <a:xfrm>
              <a:off x="1551500" y="487375"/>
              <a:ext cx="277200" cy="54475"/>
            </a:xfrm>
            <a:custGeom>
              <a:avLst/>
              <a:gdLst/>
              <a:ahLst/>
              <a:cxnLst/>
              <a:rect l="l" t="t" r="r" b="b"/>
              <a:pathLst>
                <a:path w="11088" h="2179" extrusionOk="0">
                  <a:moveTo>
                    <a:pt x="10317" y="0"/>
                  </a:moveTo>
                  <a:cubicBezTo>
                    <a:pt x="9078" y="0"/>
                    <a:pt x="6274" y="387"/>
                    <a:pt x="4210" y="425"/>
                  </a:cubicBezTo>
                  <a:cubicBezTo>
                    <a:pt x="1270" y="491"/>
                    <a:pt x="1" y="1146"/>
                    <a:pt x="1" y="1146"/>
                  </a:cubicBezTo>
                  <a:lnTo>
                    <a:pt x="14" y="1280"/>
                  </a:lnTo>
                  <a:cubicBezTo>
                    <a:pt x="828" y="1935"/>
                    <a:pt x="2023" y="2178"/>
                    <a:pt x="3327" y="2178"/>
                  </a:cubicBezTo>
                  <a:cubicBezTo>
                    <a:pt x="6519" y="2178"/>
                    <a:pt x="10364" y="720"/>
                    <a:pt x="10877" y="264"/>
                  </a:cubicBezTo>
                  <a:cubicBezTo>
                    <a:pt x="11087" y="70"/>
                    <a:pt x="10843" y="0"/>
                    <a:pt x="103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454;p34">
              <a:extLst>
                <a:ext uri="{FF2B5EF4-FFF2-40B4-BE49-F238E27FC236}">
                  <a16:creationId xmlns:a16="http://schemas.microsoft.com/office/drawing/2014/main" id="{5EA2B726-909A-4059-94F7-07384AEF26B3}"/>
                </a:ext>
              </a:extLst>
            </p:cNvPr>
            <p:cNvSpPr/>
            <p:nvPr/>
          </p:nvSpPr>
          <p:spPr>
            <a:xfrm>
              <a:off x="1457975" y="552075"/>
              <a:ext cx="131975" cy="163050"/>
            </a:xfrm>
            <a:custGeom>
              <a:avLst/>
              <a:gdLst/>
              <a:ahLst/>
              <a:cxnLst/>
              <a:rect l="l" t="t" r="r" b="b"/>
              <a:pathLst>
                <a:path w="5279" h="6522" extrusionOk="0">
                  <a:moveTo>
                    <a:pt x="4356" y="1"/>
                  </a:moveTo>
                  <a:cubicBezTo>
                    <a:pt x="4347" y="1"/>
                    <a:pt x="4339" y="1"/>
                    <a:pt x="4330" y="1"/>
                  </a:cubicBezTo>
                  <a:lnTo>
                    <a:pt x="562" y="228"/>
                  </a:lnTo>
                  <a:cubicBezTo>
                    <a:pt x="241" y="242"/>
                    <a:pt x="1" y="522"/>
                    <a:pt x="14" y="843"/>
                  </a:cubicBezTo>
                  <a:lnTo>
                    <a:pt x="322" y="5973"/>
                  </a:lnTo>
                  <a:cubicBezTo>
                    <a:pt x="335" y="6286"/>
                    <a:pt x="601" y="6522"/>
                    <a:pt x="911" y="6522"/>
                  </a:cubicBezTo>
                  <a:cubicBezTo>
                    <a:pt x="919" y="6522"/>
                    <a:pt x="928" y="6522"/>
                    <a:pt x="936" y="6521"/>
                  </a:cubicBezTo>
                  <a:lnTo>
                    <a:pt x="4704" y="6294"/>
                  </a:lnTo>
                  <a:cubicBezTo>
                    <a:pt x="5025" y="6281"/>
                    <a:pt x="5278" y="6000"/>
                    <a:pt x="5252" y="5679"/>
                  </a:cubicBezTo>
                  <a:lnTo>
                    <a:pt x="4958" y="549"/>
                  </a:lnTo>
                  <a:cubicBezTo>
                    <a:pt x="4932" y="237"/>
                    <a:pt x="4678" y="1"/>
                    <a:pt x="435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455;p34">
              <a:extLst>
                <a:ext uri="{FF2B5EF4-FFF2-40B4-BE49-F238E27FC236}">
                  <a16:creationId xmlns:a16="http://schemas.microsoft.com/office/drawing/2014/main" id="{076B210D-296F-42E2-9DBF-7D3CDB707B5F}"/>
                </a:ext>
              </a:extLst>
            </p:cNvPr>
            <p:cNvSpPr/>
            <p:nvPr/>
          </p:nvSpPr>
          <p:spPr>
            <a:xfrm>
              <a:off x="1457975" y="552075"/>
              <a:ext cx="131975" cy="163050"/>
            </a:xfrm>
            <a:custGeom>
              <a:avLst/>
              <a:gdLst/>
              <a:ahLst/>
              <a:cxnLst/>
              <a:rect l="l" t="t" r="r" b="b"/>
              <a:pathLst>
                <a:path w="5279" h="6522" extrusionOk="0">
                  <a:moveTo>
                    <a:pt x="4356" y="1"/>
                  </a:moveTo>
                  <a:cubicBezTo>
                    <a:pt x="4347" y="1"/>
                    <a:pt x="4339" y="1"/>
                    <a:pt x="4330" y="1"/>
                  </a:cubicBezTo>
                  <a:lnTo>
                    <a:pt x="562" y="228"/>
                  </a:lnTo>
                  <a:cubicBezTo>
                    <a:pt x="241" y="242"/>
                    <a:pt x="1" y="522"/>
                    <a:pt x="14" y="843"/>
                  </a:cubicBezTo>
                  <a:lnTo>
                    <a:pt x="322" y="5973"/>
                  </a:lnTo>
                  <a:cubicBezTo>
                    <a:pt x="335" y="6286"/>
                    <a:pt x="601" y="6522"/>
                    <a:pt x="911" y="6522"/>
                  </a:cubicBezTo>
                  <a:cubicBezTo>
                    <a:pt x="919" y="6522"/>
                    <a:pt x="928" y="6522"/>
                    <a:pt x="936" y="6521"/>
                  </a:cubicBezTo>
                  <a:lnTo>
                    <a:pt x="4704" y="6294"/>
                  </a:lnTo>
                  <a:cubicBezTo>
                    <a:pt x="5025" y="6281"/>
                    <a:pt x="5278" y="6000"/>
                    <a:pt x="5252" y="5679"/>
                  </a:cubicBezTo>
                  <a:lnTo>
                    <a:pt x="4958" y="549"/>
                  </a:lnTo>
                  <a:cubicBezTo>
                    <a:pt x="4932" y="237"/>
                    <a:pt x="4678" y="1"/>
                    <a:pt x="43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456;p34">
              <a:extLst>
                <a:ext uri="{FF2B5EF4-FFF2-40B4-BE49-F238E27FC236}">
                  <a16:creationId xmlns:a16="http://schemas.microsoft.com/office/drawing/2014/main" id="{C1B30C1E-4B3B-42A3-89DB-C36B916A0B79}"/>
                </a:ext>
              </a:extLst>
            </p:cNvPr>
            <p:cNvSpPr/>
            <p:nvPr/>
          </p:nvSpPr>
          <p:spPr>
            <a:xfrm>
              <a:off x="1444625" y="519700"/>
              <a:ext cx="1507125" cy="155325"/>
            </a:xfrm>
            <a:custGeom>
              <a:avLst/>
              <a:gdLst/>
              <a:ahLst/>
              <a:cxnLst/>
              <a:rect l="l" t="t" r="r" b="b"/>
              <a:pathLst>
                <a:path w="60285" h="6213" extrusionOk="0">
                  <a:moveTo>
                    <a:pt x="52268" y="0"/>
                  </a:moveTo>
                  <a:lnTo>
                    <a:pt x="7055" y="2672"/>
                  </a:lnTo>
                  <a:lnTo>
                    <a:pt x="5585" y="4329"/>
                  </a:lnTo>
                  <a:lnTo>
                    <a:pt x="0" y="4877"/>
                  </a:lnTo>
                  <a:lnTo>
                    <a:pt x="81" y="6213"/>
                  </a:lnTo>
                  <a:lnTo>
                    <a:pt x="60284" y="2646"/>
                  </a:lnTo>
                  <a:lnTo>
                    <a:pt x="60191" y="1162"/>
                  </a:lnTo>
                  <a:lnTo>
                    <a:pt x="53978" y="1523"/>
                  </a:lnTo>
                  <a:lnTo>
                    <a:pt x="5226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457;p34">
              <a:extLst>
                <a:ext uri="{FF2B5EF4-FFF2-40B4-BE49-F238E27FC236}">
                  <a16:creationId xmlns:a16="http://schemas.microsoft.com/office/drawing/2014/main" id="{D825E494-1CB5-4E21-9D13-4A7D3DB43CE4}"/>
                </a:ext>
              </a:extLst>
            </p:cNvPr>
            <p:cNvSpPr/>
            <p:nvPr/>
          </p:nvSpPr>
          <p:spPr>
            <a:xfrm>
              <a:off x="1444625" y="519700"/>
              <a:ext cx="1507125" cy="155325"/>
            </a:xfrm>
            <a:custGeom>
              <a:avLst/>
              <a:gdLst/>
              <a:ahLst/>
              <a:cxnLst/>
              <a:rect l="l" t="t" r="r" b="b"/>
              <a:pathLst>
                <a:path w="60285" h="6213" extrusionOk="0">
                  <a:moveTo>
                    <a:pt x="52268" y="0"/>
                  </a:moveTo>
                  <a:lnTo>
                    <a:pt x="7055" y="2672"/>
                  </a:lnTo>
                  <a:lnTo>
                    <a:pt x="5585" y="4329"/>
                  </a:lnTo>
                  <a:lnTo>
                    <a:pt x="0" y="4877"/>
                  </a:lnTo>
                  <a:lnTo>
                    <a:pt x="81" y="6213"/>
                  </a:lnTo>
                  <a:lnTo>
                    <a:pt x="60284" y="2646"/>
                  </a:lnTo>
                  <a:lnTo>
                    <a:pt x="60191" y="1162"/>
                  </a:lnTo>
                  <a:lnTo>
                    <a:pt x="53978" y="1523"/>
                  </a:lnTo>
                  <a:lnTo>
                    <a:pt x="5226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458;p34">
              <a:extLst>
                <a:ext uri="{FF2B5EF4-FFF2-40B4-BE49-F238E27FC236}">
                  <a16:creationId xmlns:a16="http://schemas.microsoft.com/office/drawing/2014/main" id="{2A499A10-FCF3-4F20-879B-AAD16B9A4FDB}"/>
                </a:ext>
              </a:extLst>
            </p:cNvPr>
            <p:cNvSpPr/>
            <p:nvPr/>
          </p:nvSpPr>
          <p:spPr>
            <a:xfrm>
              <a:off x="1707150" y="653975"/>
              <a:ext cx="83200" cy="59125"/>
            </a:xfrm>
            <a:custGeom>
              <a:avLst/>
              <a:gdLst/>
              <a:ahLst/>
              <a:cxnLst/>
              <a:rect l="l" t="t" r="r" b="b"/>
              <a:pathLst>
                <a:path w="3328" h="2365" extrusionOk="0">
                  <a:moveTo>
                    <a:pt x="3194" y="0"/>
                  </a:moveTo>
                  <a:lnTo>
                    <a:pt x="1" y="187"/>
                  </a:lnTo>
                  <a:lnTo>
                    <a:pt x="121" y="2365"/>
                  </a:lnTo>
                  <a:lnTo>
                    <a:pt x="3328" y="2178"/>
                  </a:lnTo>
                  <a:lnTo>
                    <a:pt x="319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459;p34">
              <a:extLst>
                <a:ext uri="{FF2B5EF4-FFF2-40B4-BE49-F238E27FC236}">
                  <a16:creationId xmlns:a16="http://schemas.microsoft.com/office/drawing/2014/main" id="{26AEBEFF-2FC9-4EBB-B6C5-235C109BA118}"/>
                </a:ext>
              </a:extLst>
            </p:cNvPr>
            <p:cNvSpPr/>
            <p:nvPr/>
          </p:nvSpPr>
          <p:spPr>
            <a:xfrm>
              <a:off x="1730550" y="705750"/>
              <a:ext cx="41425" cy="49825"/>
            </a:xfrm>
            <a:custGeom>
              <a:avLst/>
              <a:gdLst/>
              <a:ahLst/>
              <a:cxnLst/>
              <a:rect l="l" t="t" r="r" b="b"/>
              <a:pathLst>
                <a:path w="1657" h="1993" extrusionOk="0">
                  <a:moveTo>
                    <a:pt x="1563" y="0"/>
                  </a:moveTo>
                  <a:lnTo>
                    <a:pt x="0" y="94"/>
                  </a:lnTo>
                  <a:lnTo>
                    <a:pt x="67" y="1256"/>
                  </a:lnTo>
                  <a:cubicBezTo>
                    <a:pt x="93" y="1680"/>
                    <a:pt x="439" y="1992"/>
                    <a:pt x="846" y="1992"/>
                  </a:cubicBezTo>
                  <a:cubicBezTo>
                    <a:pt x="862" y="1992"/>
                    <a:pt x="879" y="1992"/>
                    <a:pt x="895" y="1991"/>
                  </a:cubicBezTo>
                  <a:cubicBezTo>
                    <a:pt x="1323" y="1964"/>
                    <a:pt x="1657" y="1603"/>
                    <a:pt x="1630" y="1162"/>
                  </a:cubicBezTo>
                  <a:lnTo>
                    <a:pt x="156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460;p34">
              <a:extLst>
                <a:ext uri="{FF2B5EF4-FFF2-40B4-BE49-F238E27FC236}">
                  <a16:creationId xmlns:a16="http://schemas.microsoft.com/office/drawing/2014/main" id="{B4618B53-4EF9-4E7A-BFF1-4E9DB1BA9891}"/>
                </a:ext>
              </a:extLst>
            </p:cNvPr>
            <p:cNvSpPr/>
            <p:nvPr/>
          </p:nvSpPr>
          <p:spPr>
            <a:xfrm>
              <a:off x="2136050" y="727700"/>
              <a:ext cx="121700" cy="103075"/>
            </a:xfrm>
            <a:custGeom>
              <a:avLst/>
              <a:gdLst/>
              <a:ahLst/>
              <a:cxnLst/>
              <a:rect l="l" t="t" r="r" b="b"/>
              <a:pathLst>
                <a:path w="4868" h="4123" extrusionOk="0">
                  <a:moveTo>
                    <a:pt x="2741" y="0"/>
                  </a:moveTo>
                  <a:cubicBezTo>
                    <a:pt x="2701" y="0"/>
                    <a:pt x="2660" y="1"/>
                    <a:pt x="2619" y="4"/>
                  </a:cubicBezTo>
                  <a:cubicBezTo>
                    <a:pt x="788" y="111"/>
                    <a:pt x="0" y="2382"/>
                    <a:pt x="1363" y="3598"/>
                  </a:cubicBezTo>
                  <a:cubicBezTo>
                    <a:pt x="1773" y="3960"/>
                    <a:pt x="2254" y="4122"/>
                    <a:pt x="2723" y="4122"/>
                  </a:cubicBezTo>
                  <a:cubicBezTo>
                    <a:pt x="3827" y="4122"/>
                    <a:pt x="4868" y="3226"/>
                    <a:pt x="4783" y="1941"/>
                  </a:cubicBezTo>
                  <a:cubicBezTo>
                    <a:pt x="4719" y="847"/>
                    <a:pt x="3823" y="0"/>
                    <a:pt x="274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461;p34">
              <a:extLst>
                <a:ext uri="{FF2B5EF4-FFF2-40B4-BE49-F238E27FC236}">
                  <a16:creationId xmlns:a16="http://schemas.microsoft.com/office/drawing/2014/main" id="{8B23BEB1-3399-4FA9-B2F8-2A1D96901138}"/>
                </a:ext>
              </a:extLst>
            </p:cNvPr>
            <p:cNvSpPr/>
            <p:nvPr/>
          </p:nvSpPr>
          <p:spPr>
            <a:xfrm>
              <a:off x="2148400" y="737075"/>
              <a:ext cx="99525" cy="84200"/>
            </a:xfrm>
            <a:custGeom>
              <a:avLst/>
              <a:gdLst/>
              <a:ahLst/>
              <a:cxnLst/>
              <a:rect l="l" t="t" r="r" b="b"/>
              <a:pathLst>
                <a:path w="3981" h="3368" extrusionOk="0">
                  <a:moveTo>
                    <a:pt x="2237" y="0"/>
                  </a:moveTo>
                  <a:cubicBezTo>
                    <a:pt x="2205" y="0"/>
                    <a:pt x="2171" y="1"/>
                    <a:pt x="2138" y="3"/>
                  </a:cubicBezTo>
                  <a:cubicBezTo>
                    <a:pt x="642" y="96"/>
                    <a:pt x="1" y="1954"/>
                    <a:pt x="1123" y="2942"/>
                  </a:cubicBezTo>
                  <a:cubicBezTo>
                    <a:pt x="1456" y="3236"/>
                    <a:pt x="1847" y="3367"/>
                    <a:pt x="2228" y="3367"/>
                  </a:cubicBezTo>
                  <a:cubicBezTo>
                    <a:pt x="3129" y="3367"/>
                    <a:pt x="3981" y="2635"/>
                    <a:pt x="3915" y="1593"/>
                  </a:cubicBezTo>
                  <a:cubicBezTo>
                    <a:pt x="3864" y="691"/>
                    <a:pt x="3129" y="0"/>
                    <a:pt x="22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462;p34">
              <a:extLst>
                <a:ext uri="{FF2B5EF4-FFF2-40B4-BE49-F238E27FC236}">
                  <a16:creationId xmlns:a16="http://schemas.microsoft.com/office/drawing/2014/main" id="{654CDBDF-74D8-4CB2-92A4-95DE57EE3F00}"/>
                </a:ext>
              </a:extLst>
            </p:cNvPr>
            <p:cNvSpPr/>
            <p:nvPr/>
          </p:nvSpPr>
          <p:spPr>
            <a:xfrm>
              <a:off x="2279675" y="697675"/>
              <a:ext cx="38225" cy="32475"/>
            </a:xfrm>
            <a:custGeom>
              <a:avLst/>
              <a:gdLst/>
              <a:ahLst/>
              <a:cxnLst/>
              <a:rect l="l" t="t" r="r" b="b"/>
              <a:pathLst>
                <a:path w="1529" h="1299" extrusionOk="0">
                  <a:moveTo>
                    <a:pt x="863" y="1"/>
                  </a:moveTo>
                  <a:cubicBezTo>
                    <a:pt x="847" y="1"/>
                    <a:pt x="831" y="1"/>
                    <a:pt x="815" y="2"/>
                  </a:cubicBezTo>
                  <a:cubicBezTo>
                    <a:pt x="241" y="29"/>
                    <a:pt x="0" y="751"/>
                    <a:pt x="428" y="1138"/>
                  </a:cubicBezTo>
                  <a:cubicBezTo>
                    <a:pt x="554" y="1249"/>
                    <a:pt x="703" y="1299"/>
                    <a:pt x="850" y="1299"/>
                  </a:cubicBezTo>
                  <a:cubicBezTo>
                    <a:pt x="1197" y="1299"/>
                    <a:pt x="1529" y="1017"/>
                    <a:pt x="1510" y="604"/>
                  </a:cubicBezTo>
                  <a:cubicBezTo>
                    <a:pt x="1485" y="272"/>
                    <a:pt x="1203" y="1"/>
                    <a:pt x="8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463;p34">
              <a:extLst>
                <a:ext uri="{FF2B5EF4-FFF2-40B4-BE49-F238E27FC236}">
                  <a16:creationId xmlns:a16="http://schemas.microsoft.com/office/drawing/2014/main" id="{053A1DEF-3A44-47BA-B112-E3AA2EF68799}"/>
                </a:ext>
              </a:extLst>
            </p:cNvPr>
            <p:cNvSpPr/>
            <p:nvPr/>
          </p:nvSpPr>
          <p:spPr>
            <a:xfrm>
              <a:off x="1971700" y="619750"/>
              <a:ext cx="448275" cy="26775"/>
            </a:xfrm>
            <a:custGeom>
              <a:avLst/>
              <a:gdLst/>
              <a:ahLst/>
              <a:cxnLst/>
              <a:rect l="l" t="t" r="r" b="b"/>
              <a:pathLst>
                <a:path w="17931" h="1071" extrusionOk="0">
                  <a:moveTo>
                    <a:pt x="17831" y="1"/>
                  </a:moveTo>
                  <a:cubicBezTo>
                    <a:pt x="17185" y="1"/>
                    <a:pt x="13462" y="180"/>
                    <a:pt x="8966" y="447"/>
                  </a:cubicBezTo>
                  <a:cubicBezTo>
                    <a:pt x="4009" y="741"/>
                    <a:pt x="1" y="1008"/>
                    <a:pt x="1" y="1062"/>
                  </a:cubicBezTo>
                  <a:cubicBezTo>
                    <a:pt x="2" y="1068"/>
                    <a:pt x="51" y="1070"/>
                    <a:pt x="144" y="1070"/>
                  </a:cubicBezTo>
                  <a:cubicBezTo>
                    <a:pt x="899" y="1070"/>
                    <a:pt x="4563" y="883"/>
                    <a:pt x="8979" y="621"/>
                  </a:cubicBezTo>
                  <a:cubicBezTo>
                    <a:pt x="13923" y="327"/>
                    <a:pt x="17931" y="60"/>
                    <a:pt x="17931" y="6"/>
                  </a:cubicBezTo>
                  <a:cubicBezTo>
                    <a:pt x="17930" y="3"/>
                    <a:pt x="17896" y="1"/>
                    <a:pt x="1783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464;p34">
              <a:extLst>
                <a:ext uri="{FF2B5EF4-FFF2-40B4-BE49-F238E27FC236}">
                  <a16:creationId xmlns:a16="http://schemas.microsoft.com/office/drawing/2014/main" id="{D6399173-B374-4E55-83A9-5E995EE44237}"/>
                </a:ext>
              </a:extLst>
            </p:cNvPr>
            <p:cNvSpPr/>
            <p:nvPr/>
          </p:nvSpPr>
          <p:spPr>
            <a:xfrm>
              <a:off x="1704150" y="656725"/>
              <a:ext cx="88200" cy="6800"/>
            </a:xfrm>
            <a:custGeom>
              <a:avLst/>
              <a:gdLst/>
              <a:ahLst/>
              <a:cxnLst/>
              <a:rect l="l" t="t" r="r" b="b"/>
              <a:pathLst>
                <a:path w="3528" h="272" extrusionOk="0">
                  <a:moveTo>
                    <a:pt x="3187" y="0"/>
                  </a:moveTo>
                  <a:cubicBezTo>
                    <a:pt x="2864" y="0"/>
                    <a:pt x="2342" y="18"/>
                    <a:pt x="1751" y="50"/>
                  </a:cubicBezTo>
                  <a:cubicBezTo>
                    <a:pt x="789" y="104"/>
                    <a:pt x="1" y="197"/>
                    <a:pt x="1" y="238"/>
                  </a:cubicBezTo>
                  <a:cubicBezTo>
                    <a:pt x="1" y="261"/>
                    <a:pt x="152" y="272"/>
                    <a:pt x="405" y="272"/>
                  </a:cubicBezTo>
                  <a:cubicBezTo>
                    <a:pt x="728" y="272"/>
                    <a:pt x="1217" y="254"/>
                    <a:pt x="1764" y="224"/>
                  </a:cubicBezTo>
                  <a:cubicBezTo>
                    <a:pt x="2740" y="157"/>
                    <a:pt x="3528" y="77"/>
                    <a:pt x="3528" y="24"/>
                  </a:cubicBezTo>
                  <a:cubicBezTo>
                    <a:pt x="3523" y="8"/>
                    <a:pt x="3397" y="0"/>
                    <a:pt x="318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465;p34">
              <a:extLst>
                <a:ext uri="{FF2B5EF4-FFF2-40B4-BE49-F238E27FC236}">
                  <a16:creationId xmlns:a16="http://schemas.microsoft.com/office/drawing/2014/main" id="{DEA33087-2537-4A17-A8AF-D39C58ED6A14}"/>
                </a:ext>
              </a:extLst>
            </p:cNvPr>
            <p:cNvSpPr/>
            <p:nvPr/>
          </p:nvSpPr>
          <p:spPr>
            <a:xfrm>
              <a:off x="2582625" y="604850"/>
              <a:ext cx="89550" cy="6725"/>
            </a:xfrm>
            <a:custGeom>
              <a:avLst/>
              <a:gdLst/>
              <a:ahLst/>
              <a:cxnLst/>
              <a:rect l="l" t="t" r="r" b="b"/>
              <a:pathLst>
                <a:path w="3582" h="269" extrusionOk="0">
                  <a:moveTo>
                    <a:pt x="3174" y="0"/>
                  </a:moveTo>
                  <a:cubicBezTo>
                    <a:pt x="2846" y="0"/>
                    <a:pt x="2348" y="17"/>
                    <a:pt x="1791" y="55"/>
                  </a:cubicBezTo>
                  <a:cubicBezTo>
                    <a:pt x="802" y="108"/>
                    <a:pt x="0" y="188"/>
                    <a:pt x="14" y="242"/>
                  </a:cubicBezTo>
                  <a:cubicBezTo>
                    <a:pt x="14" y="259"/>
                    <a:pt x="167" y="269"/>
                    <a:pt x="421" y="269"/>
                  </a:cubicBezTo>
                  <a:cubicBezTo>
                    <a:pt x="749" y="269"/>
                    <a:pt x="1247" y="253"/>
                    <a:pt x="1804" y="215"/>
                  </a:cubicBezTo>
                  <a:cubicBezTo>
                    <a:pt x="2793" y="161"/>
                    <a:pt x="3581" y="81"/>
                    <a:pt x="3581" y="28"/>
                  </a:cubicBezTo>
                  <a:cubicBezTo>
                    <a:pt x="3581" y="10"/>
                    <a:pt x="3428" y="0"/>
                    <a:pt x="31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466;p34">
              <a:extLst>
                <a:ext uri="{FF2B5EF4-FFF2-40B4-BE49-F238E27FC236}">
                  <a16:creationId xmlns:a16="http://schemas.microsoft.com/office/drawing/2014/main" id="{D6F3E3D6-8EAC-4CF9-9FEC-320A63F4E6F6}"/>
                </a:ext>
              </a:extLst>
            </p:cNvPr>
            <p:cNvSpPr/>
            <p:nvPr/>
          </p:nvSpPr>
          <p:spPr>
            <a:xfrm>
              <a:off x="1640350" y="569075"/>
              <a:ext cx="277275" cy="94275"/>
            </a:xfrm>
            <a:custGeom>
              <a:avLst/>
              <a:gdLst/>
              <a:ahLst/>
              <a:cxnLst/>
              <a:rect l="l" t="t" r="r" b="b"/>
              <a:pathLst>
                <a:path w="11091" h="3771" extrusionOk="0">
                  <a:moveTo>
                    <a:pt x="11089" y="1"/>
                  </a:moveTo>
                  <a:cubicBezTo>
                    <a:pt x="11079" y="1"/>
                    <a:pt x="11014" y="66"/>
                    <a:pt x="10917" y="176"/>
                  </a:cubicBezTo>
                  <a:lnTo>
                    <a:pt x="10435" y="644"/>
                  </a:lnTo>
                  <a:lnTo>
                    <a:pt x="10435" y="644"/>
                  </a:lnTo>
                  <a:cubicBezTo>
                    <a:pt x="9296" y="685"/>
                    <a:pt x="7166" y="791"/>
                    <a:pt x="4731" y="938"/>
                  </a:cubicBezTo>
                  <a:lnTo>
                    <a:pt x="856" y="1178"/>
                  </a:lnTo>
                  <a:lnTo>
                    <a:pt x="829" y="1178"/>
                  </a:lnTo>
                  <a:lnTo>
                    <a:pt x="816" y="1205"/>
                  </a:lnTo>
                  <a:lnTo>
                    <a:pt x="14" y="2274"/>
                  </a:lnTo>
                  <a:lnTo>
                    <a:pt x="1" y="2301"/>
                  </a:lnTo>
                  <a:cubicBezTo>
                    <a:pt x="41" y="2741"/>
                    <a:pt x="68" y="3102"/>
                    <a:pt x="94" y="3383"/>
                  </a:cubicBezTo>
                  <a:cubicBezTo>
                    <a:pt x="94" y="3516"/>
                    <a:pt x="121" y="3637"/>
                    <a:pt x="148" y="3770"/>
                  </a:cubicBezTo>
                  <a:cubicBezTo>
                    <a:pt x="161" y="3637"/>
                    <a:pt x="161" y="3516"/>
                    <a:pt x="148" y="3383"/>
                  </a:cubicBezTo>
                  <a:cubicBezTo>
                    <a:pt x="135" y="3107"/>
                    <a:pt x="122" y="2754"/>
                    <a:pt x="108" y="2323"/>
                  </a:cubicBezTo>
                  <a:lnTo>
                    <a:pt x="108" y="2323"/>
                  </a:lnTo>
                  <a:lnTo>
                    <a:pt x="903" y="1310"/>
                  </a:lnTo>
                  <a:lnTo>
                    <a:pt x="4731" y="1098"/>
                  </a:lnTo>
                  <a:cubicBezTo>
                    <a:pt x="7176" y="951"/>
                    <a:pt x="9313" y="804"/>
                    <a:pt x="10449" y="711"/>
                  </a:cubicBezTo>
                  <a:lnTo>
                    <a:pt x="10476" y="711"/>
                  </a:lnTo>
                  <a:lnTo>
                    <a:pt x="10943" y="190"/>
                  </a:lnTo>
                  <a:cubicBezTo>
                    <a:pt x="10997" y="136"/>
                    <a:pt x="11050" y="69"/>
                    <a:pt x="11090" y="3"/>
                  </a:cubicBezTo>
                  <a:cubicBezTo>
                    <a:pt x="11090" y="1"/>
                    <a:pt x="11090" y="1"/>
                    <a:pt x="1108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467;p34">
              <a:extLst>
                <a:ext uri="{FF2B5EF4-FFF2-40B4-BE49-F238E27FC236}">
                  <a16:creationId xmlns:a16="http://schemas.microsoft.com/office/drawing/2014/main" id="{114208A5-D692-4D4A-B8AA-A18249C513E8}"/>
                </a:ext>
              </a:extLst>
            </p:cNvPr>
            <p:cNvSpPr/>
            <p:nvPr/>
          </p:nvSpPr>
          <p:spPr>
            <a:xfrm>
              <a:off x="1958000" y="535725"/>
              <a:ext cx="466650" cy="80200"/>
            </a:xfrm>
            <a:custGeom>
              <a:avLst/>
              <a:gdLst/>
              <a:ahLst/>
              <a:cxnLst/>
              <a:rect l="l" t="t" r="r" b="b"/>
              <a:pathLst>
                <a:path w="18666" h="3208" extrusionOk="0">
                  <a:moveTo>
                    <a:pt x="18666" y="0"/>
                  </a:moveTo>
                  <a:cubicBezTo>
                    <a:pt x="18626" y="41"/>
                    <a:pt x="18586" y="94"/>
                    <a:pt x="18546" y="147"/>
                  </a:cubicBezTo>
                  <a:lnTo>
                    <a:pt x="18225" y="575"/>
                  </a:lnTo>
                  <a:lnTo>
                    <a:pt x="17055" y="2166"/>
                  </a:lnTo>
                  <a:lnTo>
                    <a:pt x="17055" y="2166"/>
                  </a:lnTo>
                  <a:cubicBezTo>
                    <a:pt x="15171" y="2259"/>
                    <a:pt x="12428" y="2406"/>
                    <a:pt x="9380" y="2592"/>
                  </a:cubicBezTo>
                  <a:cubicBezTo>
                    <a:pt x="6092" y="2792"/>
                    <a:pt x="3149" y="2978"/>
                    <a:pt x="1278" y="3099"/>
                  </a:cubicBezTo>
                  <a:lnTo>
                    <a:pt x="1278" y="3099"/>
                  </a:lnTo>
                  <a:lnTo>
                    <a:pt x="348" y="1724"/>
                  </a:lnTo>
                  <a:lnTo>
                    <a:pt x="94" y="1363"/>
                  </a:lnTo>
                  <a:cubicBezTo>
                    <a:pt x="68" y="1310"/>
                    <a:pt x="28" y="1270"/>
                    <a:pt x="1" y="1243"/>
                  </a:cubicBezTo>
                  <a:lnTo>
                    <a:pt x="1" y="1243"/>
                  </a:lnTo>
                  <a:cubicBezTo>
                    <a:pt x="14" y="1283"/>
                    <a:pt x="41" y="1337"/>
                    <a:pt x="68" y="1377"/>
                  </a:cubicBezTo>
                  <a:lnTo>
                    <a:pt x="308" y="1751"/>
                  </a:lnTo>
                  <a:lnTo>
                    <a:pt x="1217" y="3180"/>
                  </a:lnTo>
                  <a:lnTo>
                    <a:pt x="1230" y="3207"/>
                  </a:lnTo>
                  <a:lnTo>
                    <a:pt x="1257" y="3207"/>
                  </a:lnTo>
                  <a:cubicBezTo>
                    <a:pt x="3127" y="3113"/>
                    <a:pt x="6080" y="2953"/>
                    <a:pt x="9393" y="2753"/>
                  </a:cubicBezTo>
                  <a:cubicBezTo>
                    <a:pt x="12453" y="2579"/>
                    <a:pt x="15192" y="2405"/>
                    <a:pt x="17076" y="2272"/>
                  </a:cubicBezTo>
                  <a:lnTo>
                    <a:pt x="17103" y="2272"/>
                  </a:lnTo>
                  <a:lnTo>
                    <a:pt x="17116" y="2245"/>
                  </a:lnTo>
                  <a:lnTo>
                    <a:pt x="18278" y="615"/>
                  </a:lnTo>
                  <a:lnTo>
                    <a:pt x="18572" y="161"/>
                  </a:lnTo>
                  <a:cubicBezTo>
                    <a:pt x="18612" y="121"/>
                    <a:pt x="18652" y="54"/>
                    <a:pt x="1866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468;p34">
              <a:extLst>
                <a:ext uri="{FF2B5EF4-FFF2-40B4-BE49-F238E27FC236}">
                  <a16:creationId xmlns:a16="http://schemas.microsoft.com/office/drawing/2014/main" id="{885C44C9-0DB2-447A-AB72-909F79E98EAD}"/>
                </a:ext>
              </a:extLst>
            </p:cNvPr>
            <p:cNvSpPr/>
            <p:nvPr/>
          </p:nvSpPr>
          <p:spPr>
            <a:xfrm>
              <a:off x="1622400" y="632525"/>
              <a:ext cx="10775" cy="9250"/>
            </a:xfrm>
            <a:custGeom>
              <a:avLst/>
              <a:gdLst/>
              <a:ahLst/>
              <a:cxnLst/>
              <a:rect l="l" t="t" r="r" b="b"/>
              <a:pathLst>
                <a:path w="431" h="370" extrusionOk="0">
                  <a:moveTo>
                    <a:pt x="224" y="0"/>
                  </a:moveTo>
                  <a:cubicBezTo>
                    <a:pt x="215" y="0"/>
                    <a:pt x="207" y="1"/>
                    <a:pt x="198" y="3"/>
                  </a:cubicBezTo>
                  <a:cubicBezTo>
                    <a:pt x="104" y="3"/>
                    <a:pt x="78" y="70"/>
                    <a:pt x="104" y="83"/>
                  </a:cubicBezTo>
                  <a:cubicBezTo>
                    <a:pt x="118" y="110"/>
                    <a:pt x="144" y="83"/>
                    <a:pt x="184" y="123"/>
                  </a:cubicBezTo>
                  <a:cubicBezTo>
                    <a:pt x="224" y="150"/>
                    <a:pt x="238" y="163"/>
                    <a:pt x="211" y="190"/>
                  </a:cubicBezTo>
                  <a:cubicBezTo>
                    <a:pt x="199" y="208"/>
                    <a:pt x="187" y="215"/>
                    <a:pt x="175" y="215"/>
                  </a:cubicBezTo>
                  <a:cubicBezTo>
                    <a:pt x="160" y="215"/>
                    <a:pt x="146" y="205"/>
                    <a:pt x="131" y="190"/>
                  </a:cubicBezTo>
                  <a:cubicBezTo>
                    <a:pt x="104" y="163"/>
                    <a:pt x="91" y="123"/>
                    <a:pt x="78" y="110"/>
                  </a:cubicBezTo>
                  <a:cubicBezTo>
                    <a:pt x="76" y="109"/>
                    <a:pt x="74" y="108"/>
                    <a:pt x="72" y="108"/>
                  </a:cubicBezTo>
                  <a:cubicBezTo>
                    <a:pt x="51" y="108"/>
                    <a:pt x="0" y="160"/>
                    <a:pt x="24" y="244"/>
                  </a:cubicBezTo>
                  <a:cubicBezTo>
                    <a:pt x="37" y="297"/>
                    <a:pt x="91" y="350"/>
                    <a:pt x="144" y="364"/>
                  </a:cubicBezTo>
                  <a:cubicBezTo>
                    <a:pt x="161" y="368"/>
                    <a:pt x="176" y="369"/>
                    <a:pt x="191" y="369"/>
                  </a:cubicBezTo>
                  <a:cubicBezTo>
                    <a:pt x="339" y="369"/>
                    <a:pt x="431" y="203"/>
                    <a:pt x="358" y="70"/>
                  </a:cubicBezTo>
                  <a:cubicBezTo>
                    <a:pt x="323" y="35"/>
                    <a:pt x="279" y="0"/>
                    <a:pt x="22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469;p34">
              <a:extLst>
                <a:ext uri="{FF2B5EF4-FFF2-40B4-BE49-F238E27FC236}">
                  <a16:creationId xmlns:a16="http://schemas.microsoft.com/office/drawing/2014/main" id="{0886D3FC-C7B8-4AFA-93D2-5207169E5A9E}"/>
                </a:ext>
              </a:extLst>
            </p:cNvPr>
            <p:cNvSpPr/>
            <p:nvPr/>
          </p:nvSpPr>
          <p:spPr>
            <a:xfrm>
              <a:off x="1623400" y="649550"/>
              <a:ext cx="11050" cy="9350"/>
            </a:xfrm>
            <a:custGeom>
              <a:avLst/>
              <a:gdLst/>
              <a:ahLst/>
              <a:cxnLst/>
              <a:rect l="l" t="t" r="r" b="b"/>
              <a:pathLst>
                <a:path w="442" h="374" extrusionOk="0">
                  <a:moveTo>
                    <a:pt x="231" y="0"/>
                  </a:moveTo>
                  <a:cubicBezTo>
                    <a:pt x="220" y="0"/>
                    <a:pt x="209" y="1"/>
                    <a:pt x="198" y="3"/>
                  </a:cubicBezTo>
                  <a:cubicBezTo>
                    <a:pt x="104" y="3"/>
                    <a:pt x="78" y="70"/>
                    <a:pt x="104" y="84"/>
                  </a:cubicBezTo>
                  <a:cubicBezTo>
                    <a:pt x="118" y="97"/>
                    <a:pt x="144" y="84"/>
                    <a:pt x="184" y="110"/>
                  </a:cubicBezTo>
                  <a:cubicBezTo>
                    <a:pt x="225" y="137"/>
                    <a:pt x="238" y="164"/>
                    <a:pt x="211" y="190"/>
                  </a:cubicBezTo>
                  <a:cubicBezTo>
                    <a:pt x="198" y="204"/>
                    <a:pt x="184" y="211"/>
                    <a:pt x="171" y="211"/>
                  </a:cubicBezTo>
                  <a:cubicBezTo>
                    <a:pt x="158" y="211"/>
                    <a:pt x="144" y="204"/>
                    <a:pt x="131" y="190"/>
                  </a:cubicBezTo>
                  <a:cubicBezTo>
                    <a:pt x="104" y="164"/>
                    <a:pt x="91" y="124"/>
                    <a:pt x="78" y="110"/>
                  </a:cubicBezTo>
                  <a:cubicBezTo>
                    <a:pt x="76" y="109"/>
                    <a:pt x="74" y="108"/>
                    <a:pt x="71" y="108"/>
                  </a:cubicBezTo>
                  <a:cubicBezTo>
                    <a:pt x="49" y="108"/>
                    <a:pt x="1" y="150"/>
                    <a:pt x="24" y="244"/>
                  </a:cubicBezTo>
                  <a:cubicBezTo>
                    <a:pt x="38" y="297"/>
                    <a:pt x="78" y="351"/>
                    <a:pt x="131" y="364"/>
                  </a:cubicBezTo>
                  <a:cubicBezTo>
                    <a:pt x="151" y="370"/>
                    <a:pt x="170" y="373"/>
                    <a:pt x="189" y="373"/>
                  </a:cubicBezTo>
                  <a:cubicBezTo>
                    <a:pt x="335" y="373"/>
                    <a:pt x="441" y="201"/>
                    <a:pt x="358" y="70"/>
                  </a:cubicBezTo>
                  <a:cubicBezTo>
                    <a:pt x="325" y="26"/>
                    <a:pt x="283" y="0"/>
                    <a:pt x="2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470;p34">
              <a:extLst>
                <a:ext uri="{FF2B5EF4-FFF2-40B4-BE49-F238E27FC236}">
                  <a16:creationId xmlns:a16="http://schemas.microsoft.com/office/drawing/2014/main" id="{7EDCC5B9-56E3-4C45-83DC-7DDBDD36CD6C}"/>
                </a:ext>
              </a:extLst>
            </p:cNvPr>
            <p:cNvSpPr/>
            <p:nvPr/>
          </p:nvSpPr>
          <p:spPr>
            <a:xfrm>
              <a:off x="1582575" y="628925"/>
              <a:ext cx="5375" cy="38750"/>
            </a:xfrm>
            <a:custGeom>
              <a:avLst/>
              <a:gdLst/>
              <a:ahLst/>
              <a:cxnLst/>
              <a:rect l="l" t="t" r="r" b="b"/>
              <a:pathLst>
                <a:path w="215" h="1550" extrusionOk="0">
                  <a:moveTo>
                    <a:pt x="54" y="0"/>
                  </a:moveTo>
                  <a:cubicBezTo>
                    <a:pt x="27" y="0"/>
                    <a:pt x="0" y="347"/>
                    <a:pt x="27" y="775"/>
                  </a:cubicBezTo>
                  <a:cubicBezTo>
                    <a:pt x="54" y="1216"/>
                    <a:pt x="107" y="1550"/>
                    <a:pt x="147" y="1550"/>
                  </a:cubicBezTo>
                  <a:cubicBezTo>
                    <a:pt x="201" y="1550"/>
                    <a:pt x="214" y="1203"/>
                    <a:pt x="187" y="762"/>
                  </a:cubicBezTo>
                  <a:cubicBezTo>
                    <a:pt x="161" y="334"/>
                    <a:pt x="94" y="0"/>
                    <a:pt x="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471;p34">
              <a:extLst>
                <a:ext uri="{FF2B5EF4-FFF2-40B4-BE49-F238E27FC236}">
                  <a16:creationId xmlns:a16="http://schemas.microsoft.com/office/drawing/2014/main" id="{63C1FA9C-A39C-4215-B023-B583E3359E98}"/>
                </a:ext>
              </a:extLst>
            </p:cNvPr>
            <p:cNvSpPr/>
            <p:nvPr/>
          </p:nvSpPr>
          <p:spPr>
            <a:xfrm>
              <a:off x="1461325" y="640950"/>
              <a:ext cx="5375" cy="31750"/>
            </a:xfrm>
            <a:custGeom>
              <a:avLst/>
              <a:gdLst/>
              <a:ahLst/>
              <a:cxnLst/>
              <a:rect l="l" t="t" r="r" b="b"/>
              <a:pathLst>
                <a:path w="215" h="1270" extrusionOk="0">
                  <a:moveTo>
                    <a:pt x="67" y="0"/>
                  </a:moveTo>
                  <a:cubicBezTo>
                    <a:pt x="27" y="0"/>
                    <a:pt x="0" y="294"/>
                    <a:pt x="27" y="641"/>
                  </a:cubicBezTo>
                  <a:cubicBezTo>
                    <a:pt x="41" y="989"/>
                    <a:pt x="94" y="1269"/>
                    <a:pt x="147" y="1269"/>
                  </a:cubicBezTo>
                  <a:cubicBezTo>
                    <a:pt x="188" y="1269"/>
                    <a:pt x="214" y="975"/>
                    <a:pt x="188" y="628"/>
                  </a:cubicBezTo>
                  <a:cubicBezTo>
                    <a:pt x="174" y="281"/>
                    <a:pt x="121" y="0"/>
                    <a:pt x="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472;p34">
              <a:extLst>
                <a:ext uri="{FF2B5EF4-FFF2-40B4-BE49-F238E27FC236}">
                  <a16:creationId xmlns:a16="http://schemas.microsoft.com/office/drawing/2014/main" id="{D5C29FBF-2F4F-4AA0-8F15-63E31CC768C3}"/>
                </a:ext>
              </a:extLst>
            </p:cNvPr>
            <p:cNvSpPr/>
            <p:nvPr/>
          </p:nvSpPr>
          <p:spPr>
            <a:xfrm>
              <a:off x="2467400" y="535050"/>
              <a:ext cx="283250" cy="62500"/>
            </a:xfrm>
            <a:custGeom>
              <a:avLst/>
              <a:gdLst/>
              <a:ahLst/>
              <a:cxnLst/>
              <a:rect l="l" t="t" r="r" b="b"/>
              <a:pathLst>
                <a:path w="11330" h="2500" extrusionOk="0">
                  <a:moveTo>
                    <a:pt x="10301" y="1"/>
                  </a:moveTo>
                  <a:lnTo>
                    <a:pt x="6440" y="214"/>
                  </a:lnTo>
                  <a:cubicBezTo>
                    <a:pt x="4001" y="361"/>
                    <a:pt x="1868" y="508"/>
                    <a:pt x="730" y="588"/>
                  </a:cubicBezTo>
                  <a:lnTo>
                    <a:pt x="730" y="588"/>
                  </a:lnTo>
                  <a:lnTo>
                    <a:pt x="200" y="188"/>
                  </a:lnTo>
                  <a:cubicBezTo>
                    <a:pt x="134" y="121"/>
                    <a:pt x="67" y="81"/>
                    <a:pt x="0" y="41"/>
                  </a:cubicBezTo>
                  <a:lnTo>
                    <a:pt x="0" y="41"/>
                  </a:lnTo>
                  <a:cubicBezTo>
                    <a:pt x="53" y="108"/>
                    <a:pt x="107" y="161"/>
                    <a:pt x="174" y="214"/>
                  </a:cubicBezTo>
                  <a:lnTo>
                    <a:pt x="708" y="669"/>
                  </a:lnTo>
                  <a:lnTo>
                    <a:pt x="722" y="682"/>
                  </a:lnTo>
                  <a:lnTo>
                    <a:pt x="735" y="682"/>
                  </a:lnTo>
                  <a:cubicBezTo>
                    <a:pt x="1871" y="642"/>
                    <a:pt x="4008" y="535"/>
                    <a:pt x="6453" y="388"/>
                  </a:cubicBezTo>
                  <a:lnTo>
                    <a:pt x="10290" y="137"/>
                  </a:lnTo>
                  <a:lnTo>
                    <a:pt x="10290" y="137"/>
                  </a:lnTo>
                  <a:lnTo>
                    <a:pt x="11185" y="1058"/>
                  </a:lnTo>
                  <a:lnTo>
                    <a:pt x="11185" y="1058"/>
                  </a:lnTo>
                  <a:cubicBezTo>
                    <a:pt x="11211" y="1486"/>
                    <a:pt x="11250" y="1837"/>
                    <a:pt x="11263" y="2112"/>
                  </a:cubicBezTo>
                  <a:cubicBezTo>
                    <a:pt x="11276" y="2245"/>
                    <a:pt x="11290" y="2366"/>
                    <a:pt x="11317" y="2499"/>
                  </a:cubicBezTo>
                  <a:cubicBezTo>
                    <a:pt x="11330" y="2366"/>
                    <a:pt x="11330" y="2232"/>
                    <a:pt x="11317" y="2112"/>
                  </a:cubicBezTo>
                  <a:cubicBezTo>
                    <a:pt x="11303" y="1831"/>
                    <a:pt x="11290" y="1470"/>
                    <a:pt x="11276" y="1029"/>
                  </a:cubicBezTo>
                  <a:lnTo>
                    <a:pt x="11276" y="1016"/>
                  </a:lnTo>
                  <a:lnTo>
                    <a:pt x="11263" y="989"/>
                  </a:lnTo>
                  <a:lnTo>
                    <a:pt x="10355" y="27"/>
                  </a:lnTo>
                  <a:lnTo>
                    <a:pt x="1034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473;p34">
              <a:extLst>
                <a:ext uri="{FF2B5EF4-FFF2-40B4-BE49-F238E27FC236}">
                  <a16:creationId xmlns:a16="http://schemas.microsoft.com/office/drawing/2014/main" id="{8CD8833A-B700-4775-841F-56F7D12A1747}"/>
                </a:ext>
              </a:extLst>
            </p:cNvPr>
            <p:cNvSpPr/>
            <p:nvPr/>
          </p:nvSpPr>
          <p:spPr>
            <a:xfrm>
              <a:off x="2757625" y="564775"/>
              <a:ext cx="10750" cy="9425"/>
            </a:xfrm>
            <a:custGeom>
              <a:avLst/>
              <a:gdLst/>
              <a:ahLst/>
              <a:cxnLst/>
              <a:rect l="l" t="t" r="r" b="b"/>
              <a:pathLst>
                <a:path w="430" h="377" extrusionOk="0">
                  <a:moveTo>
                    <a:pt x="215" y="1"/>
                  </a:moveTo>
                  <a:cubicBezTo>
                    <a:pt x="148" y="14"/>
                    <a:pt x="95" y="41"/>
                    <a:pt x="68" y="94"/>
                  </a:cubicBezTo>
                  <a:cubicBezTo>
                    <a:pt x="0" y="230"/>
                    <a:pt x="115" y="376"/>
                    <a:pt x="250" y="376"/>
                  </a:cubicBezTo>
                  <a:cubicBezTo>
                    <a:pt x="273" y="376"/>
                    <a:pt x="298" y="372"/>
                    <a:pt x="322" y="362"/>
                  </a:cubicBezTo>
                  <a:cubicBezTo>
                    <a:pt x="376" y="335"/>
                    <a:pt x="416" y="281"/>
                    <a:pt x="429" y="228"/>
                  </a:cubicBezTo>
                  <a:cubicBezTo>
                    <a:pt x="429" y="138"/>
                    <a:pt x="381" y="105"/>
                    <a:pt x="358" y="105"/>
                  </a:cubicBezTo>
                  <a:cubicBezTo>
                    <a:pt x="354" y="105"/>
                    <a:pt x="351" y="106"/>
                    <a:pt x="349" y="108"/>
                  </a:cubicBezTo>
                  <a:cubicBezTo>
                    <a:pt x="336" y="134"/>
                    <a:pt x="349" y="148"/>
                    <a:pt x="309" y="188"/>
                  </a:cubicBezTo>
                  <a:cubicBezTo>
                    <a:pt x="287" y="210"/>
                    <a:pt x="273" y="220"/>
                    <a:pt x="260" y="220"/>
                  </a:cubicBezTo>
                  <a:cubicBezTo>
                    <a:pt x="250" y="220"/>
                    <a:pt x="241" y="213"/>
                    <a:pt x="229" y="201"/>
                  </a:cubicBezTo>
                  <a:cubicBezTo>
                    <a:pt x="202" y="161"/>
                    <a:pt x="215" y="148"/>
                    <a:pt x="242" y="121"/>
                  </a:cubicBezTo>
                  <a:cubicBezTo>
                    <a:pt x="282" y="94"/>
                    <a:pt x="309" y="94"/>
                    <a:pt x="322" y="81"/>
                  </a:cubicBezTo>
                  <a:cubicBezTo>
                    <a:pt x="349" y="68"/>
                    <a:pt x="309" y="1"/>
                    <a:pt x="2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474;p34">
              <a:extLst>
                <a:ext uri="{FF2B5EF4-FFF2-40B4-BE49-F238E27FC236}">
                  <a16:creationId xmlns:a16="http://schemas.microsoft.com/office/drawing/2014/main" id="{F9E3DC6E-3400-471E-8CBD-8571625F1333}"/>
                </a:ext>
              </a:extLst>
            </p:cNvPr>
            <p:cNvSpPr/>
            <p:nvPr/>
          </p:nvSpPr>
          <p:spPr>
            <a:xfrm>
              <a:off x="2758900" y="582150"/>
              <a:ext cx="10475" cy="9400"/>
            </a:xfrm>
            <a:custGeom>
              <a:avLst/>
              <a:gdLst/>
              <a:ahLst/>
              <a:cxnLst/>
              <a:rect l="l" t="t" r="r" b="b"/>
              <a:pathLst>
                <a:path w="419" h="376" extrusionOk="0">
                  <a:moveTo>
                    <a:pt x="204" y="1"/>
                  </a:moveTo>
                  <a:cubicBezTo>
                    <a:pt x="138" y="1"/>
                    <a:pt x="84" y="41"/>
                    <a:pt x="57" y="94"/>
                  </a:cubicBezTo>
                  <a:cubicBezTo>
                    <a:pt x="1" y="230"/>
                    <a:pt x="108" y="376"/>
                    <a:pt x="239" y="376"/>
                  </a:cubicBezTo>
                  <a:cubicBezTo>
                    <a:pt x="263" y="376"/>
                    <a:pt x="287" y="371"/>
                    <a:pt x="311" y="361"/>
                  </a:cubicBezTo>
                  <a:cubicBezTo>
                    <a:pt x="365" y="335"/>
                    <a:pt x="405" y="281"/>
                    <a:pt x="418" y="214"/>
                  </a:cubicBezTo>
                  <a:cubicBezTo>
                    <a:pt x="418" y="140"/>
                    <a:pt x="376" y="99"/>
                    <a:pt x="352" y="99"/>
                  </a:cubicBezTo>
                  <a:cubicBezTo>
                    <a:pt x="346" y="99"/>
                    <a:pt x="341" y="102"/>
                    <a:pt x="338" y="107"/>
                  </a:cubicBezTo>
                  <a:cubicBezTo>
                    <a:pt x="325" y="107"/>
                    <a:pt x="338" y="161"/>
                    <a:pt x="298" y="188"/>
                  </a:cubicBezTo>
                  <a:cubicBezTo>
                    <a:pt x="276" y="202"/>
                    <a:pt x="262" y="213"/>
                    <a:pt x="249" y="213"/>
                  </a:cubicBezTo>
                  <a:cubicBezTo>
                    <a:pt x="239" y="213"/>
                    <a:pt x="230" y="206"/>
                    <a:pt x="218" y="188"/>
                  </a:cubicBezTo>
                  <a:cubicBezTo>
                    <a:pt x="191" y="161"/>
                    <a:pt x="204" y="134"/>
                    <a:pt x="231" y="107"/>
                  </a:cubicBezTo>
                  <a:cubicBezTo>
                    <a:pt x="271" y="81"/>
                    <a:pt x="298" y="81"/>
                    <a:pt x="311" y="67"/>
                  </a:cubicBezTo>
                  <a:cubicBezTo>
                    <a:pt x="338" y="67"/>
                    <a:pt x="298" y="1"/>
                    <a:pt x="2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475;p34">
              <a:extLst>
                <a:ext uri="{FF2B5EF4-FFF2-40B4-BE49-F238E27FC236}">
                  <a16:creationId xmlns:a16="http://schemas.microsoft.com/office/drawing/2014/main" id="{5A8ADC26-1361-4E71-B3B7-3BFF1B401429}"/>
                </a:ext>
              </a:extLst>
            </p:cNvPr>
            <p:cNvSpPr/>
            <p:nvPr/>
          </p:nvSpPr>
          <p:spPr>
            <a:xfrm>
              <a:off x="2804075" y="556100"/>
              <a:ext cx="5375" cy="38775"/>
            </a:xfrm>
            <a:custGeom>
              <a:avLst/>
              <a:gdLst/>
              <a:ahLst/>
              <a:cxnLst/>
              <a:rect l="l" t="t" r="r" b="b"/>
              <a:pathLst>
                <a:path w="215" h="1551" extrusionOk="0">
                  <a:moveTo>
                    <a:pt x="67" y="0"/>
                  </a:moveTo>
                  <a:cubicBezTo>
                    <a:pt x="14" y="0"/>
                    <a:pt x="1" y="348"/>
                    <a:pt x="27" y="789"/>
                  </a:cubicBezTo>
                  <a:cubicBezTo>
                    <a:pt x="54" y="1216"/>
                    <a:pt x="108" y="1550"/>
                    <a:pt x="148" y="1550"/>
                  </a:cubicBezTo>
                  <a:cubicBezTo>
                    <a:pt x="201" y="1550"/>
                    <a:pt x="214" y="1216"/>
                    <a:pt x="188" y="775"/>
                  </a:cubicBezTo>
                  <a:cubicBezTo>
                    <a:pt x="161" y="334"/>
                    <a:pt x="108" y="0"/>
                    <a:pt x="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476;p34">
              <a:extLst>
                <a:ext uri="{FF2B5EF4-FFF2-40B4-BE49-F238E27FC236}">
                  <a16:creationId xmlns:a16="http://schemas.microsoft.com/office/drawing/2014/main" id="{26217506-070D-48D2-B9B0-960F11789601}"/>
                </a:ext>
              </a:extLst>
            </p:cNvPr>
            <p:cNvSpPr/>
            <p:nvPr/>
          </p:nvSpPr>
          <p:spPr>
            <a:xfrm>
              <a:off x="2925325" y="554075"/>
              <a:ext cx="5375" cy="31450"/>
            </a:xfrm>
            <a:custGeom>
              <a:avLst/>
              <a:gdLst/>
              <a:ahLst/>
              <a:cxnLst/>
              <a:rect l="l" t="t" r="r" b="b"/>
              <a:pathLst>
                <a:path w="215" h="1258" extrusionOk="0">
                  <a:moveTo>
                    <a:pt x="71" y="1"/>
                  </a:moveTo>
                  <a:cubicBezTo>
                    <a:pt x="70" y="1"/>
                    <a:pt x="69" y="1"/>
                    <a:pt x="67" y="1"/>
                  </a:cubicBezTo>
                  <a:cubicBezTo>
                    <a:pt x="27" y="1"/>
                    <a:pt x="1" y="282"/>
                    <a:pt x="27" y="629"/>
                  </a:cubicBezTo>
                  <a:cubicBezTo>
                    <a:pt x="41" y="990"/>
                    <a:pt x="107" y="1257"/>
                    <a:pt x="148" y="1257"/>
                  </a:cubicBezTo>
                  <a:cubicBezTo>
                    <a:pt x="201" y="1257"/>
                    <a:pt x="214" y="977"/>
                    <a:pt x="201" y="629"/>
                  </a:cubicBezTo>
                  <a:cubicBezTo>
                    <a:pt x="175" y="289"/>
                    <a:pt x="123" y="1"/>
                    <a:pt x="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477;p34">
              <a:extLst>
                <a:ext uri="{FF2B5EF4-FFF2-40B4-BE49-F238E27FC236}">
                  <a16:creationId xmlns:a16="http://schemas.microsoft.com/office/drawing/2014/main" id="{4F684888-2CB2-44EF-B357-4BC16AB17A85}"/>
                </a:ext>
              </a:extLst>
            </p:cNvPr>
            <p:cNvSpPr/>
            <p:nvPr/>
          </p:nvSpPr>
          <p:spPr>
            <a:xfrm>
              <a:off x="2007050" y="651100"/>
              <a:ext cx="19450" cy="17275"/>
            </a:xfrm>
            <a:custGeom>
              <a:avLst/>
              <a:gdLst/>
              <a:ahLst/>
              <a:cxnLst/>
              <a:rect l="l" t="t" r="r" b="b"/>
              <a:pathLst>
                <a:path w="778" h="691" extrusionOk="0">
                  <a:moveTo>
                    <a:pt x="380" y="0"/>
                  </a:moveTo>
                  <a:cubicBezTo>
                    <a:pt x="313" y="0"/>
                    <a:pt x="275" y="32"/>
                    <a:pt x="284" y="48"/>
                  </a:cubicBezTo>
                  <a:cubicBezTo>
                    <a:pt x="284" y="75"/>
                    <a:pt x="377" y="48"/>
                    <a:pt x="471" y="142"/>
                  </a:cubicBezTo>
                  <a:cubicBezTo>
                    <a:pt x="619" y="253"/>
                    <a:pt x="414" y="416"/>
                    <a:pt x="269" y="416"/>
                  </a:cubicBezTo>
                  <a:cubicBezTo>
                    <a:pt x="206" y="416"/>
                    <a:pt x="154" y="384"/>
                    <a:pt x="150" y="302"/>
                  </a:cubicBezTo>
                  <a:cubicBezTo>
                    <a:pt x="137" y="182"/>
                    <a:pt x="203" y="115"/>
                    <a:pt x="190" y="102"/>
                  </a:cubicBezTo>
                  <a:cubicBezTo>
                    <a:pt x="190" y="97"/>
                    <a:pt x="186" y="94"/>
                    <a:pt x="178" y="94"/>
                  </a:cubicBezTo>
                  <a:cubicBezTo>
                    <a:pt x="146" y="94"/>
                    <a:pt x="54" y="149"/>
                    <a:pt x="43" y="302"/>
                  </a:cubicBezTo>
                  <a:cubicBezTo>
                    <a:pt x="1" y="513"/>
                    <a:pt x="175" y="691"/>
                    <a:pt x="368" y="691"/>
                  </a:cubicBezTo>
                  <a:cubicBezTo>
                    <a:pt x="420" y="691"/>
                    <a:pt x="473" y="678"/>
                    <a:pt x="524" y="650"/>
                  </a:cubicBezTo>
                  <a:cubicBezTo>
                    <a:pt x="778" y="529"/>
                    <a:pt x="778" y="182"/>
                    <a:pt x="537" y="48"/>
                  </a:cubicBezTo>
                  <a:cubicBezTo>
                    <a:pt x="476" y="12"/>
                    <a:pt x="422" y="0"/>
                    <a:pt x="38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478;p34">
              <a:extLst>
                <a:ext uri="{FF2B5EF4-FFF2-40B4-BE49-F238E27FC236}">
                  <a16:creationId xmlns:a16="http://schemas.microsoft.com/office/drawing/2014/main" id="{BA6FEEA5-B636-4DB4-81D5-0F219AE72F48}"/>
                </a:ext>
              </a:extLst>
            </p:cNvPr>
            <p:cNvSpPr/>
            <p:nvPr/>
          </p:nvSpPr>
          <p:spPr>
            <a:xfrm>
              <a:off x="2190475" y="640400"/>
              <a:ext cx="19400" cy="16975"/>
            </a:xfrm>
            <a:custGeom>
              <a:avLst/>
              <a:gdLst/>
              <a:ahLst/>
              <a:cxnLst/>
              <a:rect l="l" t="t" r="r" b="b"/>
              <a:pathLst>
                <a:path w="776" h="679" extrusionOk="0">
                  <a:moveTo>
                    <a:pt x="365" y="1"/>
                  </a:moveTo>
                  <a:cubicBezTo>
                    <a:pt x="297" y="1"/>
                    <a:pt x="260" y="32"/>
                    <a:pt x="268" y="49"/>
                  </a:cubicBezTo>
                  <a:cubicBezTo>
                    <a:pt x="268" y="76"/>
                    <a:pt x="362" y="62"/>
                    <a:pt x="455" y="142"/>
                  </a:cubicBezTo>
                  <a:cubicBezTo>
                    <a:pt x="613" y="254"/>
                    <a:pt x="397" y="416"/>
                    <a:pt x="251" y="416"/>
                  </a:cubicBezTo>
                  <a:cubicBezTo>
                    <a:pt x="186" y="416"/>
                    <a:pt x="135" y="384"/>
                    <a:pt x="135" y="303"/>
                  </a:cubicBezTo>
                  <a:cubicBezTo>
                    <a:pt x="121" y="169"/>
                    <a:pt x="201" y="116"/>
                    <a:pt x="175" y="89"/>
                  </a:cubicBezTo>
                  <a:cubicBezTo>
                    <a:pt x="175" y="87"/>
                    <a:pt x="173" y="87"/>
                    <a:pt x="170" y="87"/>
                  </a:cubicBezTo>
                  <a:cubicBezTo>
                    <a:pt x="146" y="87"/>
                    <a:pt x="38" y="137"/>
                    <a:pt x="14" y="303"/>
                  </a:cubicBezTo>
                  <a:cubicBezTo>
                    <a:pt x="1" y="410"/>
                    <a:pt x="41" y="516"/>
                    <a:pt x="121" y="597"/>
                  </a:cubicBezTo>
                  <a:cubicBezTo>
                    <a:pt x="184" y="651"/>
                    <a:pt x="260" y="678"/>
                    <a:pt x="336" y="678"/>
                  </a:cubicBezTo>
                  <a:cubicBezTo>
                    <a:pt x="390" y="678"/>
                    <a:pt x="445" y="664"/>
                    <a:pt x="495" y="637"/>
                  </a:cubicBezTo>
                  <a:cubicBezTo>
                    <a:pt x="763" y="530"/>
                    <a:pt x="776" y="169"/>
                    <a:pt x="522" y="49"/>
                  </a:cubicBezTo>
                  <a:cubicBezTo>
                    <a:pt x="461" y="13"/>
                    <a:pt x="407" y="1"/>
                    <a:pt x="3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479;p34">
              <a:extLst>
                <a:ext uri="{FF2B5EF4-FFF2-40B4-BE49-F238E27FC236}">
                  <a16:creationId xmlns:a16="http://schemas.microsoft.com/office/drawing/2014/main" id="{0918DFC6-B77D-48D9-B2B5-286051F08B59}"/>
                </a:ext>
              </a:extLst>
            </p:cNvPr>
            <p:cNvSpPr/>
            <p:nvPr/>
          </p:nvSpPr>
          <p:spPr>
            <a:xfrm>
              <a:off x="2359500" y="630375"/>
              <a:ext cx="19075" cy="16975"/>
            </a:xfrm>
            <a:custGeom>
              <a:avLst/>
              <a:gdLst/>
              <a:ahLst/>
              <a:cxnLst/>
              <a:rect l="l" t="t" r="r" b="b"/>
              <a:pathLst>
                <a:path w="763" h="679" extrusionOk="0">
                  <a:moveTo>
                    <a:pt x="364" y="1"/>
                  </a:moveTo>
                  <a:cubicBezTo>
                    <a:pt x="295" y="1"/>
                    <a:pt x="254" y="32"/>
                    <a:pt x="254" y="49"/>
                  </a:cubicBezTo>
                  <a:cubicBezTo>
                    <a:pt x="268" y="76"/>
                    <a:pt x="361" y="62"/>
                    <a:pt x="455" y="142"/>
                  </a:cubicBezTo>
                  <a:cubicBezTo>
                    <a:pt x="603" y="254"/>
                    <a:pt x="385" y="416"/>
                    <a:pt x="242" y="416"/>
                  </a:cubicBezTo>
                  <a:cubicBezTo>
                    <a:pt x="179" y="416"/>
                    <a:pt x="130" y="385"/>
                    <a:pt x="134" y="303"/>
                  </a:cubicBezTo>
                  <a:cubicBezTo>
                    <a:pt x="121" y="183"/>
                    <a:pt x="188" y="116"/>
                    <a:pt x="174" y="89"/>
                  </a:cubicBezTo>
                  <a:cubicBezTo>
                    <a:pt x="174" y="88"/>
                    <a:pt x="172" y="87"/>
                    <a:pt x="169" y="87"/>
                  </a:cubicBezTo>
                  <a:cubicBezTo>
                    <a:pt x="145" y="87"/>
                    <a:pt x="38" y="137"/>
                    <a:pt x="14" y="303"/>
                  </a:cubicBezTo>
                  <a:cubicBezTo>
                    <a:pt x="1" y="410"/>
                    <a:pt x="27" y="517"/>
                    <a:pt x="107" y="597"/>
                  </a:cubicBezTo>
                  <a:cubicBezTo>
                    <a:pt x="170" y="651"/>
                    <a:pt x="246" y="679"/>
                    <a:pt x="325" y="679"/>
                  </a:cubicBezTo>
                  <a:cubicBezTo>
                    <a:pt x="381" y="679"/>
                    <a:pt x="439" y="665"/>
                    <a:pt x="495" y="637"/>
                  </a:cubicBezTo>
                  <a:cubicBezTo>
                    <a:pt x="749" y="530"/>
                    <a:pt x="762" y="169"/>
                    <a:pt x="522" y="49"/>
                  </a:cubicBezTo>
                  <a:cubicBezTo>
                    <a:pt x="460" y="13"/>
                    <a:pt x="406" y="1"/>
                    <a:pt x="3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480;p34">
              <a:extLst>
                <a:ext uri="{FF2B5EF4-FFF2-40B4-BE49-F238E27FC236}">
                  <a16:creationId xmlns:a16="http://schemas.microsoft.com/office/drawing/2014/main" id="{0534C997-0854-4A38-91E7-02D6FD1B5261}"/>
                </a:ext>
              </a:extLst>
            </p:cNvPr>
            <p:cNvSpPr/>
            <p:nvPr/>
          </p:nvSpPr>
          <p:spPr>
            <a:xfrm>
              <a:off x="1977725" y="662175"/>
              <a:ext cx="437250" cy="26100"/>
            </a:xfrm>
            <a:custGeom>
              <a:avLst/>
              <a:gdLst/>
              <a:ahLst/>
              <a:cxnLst/>
              <a:rect l="l" t="t" r="r" b="b"/>
              <a:pathLst>
                <a:path w="17490" h="1044" extrusionOk="0">
                  <a:moveTo>
                    <a:pt x="17392" y="1"/>
                  </a:moveTo>
                  <a:cubicBezTo>
                    <a:pt x="16761" y="1"/>
                    <a:pt x="13136" y="179"/>
                    <a:pt x="8738" y="434"/>
                  </a:cubicBezTo>
                  <a:cubicBezTo>
                    <a:pt x="3915" y="728"/>
                    <a:pt x="0" y="995"/>
                    <a:pt x="14" y="1035"/>
                  </a:cubicBezTo>
                  <a:cubicBezTo>
                    <a:pt x="14" y="1041"/>
                    <a:pt x="60" y="1044"/>
                    <a:pt x="150" y="1044"/>
                  </a:cubicBezTo>
                  <a:cubicBezTo>
                    <a:pt x="881" y="1044"/>
                    <a:pt x="4456" y="857"/>
                    <a:pt x="8751" y="607"/>
                  </a:cubicBezTo>
                  <a:cubicBezTo>
                    <a:pt x="13575" y="327"/>
                    <a:pt x="17489" y="60"/>
                    <a:pt x="17489" y="6"/>
                  </a:cubicBezTo>
                  <a:cubicBezTo>
                    <a:pt x="17488" y="3"/>
                    <a:pt x="17455" y="1"/>
                    <a:pt x="173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481;p34">
              <a:extLst>
                <a:ext uri="{FF2B5EF4-FFF2-40B4-BE49-F238E27FC236}">
                  <a16:creationId xmlns:a16="http://schemas.microsoft.com/office/drawing/2014/main" id="{7C0DBEA9-94F2-49D9-9CFB-52E619D2D066}"/>
                </a:ext>
              </a:extLst>
            </p:cNvPr>
            <p:cNvSpPr/>
            <p:nvPr/>
          </p:nvSpPr>
          <p:spPr>
            <a:xfrm>
              <a:off x="2043525" y="684350"/>
              <a:ext cx="154000" cy="183800"/>
            </a:xfrm>
            <a:custGeom>
              <a:avLst/>
              <a:gdLst/>
              <a:ahLst/>
              <a:cxnLst/>
              <a:rect l="l" t="t" r="r" b="b"/>
              <a:pathLst>
                <a:path w="6160" h="7352" extrusionOk="0">
                  <a:moveTo>
                    <a:pt x="0" y="1"/>
                  </a:moveTo>
                  <a:cubicBezTo>
                    <a:pt x="0" y="135"/>
                    <a:pt x="14" y="282"/>
                    <a:pt x="40" y="415"/>
                  </a:cubicBezTo>
                  <a:cubicBezTo>
                    <a:pt x="80" y="682"/>
                    <a:pt x="147" y="1070"/>
                    <a:pt x="241" y="1551"/>
                  </a:cubicBezTo>
                  <a:cubicBezTo>
                    <a:pt x="428" y="2486"/>
                    <a:pt x="748" y="3822"/>
                    <a:pt x="1563" y="5091"/>
                  </a:cubicBezTo>
                  <a:cubicBezTo>
                    <a:pt x="1924" y="5693"/>
                    <a:pt x="2419" y="6200"/>
                    <a:pt x="3006" y="6601"/>
                  </a:cubicBezTo>
                  <a:cubicBezTo>
                    <a:pt x="3501" y="6895"/>
                    <a:pt x="4035" y="7109"/>
                    <a:pt x="4596" y="7229"/>
                  </a:cubicBezTo>
                  <a:cubicBezTo>
                    <a:pt x="4924" y="7311"/>
                    <a:pt x="5261" y="7352"/>
                    <a:pt x="5600" y="7352"/>
                  </a:cubicBezTo>
                  <a:cubicBezTo>
                    <a:pt x="5649" y="7352"/>
                    <a:pt x="5697" y="7351"/>
                    <a:pt x="5745" y="7349"/>
                  </a:cubicBezTo>
                  <a:cubicBezTo>
                    <a:pt x="5852" y="7349"/>
                    <a:pt x="5946" y="7349"/>
                    <a:pt x="6053" y="7336"/>
                  </a:cubicBezTo>
                  <a:cubicBezTo>
                    <a:pt x="6133" y="7323"/>
                    <a:pt x="6160" y="7309"/>
                    <a:pt x="6160" y="7309"/>
                  </a:cubicBezTo>
                  <a:cubicBezTo>
                    <a:pt x="6160" y="7283"/>
                    <a:pt x="5558" y="7349"/>
                    <a:pt x="4623" y="7109"/>
                  </a:cubicBezTo>
                  <a:cubicBezTo>
                    <a:pt x="4075" y="6989"/>
                    <a:pt x="3554" y="6762"/>
                    <a:pt x="3087" y="6468"/>
                  </a:cubicBezTo>
                  <a:cubicBezTo>
                    <a:pt x="2525" y="6080"/>
                    <a:pt x="2044" y="5572"/>
                    <a:pt x="1697" y="4998"/>
                  </a:cubicBezTo>
                  <a:cubicBezTo>
                    <a:pt x="909" y="3769"/>
                    <a:pt x="575" y="2446"/>
                    <a:pt x="361" y="1524"/>
                  </a:cubicBezTo>
                  <a:cubicBezTo>
                    <a:pt x="254" y="1070"/>
                    <a:pt x="174" y="696"/>
                    <a:pt x="107" y="402"/>
                  </a:cubicBezTo>
                  <a:cubicBezTo>
                    <a:pt x="80" y="268"/>
                    <a:pt x="54" y="135"/>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482;p34">
              <a:extLst>
                <a:ext uri="{FF2B5EF4-FFF2-40B4-BE49-F238E27FC236}">
                  <a16:creationId xmlns:a16="http://schemas.microsoft.com/office/drawing/2014/main" id="{150DCE42-6D47-4DAF-B7F7-A6EAC5849DC1}"/>
                </a:ext>
              </a:extLst>
            </p:cNvPr>
            <p:cNvSpPr/>
            <p:nvPr/>
          </p:nvSpPr>
          <p:spPr>
            <a:xfrm>
              <a:off x="2292700" y="666650"/>
              <a:ext cx="53475" cy="178450"/>
            </a:xfrm>
            <a:custGeom>
              <a:avLst/>
              <a:gdLst/>
              <a:ahLst/>
              <a:cxnLst/>
              <a:rect l="l" t="t" r="r" b="b"/>
              <a:pathLst>
                <a:path w="2139" h="7138" extrusionOk="0">
                  <a:moveTo>
                    <a:pt x="2071" y="1"/>
                  </a:moveTo>
                  <a:cubicBezTo>
                    <a:pt x="2045" y="1"/>
                    <a:pt x="2058" y="428"/>
                    <a:pt x="2004" y="1096"/>
                  </a:cubicBezTo>
                  <a:cubicBezTo>
                    <a:pt x="1924" y="1992"/>
                    <a:pt x="1777" y="2873"/>
                    <a:pt x="1564" y="3742"/>
                  </a:cubicBezTo>
                  <a:cubicBezTo>
                    <a:pt x="1350" y="4610"/>
                    <a:pt x="1042" y="5439"/>
                    <a:pt x="628" y="6240"/>
                  </a:cubicBezTo>
                  <a:cubicBezTo>
                    <a:pt x="548" y="6387"/>
                    <a:pt x="468" y="6521"/>
                    <a:pt x="401" y="6641"/>
                  </a:cubicBezTo>
                  <a:lnTo>
                    <a:pt x="187" y="6908"/>
                  </a:lnTo>
                  <a:cubicBezTo>
                    <a:pt x="121" y="6975"/>
                    <a:pt x="54" y="7055"/>
                    <a:pt x="0" y="7135"/>
                  </a:cubicBezTo>
                  <a:cubicBezTo>
                    <a:pt x="0" y="7137"/>
                    <a:pt x="1" y="7137"/>
                    <a:pt x="2" y="7137"/>
                  </a:cubicBezTo>
                  <a:cubicBezTo>
                    <a:pt x="17" y="7137"/>
                    <a:pt x="106" y="7072"/>
                    <a:pt x="241" y="6962"/>
                  </a:cubicBezTo>
                  <a:cubicBezTo>
                    <a:pt x="308" y="6882"/>
                    <a:pt x="401" y="6801"/>
                    <a:pt x="481" y="6695"/>
                  </a:cubicBezTo>
                  <a:cubicBezTo>
                    <a:pt x="548" y="6574"/>
                    <a:pt x="655" y="6454"/>
                    <a:pt x="735" y="6307"/>
                  </a:cubicBezTo>
                  <a:cubicBezTo>
                    <a:pt x="1176" y="5505"/>
                    <a:pt x="1510" y="4664"/>
                    <a:pt x="1711" y="3782"/>
                  </a:cubicBezTo>
                  <a:cubicBezTo>
                    <a:pt x="1938" y="2913"/>
                    <a:pt x="2085" y="2018"/>
                    <a:pt x="2125" y="1110"/>
                  </a:cubicBezTo>
                  <a:cubicBezTo>
                    <a:pt x="2138" y="843"/>
                    <a:pt x="2138" y="562"/>
                    <a:pt x="2111" y="295"/>
                  </a:cubicBezTo>
                  <a:cubicBezTo>
                    <a:pt x="2111" y="188"/>
                    <a:pt x="2098" y="94"/>
                    <a:pt x="20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483;p34">
              <a:extLst>
                <a:ext uri="{FF2B5EF4-FFF2-40B4-BE49-F238E27FC236}">
                  <a16:creationId xmlns:a16="http://schemas.microsoft.com/office/drawing/2014/main" id="{28246712-9575-4340-8A0F-8854D75D8D1D}"/>
                </a:ext>
              </a:extLst>
            </p:cNvPr>
            <p:cNvSpPr/>
            <p:nvPr/>
          </p:nvSpPr>
          <p:spPr>
            <a:xfrm>
              <a:off x="2163975" y="764200"/>
              <a:ext cx="50250" cy="50875"/>
            </a:xfrm>
            <a:custGeom>
              <a:avLst/>
              <a:gdLst/>
              <a:ahLst/>
              <a:cxnLst/>
              <a:rect l="l" t="t" r="r" b="b"/>
              <a:pathLst>
                <a:path w="2010" h="2035" extrusionOk="0">
                  <a:moveTo>
                    <a:pt x="433" y="0"/>
                  </a:moveTo>
                  <a:lnTo>
                    <a:pt x="433" y="0"/>
                  </a:lnTo>
                  <a:cubicBezTo>
                    <a:pt x="420" y="0"/>
                    <a:pt x="273" y="134"/>
                    <a:pt x="206" y="441"/>
                  </a:cubicBezTo>
                  <a:cubicBezTo>
                    <a:pt x="0" y="1250"/>
                    <a:pt x="610" y="2035"/>
                    <a:pt x="1441" y="2035"/>
                  </a:cubicBezTo>
                  <a:cubicBezTo>
                    <a:pt x="1474" y="2035"/>
                    <a:pt x="1508" y="2034"/>
                    <a:pt x="1542" y="2031"/>
                  </a:cubicBezTo>
                  <a:cubicBezTo>
                    <a:pt x="1849" y="2018"/>
                    <a:pt x="2010" y="1897"/>
                    <a:pt x="1996" y="1884"/>
                  </a:cubicBezTo>
                  <a:cubicBezTo>
                    <a:pt x="1996" y="1880"/>
                    <a:pt x="1993" y="1879"/>
                    <a:pt x="1985" y="1879"/>
                  </a:cubicBezTo>
                  <a:cubicBezTo>
                    <a:pt x="1950" y="1879"/>
                    <a:pt x="1833" y="1916"/>
                    <a:pt x="1658" y="1916"/>
                  </a:cubicBezTo>
                  <a:cubicBezTo>
                    <a:pt x="1622" y="1916"/>
                    <a:pt x="1583" y="1915"/>
                    <a:pt x="1542" y="1911"/>
                  </a:cubicBezTo>
                  <a:cubicBezTo>
                    <a:pt x="767" y="1911"/>
                    <a:pt x="193" y="1216"/>
                    <a:pt x="313" y="454"/>
                  </a:cubicBezTo>
                  <a:cubicBezTo>
                    <a:pt x="353" y="174"/>
                    <a:pt x="433" y="14"/>
                    <a:pt x="43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484;p34">
              <a:extLst>
                <a:ext uri="{FF2B5EF4-FFF2-40B4-BE49-F238E27FC236}">
                  <a16:creationId xmlns:a16="http://schemas.microsoft.com/office/drawing/2014/main" id="{A3921FCC-B0C0-433C-B79F-686F3A19E57C}"/>
                </a:ext>
              </a:extLst>
            </p:cNvPr>
            <p:cNvSpPr/>
            <p:nvPr/>
          </p:nvSpPr>
          <p:spPr>
            <a:xfrm>
              <a:off x="2178125" y="750275"/>
              <a:ext cx="7375" cy="6475"/>
            </a:xfrm>
            <a:custGeom>
              <a:avLst/>
              <a:gdLst/>
              <a:ahLst/>
              <a:cxnLst/>
              <a:rect l="l" t="t" r="r" b="b"/>
              <a:pathLst>
                <a:path w="295" h="259" extrusionOk="0">
                  <a:moveTo>
                    <a:pt x="225" y="0"/>
                  </a:moveTo>
                  <a:cubicBezTo>
                    <a:pt x="188" y="0"/>
                    <a:pt x="136" y="21"/>
                    <a:pt x="94" y="63"/>
                  </a:cubicBezTo>
                  <a:cubicBezTo>
                    <a:pt x="14" y="130"/>
                    <a:pt x="1" y="223"/>
                    <a:pt x="27" y="250"/>
                  </a:cubicBezTo>
                  <a:cubicBezTo>
                    <a:pt x="33" y="256"/>
                    <a:pt x="42" y="258"/>
                    <a:pt x="52" y="258"/>
                  </a:cubicBezTo>
                  <a:cubicBezTo>
                    <a:pt x="88" y="258"/>
                    <a:pt x="146" y="225"/>
                    <a:pt x="188" y="183"/>
                  </a:cubicBezTo>
                  <a:cubicBezTo>
                    <a:pt x="254" y="130"/>
                    <a:pt x="295" y="63"/>
                    <a:pt x="268" y="23"/>
                  </a:cubicBezTo>
                  <a:cubicBezTo>
                    <a:pt x="263" y="8"/>
                    <a:pt x="247" y="0"/>
                    <a:pt x="22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485;p34">
              <a:extLst>
                <a:ext uri="{FF2B5EF4-FFF2-40B4-BE49-F238E27FC236}">
                  <a16:creationId xmlns:a16="http://schemas.microsoft.com/office/drawing/2014/main" id="{9E9A2980-3651-48A2-B8F3-3732DE928371}"/>
                </a:ext>
              </a:extLst>
            </p:cNvPr>
            <p:cNvSpPr/>
            <p:nvPr/>
          </p:nvSpPr>
          <p:spPr>
            <a:xfrm>
              <a:off x="1023750" y="518350"/>
              <a:ext cx="190100" cy="74650"/>
            </a:xfrm>
            <a:custGeom>
              <a:avLst/>
              <a:gdLst/>
              <a:ahLst/>
              <a:cxnLst/>
              <a:rect l="l" t="t" r="r" b="b"/>
              <a:pathLst>
                <a:path w="7604" h="2986" extrusionOk="0">
                  <a:moveTo>
                    <a:pt x="4290" y="1"/>
                  </a:moveTo>
                  <a:cubicBezTo>
                    <a:pt x="4116" y="1"/>
                    <a:pt x="3956" y="27"/>
                    <a:pt x="3795" y="67"/>
                  </a:cubicBezTo>
                  <a:lnTo>
                    <a:pt x="2486" y="321"/>
                  </a:lnTo>
                  <a:lnTo>
                    <a:pt x="1577" y="495"/>
                  </a:lnTo>
                  <a:cubicBezTo>
                    <a:pt x="1217" y="548"/>
                    <a:pt x="869" y="642"/>
                    <a:pt x="535" y="776"/>
                  </a:cubicBezTo>
                  <a:cubicBezTo>
                    <a:pt x="335" y="869"/>
                    <a:pt x="188" y="1029"/>
                    <a:pt x="94" y="1216"/>
                  </a:cubicBezTo>
                  <a:cubicBezTo>
                    <a:pt x="1" y="1430"/>
                    <a:pt x="28" y="1684"/>
                    <a:pt x="175" y="1858"/>
                  </a:cubicBezTo>
                  <a:cubicBezTo>
                    <a:pt x="495" y="2219"/>
                    <a:pt x="963" y="2272"/>
                    <a:pt x="1377" y="2352"/>
                  </a:cubicBezTo>
                  <a:cubicBezTo>
                    <a:pt x="2820" y="2633"/>
                    <a:pt x="4290" y="2820"/>
                    <a:pt x="5773" y="2927"/>
                  </a:cubicBezTo>
                  <a:cubicBezTo>
                    <a:pt x="6334" y="2953"/>
                    <a:pt x="6788" y="2980"/>
                    <a:pt x="7109" y="2980"/>
                  </a:cubicBezTo>
                  <a:cubicBezTo>
                    <a:pt x="7156" y="2984"/>
                    <a:pt x="7204" y="2986"/>
                    <a:pt x="7252" y="2986"/>
                  </a:cubicBezTo>
                  <a:cubicBezTo>
                    <a:pt x="7370" y="2986"/>
                    <a:pt x="7490" y="2976"/>
                    <a:pt x="7603" y="2967"/>
                  </a:cubicBezTo>
                  <a:cubicBezTo>
                    <a:pt x="7443" y="2927"/>
                    <a:pt x="7283" y="2913"/>
                    <a:pt x="7122" y="2913"/>
                  </a:cubicBezTo>
                  <a:lnTo>
                    <a:pt x="5786" y="2806"/>
                  </a:lnTo>
                  <a:cubicBezTo>
                    <a:pt x="4316" y="2673"/>
                    <a:pt x="2860" y="2459"/>
                    <a:pt x="1417" y="2192"/>
                  </a:cubicBezTo>
                  <a:cubicBezTo>
                    <a:pt x="1203" y="2152"/>
                    <a:pt x="1003" y="2098"/>
                    <a:pt x="803" y="2045"/>
                  </a:cubicBezTo>
                  <a:cubicBezTo>
                    <a:pt x="616" y="1991"/>
                    <a:pt x="442" y="1898"/>
                    <a:pt x="308" y="1764"/>
                  </a:cubicBezTo>
                  <a:cubicBezTo>
                    <a:pt x="201" y="1631"/>
                    <a:pt x="175" y="1444"/>
                    <a:pt x="241" y="1283"/>
                  </a:cubicBezTo>
                  <a:cubicBezTo>
                    <a:pt x="322" y="1123"/>
                    <a:pt x="442" y="989"/>
                    <a:pt x="602" y="909"/>
                  </a:cubicBezTo>
                  <a:cubicBezTo>
                    <a:pt x="923" y="789"/>
                    <a:pt x="1257" y="695"/>
                    <a:pt x="1604" y="629"/>
                  </a:cubicBezTo>
                  <a:lnTo>
                    <a:pt x="2513" y="428"/>
                  </a:lnTo>
                  <a:lnTo>
                    <a:pt x="3809" y="134"/>
                  </a:lnTo>
                  <a:cubicBezTo>
                    <a:pt x="3969" y="94"/>
                    <a:pt x="4129" y="54"/>
                    <a:pt x="42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486;p34">
              <a:extLst>
                <a:ext uri="{FF2B5EF4-FFF2-40B4-BE49-F238E27FC236}">
                  <a16:creationId xmlns:a16="http://schemas.microsoft.com/office/drawing/2014/main" id="{4F0BF1C7-8E8C-4B0A-A93A-55BD8E50AF5D}"/>
                </a:ext>
              </a:extLst>
            </p:cNvPr>
            <p:cNvSpPr/>
            <p:nvPr/>
          </p:nvSpPr>
          <p:spPr>
            <a:xfrm>
              <a:off x="1039800" y="583800"/>
              <a:ext cx="202775" cy="21875"/>
            </a:xfrm>
            <a:custGeom>
              <a:avLst/>
              <a:gdLst/>
              <a:ahLst/>
              <a:cxnLst/>
              <a:rect l="l" t="t" r="r" b="b"/>
              <a:pathLst>
                <a:path w="8111" h="875" extrusionOk="0">
                  <a:moveTo>
                    <a:pt x="6" y="0"/>
                  </a:moveTo>
                  <a:cubicBezTo>
                    <a:pt x="2" y="0"/>
                    <a:pt x="0" y="1"/>
                    <a:pt x="0" y="1"/>
                  </a:cubicBezTo>
                  <a:cubicBezTo>
                    <a:pt x="94" y="55"/>
                    <a:pt x="201" y="95"/>
                    <a:pt x="308" y="122"/>
                  </a:cubicBezTo>
                  <a:cubicBezTo>
                    <a:pt x="508" y="175"/>
                    <a:pt x="802" y="255"/>
                    <a:pt x="1163" y="335"/>
                  </a:cubicBezTo>
                  <a:cubicBezTo>
                    <a:pt x="2098" y="549"/>
                    <a:pt x="3046" y="696"/>
                    <a:pt x="4022" y="790"/>
                  </a:cubicBezTo>
                  <a:cubicBezTo>
                    <a:pt x="4686" y="845"/>
                    <a:pt x="5350" y="875"/>
                    <a:pt x="6014" y="875"/>
                  </a:cubicBezTo>
                  <a:cubicBezTo>
                    <a:pt x="6312" y="875"/>
                    <a:pt x="6610" y="869"/>
                    <a:pt x="6908" y="856"/>
                  </a:cubicBezTo>
                  <a:cubicBezTo>
                    <a:pt x="7282" y="843"/>
                    <a:pt x="7576" y="816"/>
                    <a:pt x="7790" y="790"/>
                  </a:cubicBezTo>
                  <a:cubicBezTo>
                    <a:pt x="7896" y="790"/>
                    <a:pt x="8003" y="776"/>
                    <a:pt x="8110" y="736"/>
                  </a:cubicBezTo>
                  <a:cubicBezTo>
                    <a:pt x="8106" y="732"/>
                    <a:pt x="8052" y="730"/>
                    <a:pt x="7956" y="730"/>
                  </a:cubicBezTo>
                  <a:cubicBezTo>
                    <a:pt x="7763" y="730"/>
                    <a:pt x="7398" y="736"/>
                    <a:pt x="6908" y="736"/>
                  </a:cubicBezTo>
                  <a:cubicBezTo>
                    <a:pt x="6794" y="738"/>
                    <a:pt x="6674" y="739"/>
                    <a:pt x="6547" y="739"/>
                  </a:cubicBezTo>
                  <a:cubicBezTo>
                    <a:pt x="5856" y="739"/>
                    <a:pt x="4984" y="706"/>
                    <a:pt x="4035" y="616"/>
                  </a:cubicBezTo>
                  <a:cubicBezTo>
                    <a:pt x="2913" y="522"/>
                    <a:pt x="1911" y="349"/>
                    <a:pt x="1176" y="215"/>
                  </a:cubicBezTo>
                  <a:cubicBezTo>
                    <a:pt x="501" y="90"/>
                    <a:pt x="59" y="0"/>
                    <a:pt x="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487;p34">
              <a:extLst>
                <a:ext uri="{FF2B5EF4-FFF2-40B4-BE49-F238E27FC236}">
                  <a16:creationId xmlns:a16="http://schemas.microsoft.com/office/drawing/2014/main" id="{1FBAE4DB-58EF-4BCC-9FD6-A72DF74D235B}"/>
                </a:ext>
              </a:extLst>
            </p:cNvPr>
            <p:cNvSpPr/>
            <p:nvPr/>
          </p:nvSpPr>
          <p:spPr>
            <a:xfrm>
              <a:off x="1735550" y="437775"/>
              <a:ext cx="160350" cy="72925"/>
            </a:xfrm>
            <a:custGeom>
              <a:avLst/>
              <a:gdLst/>
              <a:ahLst/>
              <a:cxnLst/>
              <a:rect l="l" t="t" r="r" b="b"/>
              <a:pathLst>
                <a:path w="6414" h="2917" extrusionOk="0">
                  <a:moveTo>
                    <a:pt x="1536" y="0"/>
                  </a:moveTo>
                  <a:cubicBezTo>
                    <a:pt x="1443" y="0"/>
                    <a:pt x="1350" y="1"/>
                    <a:pt x="1257" y="4"/>
                  </a:cubicBezTo>
                  <a:cubicBezTo>
                    <a:pt x="869" y="4"/>
                    <a:pt x="548" y="17"/>
                    <a:pt x="335" y="17"/>
                  </a:cubicBezTo>
                  <a:cubicBezTo>
                    <a:pt x="214" y="17"/>
                    <a:pt x="108" y="30"/>
                    <a:pt x="1" y="57"/>
                  </a:cubicBezTo>
                  <a:cubicBezTo>
                    <a:pt x="1" y="84"/>
                    <a:pt x="482" y="97"/>
                    <a:pt x="1257" y="124"/>
                  </a:cubicBezTo>
                  <a:cubicBezTo>
                    <a:pt x="2259" y="137"/>
                    <a:pt x="3261" y="258"/>
                    <a:pt x="4249" y="498"/>
                  </a:cubicBezTo>
                  <a:cubicBezTo>
                    <a:pt x="4530" y="565"/>
                    <a:pt x="4797" y="658"/>
                    <a:pt x="5064" y="765"/>
                  </a:cubicBezTo>
                  <a:cubicBezTo>
                    <a:pt x="5305" y="845"/>
                    <a:pt x="5545" y="966"/>
                    <a:pt x="5759" y="1113"/>
                  </a:cubicBezTo>
                  <a:cubicBezTo>
                    <a:pt x="5960" y="1233"/>
                    <a:pt x="6107" y="1420"/>
                    <a:pt x="6200" y="1620"/>
                  </a:cubicBezTo>
                  <a:cubicBezTo>
                    <a:pt x="6280" y="1807"/>
                    <a:pt x="6267" y="2008"/>
                    <a:pt x="6173" y="2182"/>
                  </a:cubicBezTo>
                  <a:cubicBezTo>
                    <a:pt x="6000" y="2435"/>
                    <a:pt x="5772" y="2636"/>
                    <a:pt x="5505" y="2756"/>
                  </a:cubicBezTo>
                  <a:cubicBezTo>
                    <a:pt x="5398" y="2796"/>
                    <a:pt x="5292" y="2863"/>
                    <a:pt x="5198" y="2916"/>
                  </a:cubicBezTo>
                  <a:cubicBezTo>
                    <a:pt x="5318" y="2903"/>
                    <a:pt x="5425" y="2876"/>
                    <a:pt x="5532" y="2823"/>
                  </a:cubicBezTo>
                  <a:cubicBezTo>
                    <a:pt x="5826" y="2716"/>
                    <a:pt x="6093" y="2516"/>
                    <a:pt x="6280" y="2248"/>
                  </a:cubicBezTo>
                  <a:cubicBezTo>
                    <a:pt x="6387" y="2048"/>
                    <a:pt x="6414" y="1807"/>
                    <a:pt x="6334" y="1580"/>
                  </a:cubicBezTo>
                  <a:cubicBezTo>
                    <a:pt x="6240" y="1340"/>
                    <a:pt x="6066" y="1139"/>
                    <a:pt x="5853" y="992"/>
                  </a:cubicBezTo>
                  <a:cubicBezTo>
                    <a:pt x="5626" y="832"/>
                    <a:pt x="5385" y="712"/>
                    <a:pt x="5118" y="605"/>
                  </a:cubicBezTo>
                  <a:cubicBezTo>
                    <a:pt x="4851" y="498"/>
                    <a:pt x="4570" y="418"/>
                    <a:pt x="4289" y="338"/>
                  </a:cubicBezTo>
                  <a:cubicBezTo>
                    <a:pt x="3391" y="119"/>
                    <a:pt x="2460" y="0"/>
                    <a:pt x="153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488;p34">
              <a:extLst>
                <a:ext uri="{FF2B5EF4-FFF2-40B4-BE49-F238E27FC236}">
                  <a16:creationId xmlns:a16="http://schemas.microsoft.com/office/drawing/2014/main" id="{E215F480-4F44-4920-A415-0A122FAFEB41}"/>
                </a:ext>
              </a:extLst>
            </p:cNvPr>
            <p:cNvSpPr/>
            <p:nvPr/>
          </p:nvSpPr>
          <p:spPr>
            <a:xfrm>
              <a:off x="1852800" y="424175"/>
              <a:ext cx="60150" cy="32475"/>
            </a:xfrm>
            <a:custGeom>
              <a:avLst/>
              <a:gdLst/>
              <a:ahLst/>
              <a:cxnLst/>
              <a:rect l="l" t="t" r="r" b="b"/>
              <a:pathLst>
                <a:path w="2406" h="1299" extrusionOk="0">
                  <a:moveTo>
                    <a:pt x="85" y="1"/>
                  </a:moveTo>
                  <a:cubicBezTo>
                    <a:pt x="41" y="1"/>
                    <a:pt x="16" y="6"/>
                    <a:pt x="14" y="13"/>
                  </a:cubicBezTo>
                  <a:cubicBezTo>
                    <a:pt x="0" y="67"/>
                    <a:pt x="602" y="187"/>
                    <a:pt x="1256" y="534"/>
                  </a:cubicBezTo>
                  <a:cubicBezTo>
                    <a:pt x="1883" y="880"/>
                    <a:pt x="2289" y="1298"/>
                    <a:pt x="2358" y="1298"/>
                  </a:cubicBezTo>
                  <a:cubicBezTo>
                    <a:pt x="2361" y="1298"/>
                    <a:pt x="2363" y="1298"/>
                    <a:pt x="2365" y="1296"/>
                  </a:cubicBezTo>
                  <a:cubicBezTo>
                    <a:pt x="2405" y="1283"/>
                    <a:pt x="2018" y="762"/>
                    <a:pt x="1336" y="387"/>
                  </a:cubicBezTo>
                  <a:cubicBezTo>
                    <a:pt x="786" y="85"/>
                    <a:pt x="270" y="1"/>
                    <a:pt x="8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489;p34">
              <a:extLst>
                <a:ext uri="{FF2B5EF4-FFF2-40B4-BE49-F238E27FC236}">
                  <a16:creationId xmlns:a16="http://schemas.microsoft.com/office/drawing/2014/main" id="{4047B419-D1D8-40EE-891C-6E5B39DE5795}"/>
                </a:ext>
              </a:extLst>
            </p:cNvPr>
            <p:cNvSpPr/>
            <p:nvPr/>
          </p:nvSpPr>
          <p:spPr>
            <a:xfrm>
              <a:off x="3086325" y="375050"/>
              <a:ext cx="166700" cy="106575"/>
            </a:xfrm>
            <a:custGeom>
              <a:avLst/>
              <a:gdLst/>
              <a:ahLst/>
              <a:cxnLst/>
              <a:rect l="l" t="t" r="r" b="b"/>
              <a:pathLst>
                <a:path w="6668" h="4263" extrusionOk="0">
                  <a:moveTo>
                    <a:pt x="0" y="1"/>
                  </a:moveTo>
                  <a:cubicBezTo>
                    <a:pt x="174" y="41"/>
                    <a:pt x="348" y="68"/>
                    <a:pt x="535" y="81"/>
                  </a:cubicBezTo>
                  <a:cubicBezTo>
                    <a:pt x="869" y="108"/>
                    <a:pt x="1363" y="161"/>
                    <a:pt x="1978" y="255"/>
                  </a:cubicBezTo>
                  <a:cubicBezTo>
                    <a:pt x="2592" y="335"/>
                    <a:pt x="3301" y="469"/>
                    <a:pt x="4089" y="642"/>
                  </a:cubicBezTo>
                  <a:cubicBezTo>
                    <a:pt x="4490" y="736"/>
                    <a:pt x="4904" y="843"/>
                    <a:pt x="5331" y="963"/>
                  </a:cubicBezTo>
                  <a:cubicBezTo>
                    <a:pt x="5532" y="1016"/>
                    <a:pt x="5746" y="1083"/>
                    <a:pt x="5946" y="1190"/>
                  </a:cubicBezTo>
                  <a:cubicBezTo>
                    <a:pt x="6133" y="1270"/>
                    <a:pt x="6293" y="1417"/>
                    <a:pt x="6400" y="1618"/>
                  </a:cubicBezTo>
                  <a:cubicBezTo>
                    <a:pt x="6494" y="1805"/>
                    <a:pt x="6494" y="2018"/>
                    <a:pt x="6400" y="2219"/>
                  </a:cubicBezTo>
                  <a:cubicBezTo>
                    <a:pt x="6320" y="2406"/>
                    <a:pt x="6186" y="2566"/>
                    <a:pt x="6013" y="2700"/>
                  </a:cubicBezTo>
                  <a:cubicBezTo>
                    <a:pt x="5652" y="2914"/>
                    <a:pt x="5278" y="3101"/>
                    <a:pt x="4890" y="3234"/>
                  </a:cubicBezTo>
                  <a:cubicBezTo>
                    <a:pt x="4209" y="3488"/>
                    <a:pt x="3528" y="3688"/>
                    <a:pt x="2820" y="3849"/>
                  </a:cubicBezTo>
                  <a:cubicBezTo>
                    <a:pt x="2232" y="3969"/>
                    <a:pt x="1737" y="4076"/>
                    <a:pt x="1403" y="4143"/>
                  </a:cubicBezTo>
                  <a:cubicBezTo>
                    <a:pt x="1216" y="4169"/>
                    <a:pt x="1043" y="4210"/>
                    <a:pt x="882" y="4263"/>
                  </a:cubicBezTo>
                  <a:cubicBezTo>
                    <a:pt x="1056" y="4263"/>
                    <a:pt x="1230" y="4236"/>
                    <a:pt x="1403" y="4210"/>
                  </a:cubicBezTo>
                  <a:cubicBezTo>
                    <a:pt x="1737" y="4156"/>
                    <a:pt x="2232" y="4076"/>
                    <a:pt x="2846" y="3956"/>
                  </a:cubicBezTo>
                  <a:cubicBezTo>
                    <a:pt x="3554" y="3822"/>
                    <a:pt x="4249" y="3635"/>
                    <a:pt x="4931" y="3381"/>
                  </a:cubicBezTo>
                  <a:cubicBezTo>
                    <a:pt x="5345" y="3248"/>
                    <a:pt x="5732" y="3061"/>
                    <a:pt x="6106" y="2833"/>
                  </a:cubicBezTo>
                  <a:cubicBezTo>
                    <a:pt x="6293" y="2686"/>
                    <a:pt x="6454" y="2499"/>
                    <a:pt x="6561" y="2286"/>
                  </a:cubicBezTo>
                  <a:cubicBezTo>
                    <a:pt x="6667" y="2045"/>
                    <a:pt x="6667" y="1778"/>
                    <a:pt x="6561" y="1537"/>
                  </a:cubicBezTo>
                  <a:cubicBezTo>
                    <a:pt x="6427" y="1310"/>
                    <a:pt x="6240" y="1137"/>
                    <a:pt x="6013" y="1043"/>
                  </a:cubicBezTo>
                  <a:cubicBezTo>
                    <a:pt x="5812" y="936"/>
                    <a:pt x="5585" y="856"/>
                    <a:pt x="5371" y="816"/>
                  </a:cubicBezTo>
                  <a:cubicBezTo>
                    <a:pt x="4944" y="696"/>
                    <a:pt x="4516" y="589"/>
                    <a:pt x="4129" y="509"/>
                  </a:cubicBezTo>
                  <a:cubicBezTo>
                    <a:pt x="3327" y="335"/>
                    <a:pt x="2606" y="215"/>
                    <a:pt x="1991" y="148"/>
                  </a:cubicBezTo>
                  <a:cubicBezTo>
                    <a:pt x="1377" y="68"/>
                    <a:pt x="882" y="28"/>
                    <a:pt x="535" y="14"/>
                  </a:cubicBezTo>
                  <a:cubicBezTo>
                    <a:pt x="361" y="1"/>
                    <a:pt x="228" y="1"/>
                    <a:pt x="13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490;p34">
              <a:extLst>
                <a:ext uri="{FF2B5EF4-FFF2-40B4-BE49-F238E27FC236}">
                  <a16:creationId xmlns:a16="http://schemas.microsoft.com/office/drawing/2014/main" id="{5F84E2EC-17AE-4483-93C2-7E4F1430A929}"/>
                </a:ext>
              </a:extLst>
            </p:cNvPr>
            <p:cNvSpPr/>
            <p:nvPr/>
          </p:nvSpPr>
          <p:spPr>
            <a:xfrm>
              <a:off x="3261675" y="388800"/>
              <a:ext cx="35775" cy="54450"/>
            </a:xfrm>
            <a:custGeom>
              <a:avLst/>
              <a:gdLst/>
              <a:ahLst/>
              <a:cxnLst/>
              <a:rect l="l" t="t" r="r" b="b"/>
              <a:pathLst>
                <a:path w="1431" h="2178" extrusionOk="0">
                  <a:moveTo>
                    <a:pt x="50" y="0"/>
                  </a:moveTo>
                  <a:cubicBezTo>
                    <a:pt x="27" y="0"/>
                    <a:pt x="14" y="5"/>
                    <a:pt x="14" y="12"/>
                  </a:cubicBezTo>
                  <a:cubicBezTo>
                    <a:pt x="1" y="39"/>
                    <a:pt x="161" y="79"/>
                    <a:pt x="362" y="212"/>
                  </a:cubicBezTo>
                  <a:cubicBezTo>
                    <a:pt x="629" y="373"/>
                    <a:pt x="856" y="600"/>
                    <a:pt x="1016" y="881"/>
                  </a:cubicBezTo>
                  <a:cubicBezTo>
                    <a:pt x="1177" y="1148"/>
                    <a:pt x="1257" y="1455"/>
                    <a:pt x="1270" y="1776"/>
                  </a:cubicBezTo>
                  <a:cubicBezTo>
                    <a:pt x="1270" y="2016"/>
                    <a:pt x="1230" y="2177"/>
                    <a:pt x="1257" y="2177"/>
                  </a:cubicBezTo>
                  <a:cubicBezTo>
                    <a:pt x="1258" y="2177"/>
                    <a:pt x="1259" y="2177"/>
                    <a:pt x="1260" y="2177"/>
                  </a:cubicBezTo>
                  <a:cubicBezTo>
                    <a:pt x="1290" y="2177"/>
                    <a:pt x="1365" y="2032"/>
                    <a:pt x="1390" y="1789"/>
                  </a:cubicBezTo>
                  <a:cubicBezTo>
                    <a:pt x="1430" y="1081"/>
                    <a:pt x="1056" y="413"/>
                    <a:pt x="415" y="106"/>
                  </a:cubicBezTo>
                  <a:cubicBezTo>
                    <a:pt x="242" y="29"/>
                    <a:pt x="111"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491;p34">
              <a:extLst>
                <a:ext uri="{FF2B5EF4-FFF2-40B4-BE49-F238E27FC236}">
                  <a16:creationId xmlns:a16="http://schemas.microsoft.com/office/drawing/2014/main" id="{3E84CF20-E6CF-452A-BD16-419E80AE26DA}"/>
                </a:ext>
              </a:extLst>
            </p:cNvPr>
            <p:cNvSpPr/>
            <p:nvPr/>
          </p:nvSpPr>
          <p:spPr>
            <a:xfrm>
              <a:off x="2504475" y="403200"/>
              <a:ext cx="48125" cy="96800"/>
            </a:xfrm>
            <a:custGeom>
              <a:avLst/>
              <a:gdLst/>
              <a:ahLst/>
              <a:cxnLst/>
              <a:rect l="l" t="t" r="r" b="b"/>
              <a:pathLst>
                <a:path w="1925" h="3872" extrusionOk="0">
                  <a:moveTo>
                    <a:pt x="1822" y="1"/>
                  </a:moveTo>
                  <a:cubicBezTo>
                    <a:pt x="1787" y="1"/>
                    <a:pt x="1750" y="4"/>
                    <a:pt x="1710" y="11"/>
                  </a:cubicBezTo>
                  <a:cubicBezTo>
                    <a:pt x="1510" y="51"/>
                    <a:pt x="1323" y="117"/>
                    <a:pt x="1149" y="211"/>
                  </a:cubicBezTo>
                  <a:cubicBezTo>
                    <a:pt x="895" y="371"/>
                    <a:pt x="668" y="572"/>
                    <a:pt x="494" y="812"/>
                  </a:cubicBezTo>
                  <a:cubicBezTo>
                    <a:pt x="40" y="1427"/>
                    <a:pt x="0" y="2242"/>
                    <a:pt x="374" y="2896"/>
                  </a:cubicBezTo>
                  <a:cubicBezTo>
                    <a:pt x="521" y="3164"/>
                    <a:pt x="722" y="3391"/>
                    <a:pt x="962" y="3565"/>
                  </a:cubicBezTo>
                  <a:cubicBezTo>
                    <a:pt x="1122" y="3685"/>
                    <a:pt x="1296" y="3778"/>
                    <a:pt x="1483" y="3832"/>
                  </a:cubicBezTo>
                  <a:cubicBezTo>
                    <a:pt x="1550" y="3858"/>
                    <a:pt x="1630" y="3872"/>
                    <a:pt x="1697" y="3872"/>
                  </a:cubicBezTo>
                  <a:cubicBezTo>
                    <a:pt x="1710" y="3845"/>
                    <a:pt x="1403" y="3778"/>
                    <a:pt x="1029" y="3484"/>
                  </a:cubicBezTo>
                  <a:cubicBezTo>
                    <a:pt x="548" y="3084"/>
                    <a:pt x="281" y="2482"/>
                    <a:pt x="294" y="1854"/>
                  </a:cubicBezTo>
                  <a:cubicBezTo>
                    <a:pt x="347" y="1226"/>
                    <a:pt x="695" y="665"/>
                    <a:pt x="1216" y="331"/>
                  </a:cubicBezTo>
                  <a:cubicBezTo>
                    <a:pt x="1617" y="64"/>
                    <a:pt x="1924" y="37"/>
                    <a:pt x="1924" y="11"/>
                  </a:cubicBezTo>
                  <a:cubicBezTo>
                    <a:pt x="1891" y="4"/>
                    <a:pt x="1857" y="1"/>
                    <a:pt x="18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492;p34">
              <a:extLst>
                <a:ext uri="{FF2B5EF4-FFF2-40B4-BE49-F238E27FC236}">
                  <a16:creationId xmlns:a16="http://schemas.microsoft.com/office/drawing/2014/main" id="{FA750F86-7A5B-4B36-9E80-7F981D053577}"/>
                </a:ext>
              </a:extLst>
            </p:cNvPr>
            <p:cNvSpPr/>
            <p:nvPr/>
          </p:nvSpPr>
          <p:spPr>
            <a:xfrm>
              <a:off x="2518150" y="867600"/>
              <a:ext cx="123400" cy="93175"/>
            </a:xfrm>
            <a:custGeom>
              <a:avLst/>
              <a:gdLst/>
              <a:ahLst/>
              <a:cxnLst/>
              <a:rect l="l" t="t" r="r" b="b"/>
              <a:pathLst>
                <a:path w="4936" h="3727" extrusionOk="0">
                  <a:moveTo>
                    <a:pt x="2486" y="0"/>
                  </a:moveTo>
                  <a:cubicBezTo>
                    <a:pt x="2057" y="0"/>
                    <a:pt x="1624" y="147"/>
                    <a:pt x="1270" y="447"/>
                  </a:cubicBezTo>
                  <a:cubicBezTo>
                    <a:pt x="1" y="1516"/>
                    <a:pt x="669" y="3587"/>
                    <a:pt x="2326" y="3720"/>
                  </a:cubicBezTo>
                  <a:cubicBezTo>
                    <a:pt x="2380" y="3725"/>
                    <a:pt x="2434" y="3727"/>
                    <a:pt x="2487" y="3727"/>
                  </a:cubicBezTo>
                  <a:cubicBezTo>
                    <a:pt x="4045" y="3727"/>
                    <a:pt x="4936" y="1875"/>
                    <a:pt x="3902" y="647"/>
                  </a:cubicBezTo>
                  <a:cubicBezTo>
                    <a:pt x="3534" y="221"/>
                    <a:pt x="3012" y="0"/>
                    <a:pt x="248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493;p34">
              <a:extLst>
                <a:ext uri="{FF2B5EF4-FFF2-40B4-BE49-F238E27FC236}">
                  <a16:creationId xmlns:a16="http://schemas.microsoft.com/office/drawing/2014/main" id="{29C06721-A506-4F07-A77E-91298E502F5B}"/>
                </a:ext>
              </a:extLst>
            </p:cNvPr>
            <p:cNvSpPr/>
            <p:nvPr/>
          </p:nvSpPr>
          <p:spPr>
            <a:xfrm>
              <a:off x="2586975" y="920850"/>
              <a:ext cx="197750" cy="186750"/>
            </a:xfrm>
            <a:custGeom>
              <a:avLst/>
              <a:gdLst/>
              <a:ahLst/>
              <a:cxnLst/>
              <a:rect l="l" t="t" r="r" b="b"/>
              <a:pathLst>
                <a:path w="7910" h="7470" extrusionOk="0">
                  <a:moveTo>
                    <a:pt x="1122" y="0"/>
                  </a:moveTo>
                  <a:lnTo>
                    <a:pt x="0" y="1283"/>
                  </a:lnTo>
                  <a:lnTo>
                    <a:pt x="6747" y="7469"/>
                  </a:lnTo>
                  <a:lnTo>
                    <a:pt x="7910" y="6146"/>
                  </a:lnTo>
                  <a:lnTo>
                    <a:pt x="112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494;p34">
              <a:extLst>
                <a:ext uri="{FF2B5EF4-FFF2-40B4-BE49-F238E27FC236}">
                  <a16:creationId xmlns:a16="http://schemas.microsoft.com/office/drawing/2014/main" id="{6DEBF604-63C7-40F6-8AA0-00D08574A58A}"/>
                </a:ext>
              </a:extLst>
            </p:cNvPr>
            <p:cNvSpPr/>
            <p:nvPr/>
          </p:nvSpPr>
          <p:spPr>
            <a:xfrm>
              <a:off x="2733275" y="1057200"/>
              <a:ext cx="114700" cy="86650"/>
            </a:xfrm>
            <a:custGeom>
              <a:avLst/>
              <a:gdLst/>
              <a:ahLst/>
              <a:cxnLst/>
              <a:rect l="l" t="t" r="r" b="b"/>
              <a:pathLst>
                <a:path w="4588" h="3466" extrusionOk="0">
                  <a:moveTo>
                    <a:pt x="2295" y="0"/>
                  </a:moveTo>
                  <a:cubicBezTo>
                    <a:pt x="1898" y="0"/>
                    <a:pt x="1499" y="136"/>
                    <a:pt x="1176" y="412"/>
                  </a:cubicBezTo>
                  <a:cubicBezTo>
                    <a:pt x="0" y="1414"/>
                    <a:pt x="615" y="3338"/>
                    <a:pt x="2165" y="3458"/>
                  </a:cubicBezTo>
                  <a:cubicBezTo>
                    <a:pt x="2219" y="3463"/>
                    <a:pt x="2272" y="3465"/>
                    <a:pt x="2325" y="3465"/>
                  </a:cubicBezTo>
                  <a:cubicBezTo>
                    <a:pt x="3764" y="3465"/>
                    <a:pt x="4588" y="1746"/>
                    <a:pt x="3621" y="612"/>
                  </a:cubicBezTo>
                  <a:cubicBezTo>
                    <a:pt x="3274" y="207"/>
                    <a:pt x="2785" y="0"/>
                    <a:pt x="22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495;p34">
              <a:extLst>
                <a:ext uri="{FF2B5EF4-FFF2-40B4-BE49-F238E27FC236}">
                  <a16:creationId xmlns:a16="http://schemas.microsoft.com/office/drawing/2014/main" id="{B12E4964-58C6-4E54-BCC0-7E3DBE342BBB}"/>
                </a:ext>
              </a:extLst>
            </p:cNvPr>
            <p:cNvSpPr/>
            <p:nvPr/>
          </p:nvSpPr>
          <p:spPr>
            <a:xfrm>
              <a:off x="2798400" y="1109575"/>
              <a:ext cx="60825" cy="80175"/>
            </a:xfrm>
            <a:custGeom>
              <a:avLst/>
              <a:gdLst/>
              <a:ahLst/>
              <a:cxnLst/>
              <a:rect l="l" t="t" r="r" b="b"/>
              <a:pathLst>
                <a:path w="2433" h="3207" extrusionOk="0">
                  <a:moveTo>
                    <a:pt x="695" y="0"/>
                  </a:moveTo>
                  <a:lnTo>
                    <a:pt x="1" y="441"/>
                  </a:lnTo>
                  <a:lnTo>
                    <a:pt x="1737" y="3207"/>
                  </a:lnTo>
                  <a:lnTo>
                    <a:pt x="2432" y="2766"/>
                  </a:lnTo>
                  <a:lnTo>
                    <a:pt x="69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496;p34">
              <a:extLst>
                <a:ext uri="{FF2B5EF4-FFF2-40B4-BE49-F238E27FC236}">
                  <a16:creationId xmlns:a16="http://schemas.microsoft.com/office/drawing/2014/main" id="{681B3A56-8055-43A3-9220-587A65D7F3D2}"/>
                </a:ext>
              </a:extLst>
            </p:cNvPr>
            <p:cNvSpPr/>
            <p:nvPr/>
          </p:nvSpPr>
          <p:spPr>
            <a:xfrm>
              <a:off x="2733275" y="1057200"/>
              <a:ext cx="114700" cy="86650"/>
            </a:xfrm>
            <a:custGeom>
              <a:avLst/>
              <a:gdLst/>
              <a:ahLst/>
              <a:cxnLst/>
              <a:rect l="l" t="t" r="r" b="b"/>
              <a:pathLst>
                <a:path w="4588" h="3466" extrusionOk="0">
                  <a:moveTo>
                    <a:pt x="2295" y="0"/>
                  </a:moveTo>
                  <a:cubicBezTo>
                    <a:pt x="1898" y="0"/>
                    <a:pt x="1499" y="136"/>
                    <a:pt x="1176" y="412"/>
                  </a:cubicBezTo>
                  <a:cubicBezTo>
                    <a:pt x="0" y="1414"/>
                    <a:pt x="615" y="3338"/>
                    <a:pt x="2165" y="3458"/>
                  </a:cubicBezTo>
                  <a:cubicBezTo>
                    <a:pt x="2219" y="3463"/>
                    <a:pt x="2272" y="3465"/>
                    <a:pt x="2325" y="3465"/>
                  </a:cubicBezTo>
                  <a:cubicBezTo>
                    <a:pt x="3764" y="3465"/>
                    <a:pt x="4588" y="1746"/>
                    <a:pt x="3621" y="612"/>
                  </a:cubicBezTo>
                  <a:cubicBezTo>
                    <a:pt x="3274" y="207"/>
                    <a:pt x="2785" y="0"/>
                    <a:pt x="22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497;p34">
              <a:extLst>
                <a:ext uri="{FF2B5EF4-FFF2-40B4-BE49-F238E27FC236}">
                  <a16:creationId xmlns:a16="http://schemas.microsoft.com/office/drawing/2014/main" id="{36771376-6939-4B11-BC8F-BAA6C28D9FE3}"/>
                </a:ext>
              </a:extLst>
            </p:cNvPr>
            <p:cNvSpPr/>
            <p:nvPr/>
          </p:nvSpPr>
          <p:spPr>
            <a:xfrm>
              <a:off x="2798400" y="1109575"/>
              <a:ext cx="60825" cy="80175"/>
            </a:xfrm>
            <a:custGeom>
              <a:avLst/>
              <a:gdLst/>
              <a:ahLst/>
              <a:cxnLst/>
              <a:rect l="l" t="t" r="r" b="b"/>
              <a:pathLst>
                <a:path w="2433" h="3207" extrusionOk="0">
                  <a:moveTo>
                    <a:pt x="695" y="0"/>
                  </a:moveTo>
                  <a:lnTo>
                    <a:pt x="1" y="441"/>
                  </a:lnTo>
                  <a:lnTo>
                    <a:pt x="1737" y="3207"/>
                  </a:lnTo>
                  <a:lnTo>
                    <a:pt x="2432" y="2766"/>
                  </a:lnTo>
                  <a:lnTo>
                    <a:pt x="69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498;p34">
              <a:extLst>
                <a:ext uri="{FF2B5EF4-FFF2-40B4-BE49-F238E27FC236}">
                  <a16:creationId xmlns:a16="http://schemas.microsoft.com/office/drawing/2014/main" id="{6B622201-FC23-49F0-BBDF-2264285A20F4}"/>
                </a:ext>
              </a:extLst>
            </p:cNvPr>
            <p:cNvSpPr/>
            <p:nvPr/>
          </p:nvSpPr>
          <p:spPr>
            <a:xfrm>
              <a:off x="2503800" y="656525"/>
              <a:ext cx="97900" cy="284825"/>
            </a:xfrm>
            <a:custGeom>
              <a:avLst/>
              <a:gdLst/>
              <a:ahLst/>
              <a:cxnLst/>
              <a:rect l="l" t="t" r="r" b="b"/>
              <a:pathLst>
                <a:path w="3916" h="11393" extrusionOk="0">
                  <a:moveTo>
                    <a:pt x="897" y="0"/>
                  </a:moveTo>
                  <a:cubicBezTo>
                    <a:pt x="839" y="0"/>
                    <a:pt x="781" y="6"/>
                    <a:pt x="722" y="18"/>
                  </a:cubicBezTo>
                  <a:cubicBezTo>
                    <a:pt x="281" y="112"/>
                    <a:pt x="0" y="553"/>
                    <a:pt x="94" y="1007"/>
                  </a:cubicBezTo>
                  <a:lnTo>
                    <a:pt x="2205" y="10734"/>
                  </a:lnTo>
                  <a:cubicBezTo>
                    <a:pt x="2286" y="11129"/>
                    <a:pt x="2631" y="11393"/>
                    <a:pt x="3018" y="11393"/>
                  </a:cubicBezTo>
                  <a:cubicBezTo>
                    <a:pt x="3076" y="11393"/>
                    <a:pt x="3135" y="11387"/>
                    <a:pt x="3194" y="11375"/>
                  </a:cubicBezTo>
                  <a:cubicBezTo>
                    <a:pt x="3634" y="11268"/>
                    <a:pt x="3915" y="10827"/>
                    <a:pt x="3822" y="10386"/>
                  </a:cubicBezTo>
                  <a:lnTo>
                    <a:pt x="1724" y="660"/>
                  </a:lnTo>
                  <a:cubicBezTo>
                    <a:pt x="1631" y="264"/>
                    <a:pt x="1285" y="0"/>
                    <a:pt x="89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499;p34">
              <a:extLst>
                <a:ext uri="{FF2B5EF4-FFF2-40B4-BE49-F238E27FC236}">
                  <a16:creationId xmlns:a16="http://schemas.microsoft.com/office/drawing/2014/main" id="{54C41926-6E6D-4E11-B95E-D149877C1E12}"/>
                </a:ext>
              </a:extLst>
            </p:cNvPr>
            <p:cNvSpPr/>
            <p:nvPr/>
          </p:nvSpPr>
          <p:spPr>
            <a:xfrm>
              <a:off x="2503800" y="656525"/>
              <a:ext cx="97900" cy="284825"/>
            </a:xfrm>
            <a:custGeom>
              <a:avLst/>
              <a:gdLst/>
              <a:ahLst/>
              <a:cxnLst/>
              <a:rect l="l" t="t" r="r" b="b"/>
              <a:pathLst>
                <a:path w="3916" h="11393" extrusionOk="0">
                  <a:moveTo>
                    <a:pt x="897" y="0"/>
                  </a:moveTo>
                  <a:cubicBezTo>
                    <a:pt x="839" y="0"/>
                    <a:pt x="781" y="6"/>
                    <a:pt x="722" y="18"/>
                  </a:cubicBezTo>
                  <a:cubicBezTo>
                    <a:pt x="281" y="112"/>
                    <a:pt x="0" y="553"/>
                    <a:pt x="94" y="1007"/>
                  </a:cubicBezTo>
                  <a:lnTo>
                    <a:pt x="2205" y="10734"/>
                  </a:lnTo>
                  <a:cubicBezTo>
                    <a:pt x="2286" y="11129"/>
                    <a:pt x="2631" y="11393"/>
                    <a:pt x="3018" y="11393"/>
                  </a:cubicBezTo>
                  <a:cubicBezTo>
                    <a:pt x="3076" y="11393"/>
                    <a:pt x="3135" y="11387"/>
                    <a:pt x="3194" y="11375"/>
                  </a:cubicBezTo>
                  <a:cubicBezTo>
                    <a:pt x="3634" y="11268"/>
                    <a:pt x="3915" y="10827"/>
                    <a:pt x="3822" y="10386"/>
                  </a:cubicBezTo>
                  <a:lnTo>
                    <a:pt x="1724" y="660"/>
                  </a:lnTo>
                  <a:cubicBezTo>
                    <a:pt x="1631" y="264"/>
                    <a:pt x="1285" y="0"/>
                    <a:pt x="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500;p34">
              <a:extLst>
                <a:ext uri="{FF2B5EF4-FFF2-40B4-BE49-F238E27FC236}">
                  <a16:creationId xmlns:a16="http://schemas.microsoft.com/office/drawing/2014/main" id="{749321F7-F318-4103-BC90-ED906387D8DA}"/>
                </a:ext>
              </a:extLst>
            </p:cNvPr>
            <p:cNvSpPr/>
            <p:nvPr/>
          </p:nvSpPr>
          <p:spPr>
            <a:xfrm>
              <a:off x="2743625" y="1127950"/>
              <a:ext cx="375450" cy="374775"/>
            </a:xfrm>
            <a:custGeom>
              <a:avLst/>
              <a:gdLst/>
              <a:ahLst/>
              <a:cxnLst/>
              <a:rect l="l" t="t" r="r" b="b"/>
              <a:pathLst>
                <a:path w="15018" h="14991" extrusionOk="0">
                  <a:moveTo>
                    <a:pt x="8244" y="0"/>
                  </a:moveTo>
                  <a:lnTo>
                    <a:pt x="0" y="4289"/>
                  </a:lnTo>
                  <a:lnTo>
                    <a:pt x="6854" y="14991"/>
                  </a:lnTo>
                  <a:lnTo>
                    <a:pt x="15018" y="10127"/>
                  </a:lnTo>
                  <a:lnTo>
                    <a:pt x="8244"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501;p34">
              <a:extLst>
                <a:ext uri="{FF2B5EF4-FFF2-40B4-BE49-F238E27FC236}">
                  <a16:creationId xmlns:a16="http://schemas.microsoft.com/office/drawing/2014/main" id="{B7B23670-131E-4234-9385-9D205E49B8F6}"/>
                </a:ext>
              </a:extLst>
            </p:cNvPr>
            <p:cNvSpPr/>
            <p:nvPr/>
          </p:nvSpPr>
          <p:spPr>
            <a:xfrm>
              <a:off x="2773675" y="1146300"/>
              <a:ext cx="358425" cy="322375"/>
            </a:xfrm>
            <a:custGeom>
              <a:avLst/>
              <a:gdLst/>
              <a:ahLst/>
              <a:cxnLst/>
              <a:rect l="l" t="t" r="r" b="b"/>
              <a:pathLst>
                <a:path w="14337" h="12895" extrusionOk="0">
                  <a:moveTo>
                    <a:pt x="6775" y="1"/>
                  </a:moveTo>
                  <a:lnTo>
                    <a:pt x="1" y="3795"/>
                  </a:lnTo>
                  <a:cubicBezTo>
                    <a:pt x="2312" y="9033"/>
                    <a:pt x="6387" y="12894"/>
                    <a:pt x="6387" y="12894"/>
                  </a:cubicBezTo>
                  <a:lnTo>
                    <a:pt x="14337" y="8311"/>
                  </a:lnTo>
                  <a:lnTo>
                    <a:pt x="14337" y="8311"/>
                  </a:lnTo>
                  <a:cubicBezTo>
                    <a:pt x="14287" y="8319"/>
                    <a:pt x="14236" y="8323"/>
                    <a:pt x="14184" y="8323"/>
                  </a:cubicBezTo>
                  <a:cubicBezTo>
                    <a:pt x="11755" y="8323"/>
                    <a:pt x="6775" y="1"/>
                    <a:pt x="677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502;p34">
              <a:extLst>
                <a:ext uri="{FF2B5EF4-FFF2-40B4-BE49-F238E27FC236}">
                  <a16:creationId xmlns:a16="http://schemas.microsoft.com/office/drawing/2014/main" id="{AB8EBE7D-C1FF-4B55-8E08-5C3EA7C90FE0}"/>
                </a:ext>
              </a:extLst>
            </p:cNvPr>
            <p:cNvSpPr/>
            <p:nvPr/>
          </p:nvSpPr>
          <p:spPr>
            <a:xfrm>
              <a:off x="2815425" y="1236150"/>
              <a:ext cx="48125" cy="25750"/>
            </a:xfrm>
            <a:custGeom>
              <a:avLst/>
              <a:gdLst/>
              <a:ahLst/>
              <a:cxnLst/>
              <a:rect l="l" t="t" r="r" b="b"/>
              <a:pathLst>
                <a:path w="1925" h="1030" extrusionOk="0">
                  <a:moveTo>
                    <a:pt x="1925" y="1"/>
                  </a:moveTo>
                  <a:cubicBezTo>
                    <a:pt x="1577" y="135"/>
                    <a:pt x="1257" y="308"/>
                    <a:pt x="936" y="482"/>
                  </a:cubicBezTo>
                  <a:cubicBezTo>
                    <a:pt x="616" y="656"/>
                    <a:pt x="295" y="829"/>
                    <a:pt x="1" y="1030"/>
                  </a:cubicBezTo>
                  <a:cubicBezTo>
                    <a:pt x="335" y="896"/>
                    <a:pt x="656" y="722"/>
                    <a:pt x="976" y="549"/>
                  </a:cubicBezTo>
                  <a:cubicBezTo>
                    <a:pt x="1297" y="375"/>
                    <a:pt x="1618" y="201"/>
                    <a:pt x="192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503;p34">
              <a:extLst>
                <a:ext uri="{FF2B5EF4-FFF2-40B4-BE49-F238E27FC236}">
                  <a16:creationId xmlns:a16="http://schemas.microsoft.com/office/drawing/2014/main" id="{BE88A4CC-E9FD-4500-97D4-31C562B81567}"/>
                </a:ext>
              </a:extLst>
            </p:cNvPr>
            <p:cNvSpPr/>
            <p:nvPr/>
          </p:nvSpPr>
          <p:spPr>
            <a:xfrm>
              <a:off x="2816100" y="1146650"/>
              <a:ext cx="84525" cy="69500"/>
            </a:xfrm>
            <a:custGeom>
              <a:avLst/>
              <a:gdLst/>
              <a:ahLst/>
              <a:cxnLst/>
              <a:rect l="l" t="t" r="r" b="b"/>
              <a:pathLst>
                <a:path w="3381" h="2780" extrusionOk="0">
                  <a:moveTo>
                    <a:pt x="2633" y="0"/>
                  </a:moveTo>
                  <a:lnTo>
                    <a:pt x="1" y="1550"/>
                  </a:lnTo>
                  <a:lnTo>
                    <a:pt x="909" y="2779"/>
                  </a:lnTo>
                  <a:lnTo>
                    <a:pt x="3381" y="1363"/>
                  </a:lnTo>
                  <a:lnTo>
                    <a:pt x="263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504;p34">
              <a:extLst>
                <a:ext uri="{FF2B5EF4-FFF2-40B4-BE49-F238E27FC236}">
                  <a16:creationId xmlns:a16="http://schemas.microsoft.com/office/drawing/2014/main" id="{B15EEB85-6D21-4221-9F0A-9338A943C131}"/>
                </a:ext>
              </a:extLst>
            </p:cNvPr>
            <p:cNvSpPr/>
            <p:nvPr/>
          </p:nvSpPr>
          <p:spPr>
            <a:xfrm>
              <a:off x="2835800" y="1225800"/>
              <a:ext cx="120950" cy="66825"/>
            </a:xfrm>
            <a:custGeom>
              <a:avLst/>
              <a:gdLst/>
              <a:ahLst/>
              <a:cxnLst/>
              <a:rect l="l" t="t" r="r" b="b"/>
              <a:pathLst>
                <a:path w="4838" h="2673" extrusionOk="0">
                  <a:moveTo>
                    <a:pt x="4838" y="1"/>
                  </a:moveTo>
                  <a:lnTo>
                    <a:pt x="4838" y="1"/>
                  </a:lnTo>
                  <a:cubicBezTo>
                    <a:pt x="4771" y="27"/>
                    <a:pt x="4704" y="68"/>
                    <a:pt x="4637" y="108"/>
                  </a:cubicBezTo>
                  <a:lnTo>
                    <a:pt x="4116" y="375"/>
                  </a:lnTo>
                  <a:lnTo>
                    <a:pt x="2406" y="1310"/>
                  </a:lnTo>
                  <a:lnTo>
                    <a:pt x="696" y="2259"/>
                  </a:lnTo>
                  <a:lnTo>
                    <a:pt x="188" y="2553"/>
                  </a:lnTo>
                  <a:cubicBezTo>
                    <a:pt x="121" y="2593"/>
                    <a:pt x="54" y="2633"/>
                    <a:pt x="1" y="2673"/>
                  </a:cubicBezTo>
                  <a:cubicBezTo>
                    <a:pt x="68" y="2646"/>
                    <a:pt x="135" y="2619"/>
                    <a:pt x="201" y="2579"/>
                  </a:cubicBezTo>
                  <a:lnTo>
                    <a:pt x="722" y="2299"/>
                  </a:lnTo>
                  <a:lnTo>
                    <a:pt x="2433" y="1364"/>
                  </a:lnTo>
                  <a:lnTo>
                    <a:pt x="4143" y="415"/>
                  </a:lnTo>
                  <a:lnTo>
                    <a:pt x="4650" y="121"/>
                  </a:lnTo>
                  <a:cubicBezTo>
                    <a:pt x="4717" y="81"/>
                    <a:pt x="4784" y="54"/>
                    <a:pt x="483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505;p34">
              <a:extLst>
                <a:ext uri="{FF2B5EF4-FFF2-40B4-BE49-F238E27FC236}">
                  <a16:creationId xmlns:a16="http://schemas.microsoft.com/office/drawing/2014/main" id="{04AF9542-4319-4332-9FDC-B2B752579644}"/>
                </a:ext>
              </a:extLst>
            </p:cNvPr>
            <p:cNvSpPr/>
            <p:nvPr/>
          </p:nvSpPr>
          <p:spPr>
            <a:xfrm>
              <a:off x="2841825" y="1233825"/>
              <a:ext cx="120925" cy="66500"/>
            </a:xfrm>
            <a:custGeom>
              <a:avLst/>
              <a:gdLst/>
              <a:ahLst/>
              <a:cxnLst/>
              <a:rect l="l" t="t" r="r" b="b"/>
              <a:pathLst>
                <a:path w="4837" h="2660" extrusionOk="0">
                  <a:moveTo>
                    <a:pt x="4837" y="0"/>
                  </a:moveTo>
                  <a:lnTo>
                    <a:pt x="4837" y="0"/>
                  </a:lnTo>
                  <a:cubicBezTo>
                    <a:pt x="4770" y="27"/>
                    <a:pt x="4703" y="54"/>
                    <a:pt x="4650" y="94"/>
                  </a:cubicBezTo>
                  <a:lnTo>
                    <a:pt x="4116" y="361"/>
                  </a:lnTo>
                  <a:lnTo>
                    <a:pt x="2405" y="1296"/>
                  </a:lnTo>
                  <a:lnTo>
                    <a:pt x="695" y="2245"/>
                  </a:lnTo>
                  <a:lnTo>
                    <a:pt x="187" y="2552"/>
                  </a:lnTo>
                  <a:cubicBezTo>
                    <a:pt x="121" y="2579"/>
                    <a:pt x="54" y="2619"/>
                    <a:pt x="0" y="2659"/>
                  </a:cubicBezTo>
                  <a:cubicBezTo>
                    <a:pt x="67" y="2632"/>
                    <a:pt x="134" y="2606"/>
                    <a:pt x="201" y="2566"/>
                  </a:cubicBezTo>
                  <a:lnTo>
                    <a:pt x="722" y="2298"/>
                  </a:lnTo>
                  <a:lnTo>
                    <a:pt x="2432" y="1363"/>
                  </a:lnTo>
                  <a:lnTo>
                    <a:pt x="4142" y="415"/>
                  </a:lnTo>
                  <a:lnTo>
                    <a:pt x="4650" y="107"/>
                  </a:lnTo>
                  <a:cubicBezTo>
                    <a:pt x="4717" y="81"/>
                    <a:pt x="4784"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506;p34">
              <a:extLst>
                <a:ext uri="{FF2B5EF4-FFF2-40B4-BE49-F238E27FC236}">
                  <a16:creationId xmlns:a16="http://schemas.microsoft.com/office/drawing/2014/main" id="{CCBD7166-729D-41C4-9FEC-2F788CFE8F62}"/>
                </a:ext>
              </a:extLst>
            </p:cNvPr>
            <p:cNvSpPr/>
            <p:nvPr/>
          </p:nvSpPr>
          <p:spPr>
            <a:xfrm>
              <a:off x="2848500" y="1243850"/>
              <a:ext cx="120950" cy="66500"/>
            </a:xfrm>
            <a:custGeom>
              <a:avLst/>
              <a:gdLst/>
              <a:ahLst/>
              <a:cxnLst/>
              <a:rect l="l" t="t" r="r" b="b"/>
              <a:pathLst>
                <a:path w="4838" h="2660" extrusionOk="0">
                  <a:moveTo>
                    <a:pt x="4837" y="0"/>
                  </a:moveTo>
                  <a:lnTo>
                    <a:pt x="4837" y="0"/>
                  </a:lnTo>
                  <a:cubicBezTo>
                    <a:pt x="4757" y="27"/>
                    <a:pt x="4704" y="54"/>
                    <a:pt x="4637" y="94"/>
                  </a:cubicBezTo>
                  <a:lnTo>
                    <a:pt x="4116" y="361"/>
                  </a:lnTo>
                  <a:lnTo>
                    <a:pt x="2392" y="1296"/>
                  </a:lnTo>
                  <a:lnTo>
                    <a:pt x="695" y="2245"/>
                  </a:lnTo>
                  <a:lnTo>
                    <a:pt x="174" y="2539"/>
                  </a:lnTo>
                  <a:cubicBezTo>
                    <a:pt x="108" y="2579"/>
                    <a:pt x="54" y="2619"/>
                    <a:pt x="1" y="2659"/>
                  </a:cubicBezTo>
                  <a:cubicBezTo>
                    <a:pt x="67" y="2632"/>
                    <a:pt x="121" y="2606"/>
                    <a:pt x="188" y="2565"/>
                  </a:cubicBezTo>
                  <a:lnTo>
                    <a:pt x="709" y="2285"/>
                  </a:lnTo>
                  <a:lnTo>
                    <a:pt x="2432" y="1363"/>
                  </a:lnTo>
                  <a:lnTo>
                    <a:pt x="4129" y="414"/>
                  </a:lnTo>
                  <a:lnTo>
                    <a:pt x="4650" y="120"/>
                  </a:lnTo>
                  <a:cubicBezTo>
                    <a:pt x="4717" y="80"/>
                    <a:pt x="4770"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507;p34">
              <a:extLst>
                <a:ext uri="{FF2B5EF4-FFF2-40B4-BE49-F238E27FC236}">
                  <a16:creationId xmlns:a16="http://schemas.microsoft.com/office/drawing/2014/main" id="{4EF96F23-EF39-4CF1-8234-29F0B1097362}"/>
                </a:ext>
              </a:extLst>
            </p:cNvPr>
            <p:cNvSpPr/>
            <p:nvPr/>
          </p:nvSpPr>
          <p:spPr>
            <a:xfrm>
              <a:off x="2854175" y="1254200"/>
              <a:ext cx="120950" cy="66500"/>
            </a:xfrm>
            <a:custGeom>
              <a:avLst/>
              <a:gdLst/>
              <a:ahLst/>
              <a:cxnLst/>
              <a:rect l="l" t="t" r="r" b="b"/>
              <a:pathLst>
                <a:path w="4838" h="2660" extrusionOk="0">
                  <a:moveTo>
                    <a:pt x="4837" y="0"/>
                  </a:moveTo>
                  <a:lnTo>
                    <a:pt x="4837" y="0"/>
                  </a:lnTo>
                  <a:cubicBezTo>
                    <a:pt x="4771" y="27"/>
                    <a:pt x="4704" y="54"/>
                    <a:pt x="4650" y="94"/>
                  </a:cubicBezTo>
                  <a:lnTo>
                    <a:pt x="4129" y="375"/>
                  </a:lnTo>
                  <a:lnTo>
                    <a:pt x="2406" y="1310"/>
                  </a:lnTo>
                  <a:lnTo>
                    <a:pt x="709" y="2258"/>
                  </a:lnTo>
                  <a:lnTo>
                    <a:pt x="188" y="2552"/>
                  </a:lnTo>
                  <a:cubicBezTo>
                    <a:pt x="121" y="2579"/>
                    <a:pt x="68" y="2619"/>
                    <a:pt x="1" y="2659"/>
                  </a:cubicBezTo>
                  <a:cubicBezTo>
                    <a:pt x="68" y="2646"/>
                    <a:pt x="134" y="2606"/>
                    <a:pt x="201" y="2579"/>
                  </a:cubicBezTo>
                  <a:lnTo>
                    <a:pt x="722" y="2298"/>
                  </a:lnTo>
                  <a:lnTo>
                    <a:pt x="2446" y="1363"/>
                  </a:lnTo>
                  <a:lnTo>
                    <a:pt x="4156" y="415"/>
                  </a:lnTo>
                  <a:lnTo>
                    <a:pt x="4664" y="121"/>
                  </a:lnTo>
                  <a:cubicBezTo>
                    <a:pt x="4717" y="81"/>
                    <a:pt x="4784"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508;p34">
              <a:extLst>
                <a:ext uri="{FF2B5EF4-FFF2-40B4-BE49-F238E27FC236}">
                  <a16:creationId xmlns:a16="http://schemas.microsoft.com/office/drawing/2014/main" id="{4B2793FE-EA60-4AF8-9C43-F8CB11582391}"/>
                </a:ext>
              </a:extLst>
            </p:cNvPr>
            <p:cNvSpPr/>
            <p:nvPr/>
          </p:nvSpPr>
          <p:spPr>
            <a:xfrm>
              <a:off x="2862200" y="1265225"/>
              <a:ext cx="120925" cy="66500"/>
            </a:xfrm>
            <a:custGeom>
              <a:avLst/>
              <a:gdLst/>
              <a:ahLst/>
              <a:cxnLst/>
              <a:rect l="l" t="t" r="r" b="b"/>
              <a:pathLst>
                <a:path w="4837" h="2660" extrusionOk="0">
                  <a:moveTo>
                    <a:pt x="4837" y="0"/>
                  </a:moveTo>
                  <a:lnTo>
                    <a:pt x="4837" y="0"/>
                  </a:lnTo>
                  <a:cubicBezTo>
                    <a:pt x="4757" y="27"/>
                    <a:pt x="4703" y="54"/>
                    <a:pt x="4637" y="94"/>
                  </a:cubicBezTo>
                  <a:lnTo>
                    <a:pt x="4116" y="374"/>
                  </a:lnTo>
                  <a:lnTo>
                    <a:pt x="2392" y="1310"/>
                  </a:lnTo>
                  <a:lnTo>
                    <a:pt x="695" y="2258"/>
                  </a:lnTo>
                  <a:lnTo>
                    <a:pt x="174" y="2552"/>
                  </a:lnTo>
                  <a:cubicBezTo>
                    <a:pt x="107" y="2579"/>
                    <a:pt x="54" y="2619"/>
                    <a:pt x="0" y="2659"/>
                  </a:cubicBezTo>
                  <a:cubicBezTo>
                    <a:pt x="67" y="2646"/>
                    <a:pt x="134" y="2606"/>
                    <a:pt x="187" y="2566"/>
                  </a:cubicBezTo>
                  <a:lnTo>
                    <a:pt x="709" y="2298"/>
                  </a:lnTo>
                  <a:lnTo>
                    <a:pt x="2432" y="1363"/>
                  </a:lnTo>
                  <a:lnTo>
                    <a:pt x="4129" y="414"/>
                  </a:lnTo>
                  <a:lnTo>
                    <a:pt x="4650" y="121"/>
                  </a:lnTo>
                  <a:cubicBezTo>
                    <a:pt x="4717" y="80"/>
                    <a:pt x="4770"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509;p34">
              <a:extLst>
                <a:ext uri="{FF2B5EF4-FFF2-40B4-BE49-F238E27FC236}">
                  <a16:creationId xmlns:a16="http://schemas.microsoft.com/office/drawing/2014/main" id="{6336BAF6-CAF4-4073-A5DB-E7D5C38D0734}"/>
                </a:ext>
              </a:extLst>
            </p:cNvPr>
            <p:cNvSpPr/>
            <p:nvPr/>
          </p:nvSpPr>
          <p:spPr>
            <a:xfrm>
              <a:off x="2870550" y="1275575"/>
              <a:ext cx="120950" cy="66500"/>
            </a:xfrm>
            <a:custGeom>
              <a:avLst/>
              <a:gdLst/>
              <a:ahLst/>
              <a:cxnLst/>
              <a:rect l="l" t="t" r="r" b="b"/>
              <a:pathLst>
                <a:path w="4838" h="2660" extrusionOk="0">
                  <a:moveTo>
                    <a:pt x="4837" y="0"/>
                  </a:moveTo>
                  <a:lnTo>
                    <a:pt x="4837" y="0"/>
                  </a:lnTo>
                  <a:cubicBezTo>
                    <a:pt x="4770" y="27"/>
                    <a:pt x="4703" y="54"/>
                    <a:pt x="4650" y="94"/>
                  </a:cubicBezTo>
                  <a:lnTo>
                    <a:pt x="4129" y="375"/>
                  </a:lnTo>
                  <a:lnTo>
                    <a:pt x="2405" y="1310"/>
                  </a:lnTo>
                  <a:lnTo>
                    <a:pt x="695" y="2258"/>
                  </a:lnTo>
                  <a:lnTo>
                    <a:pt x="187" y="2552"/>
                  </a:lnTo>
                  <a:cubicBezTo>
                    <a:pt x="121" y="2579"/>
                    <a:pt x="67" y="2619"/>
                    <a:pt x="0" y="2659"/>
                  </a:cubicBezTo>
                  <a:cubicBezTo>
                    <a:pt x="67" y="2646"/>
                    <a:pt x="134" y="2606"/>
                    <a:pt x="201" y="2579"/>
                  </a:cubicBezTo>
                  <a:lnTo>
                    <a:pt x="722" y="2299"/>
                  </a:lnTo>
                  <a:lnTo>
                    <a:pt x="2445" y="1363"/>
                  </a:lnTo>
                  <a:lnTo>
                    <a:pt x="4142" y="415"/>
                  </a:lnTo>
                  <a:lnTo>
                    <a:pt x="4663" y="121"/>
                  </a:lnTo>
                  <a:cubicBezTo>
                    <a:pt x="4717" y="81"/>
                    <a:pt x="4784" y="41"/>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510;p34">
              <a:extLst>
                <a:ext uri="{FF2B5EF4-FFF2-40B4-BE49-F238E27FC236}">
                  <a16:creationId xmlns:a16="http://schemas.microsoft.com/office/drawing/2014/main" id="{684A1B21-5C69-494B-872B-95DB903C8EF9}"/>
                </a:ext>
              </a:extLst>
            </p:cNvPr>
            <p:cNvSpPr/>
            <p:nvPr/>
          </p:nvSpPr>
          <p:spPr>
            <a:xfrm>
              <a:off x="2899275" y="1345725"/>
              <a:ext cx="36100" cy="19725"/>
            </a:xfrm>
            <a:custGeom>
              <a:avLst/>
              <a:gdLst/>
              <a:ahLst/>
              <a:cxnLst/>
              <a:rect l="l" t="t" r="r" b="b"/>
              <a:pathLst>
                <a:path w="1444" h="789" extrusionOk="0">
                  <a:moveTo>
                    <a:pt x="1443" y="0"/>
                  </a:moveTo>
                  <a:cubicBezTo>
                    <a:pt x="962" y="254"/>
                    <a:pt x="481" y="521"/>
                    <a:pt x="0" y="789"/>
                  </a:cubicBezTo>
                  <a:cubicBezTo>
                    <a:pt x="254" y="695"/>
                    <a:pt x="508" y="588"/>
                    <a:pt x="749" y="441"/>
                  </a:cubicBezTo>
                  <a:cubicBezTo>
                    <a:pt x="1003" y="321"/>
                    <a:pt x="1230" y="174"/>
                    <a:pt x="144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511;p34">
              <a:extLst>
                <a:ext uri="{FF2B5EF4-FFF2-40B4-BE49-F238E27FC236}">
                  <a16:creationId xmlns:a16="http://schemas.microsoft.com/office/drawing/2014/main" id="{DDB95143-4F6A-4D48-983B-2C77CDC5869E}"/>
                </a:ext>
              </a:extLst>
            </p:cNvPr>
            <p:cNvSpPr/>
            <p:nvPr/>
          </p:nvSpPr>
          <p:spPr>
            <a:xfrm>
              <a:off x="2909300" y="1356075"/>
              <a:ext cx="63825" cy="45025"/>
            </a:xfrm>
            <a:custGeom>
              <a:avLst/>
              <a:gdLst/>
              <a:ahLst/>
              <a:cxnLst/>
              <a:rect l="l" t="t" r="r" b="b"/>
              <a:pathLst>
                <a:path w="2553" h="1801" extrusionOk="0">
                  <a:moveTo>
                    <a:pt x="1010" y="202"/>
                  </a:moveTo>
                  <a:cubicBezTo>
                    <a:pt x="1088" y="311"/>
                    <a:pt x="1155" y="427"/>
                    <a:pt x="1212" y="549"/>
                  </a:cubicBezTo>
                  <a:lnTo>
                    <a:pt x="1212" y="549"/>
                  </a:lnTo>
                  <a:cubicBezTo>
                    <a:pt x="1177" y="575"/>
                    <a:pt x="1142" y="601"/>
                    <a:pt x="1108" y="628"/>
                  </a:cubicBezTo>
                  <a:lnTo>
                    <a:pt x="1108" y="628"/>
                  </a:lnTo>
                  <a:cubicBezTo>
                    <a:pt x="1056" y="494"/>
                    <a:pt x="1025" y="350"/>
                    <a:pt x="1010" y="202"/>
                  </a:cubicBezTo>
                  <a:close/>
                  <a:moveTo>
                    <a:pt x="1710" y="375"/>
                  </a:moveTo>
                  <a:cubicBezTo>
                    <a:pt x="1804" y="388"/>
                    <a:pt x="1884" y="455"/>
                    <a:pt x="1911" y="535"/>
                  </a:cubicBezTo>
                  <a:cubicBezTo>
                    <a:pt x="1912" y="538"/>
                    <a:pt x="1914" y="541"/>
                    <a:pt x="1915" y="545"/>
                  </a:cubicBezTo>
                  <a:lnTo>
                    <a:pt x="1915" y="545"/>
                  </a:lnTo>
                  <a:lnTo>
                    <a:pt x="1398" y="917"/>
                  </a:lnTo>
                  <a:lnTo>
                    <a:pt x="1398" y="917"/>
                  </a:lnTo>
                  <a:cubicBezTo>
                    <a:pt x="1369" y="799"/>
                    <a:pt x="1330" y="683"/>
                    <a:pt x="1283" y="571"/>
                  </a:cubicBezTo>
                  <a:lnTo>
                    <a:pt x="1283" y="571"/>
                  </a:lnTo>
                  <a:cubicBezTo>
                    <a:pt x="1336" y="532"/>
                    <a:pt x="1389" y="493"/>
                    <a:pt x="1443" y="455"/>
                  </a:cubicBezTo>
                  <a:cubicBezTo>
                    <a:pt x="1523" y="401"/>
                    <a:pt x="1617" y="375"/>
                    <a:pt x="1710" y="375"/>
                  </a:cubicBezTo>
                  <a:close/>
                  <a:moveTo>
                    <a:pt x="1237" y="605"/>
                  </a:moveTo>
                  <a:cubicBezTo>
                    <a:pt x="1285" y="717"/>
                    <a:pt x="1324" y="832"/>
                    <a:pt x="1351" y="950"/>
                  </a:cubicBezTo>
                  <a:lnTo>
                    <a:pt x="1351" y="950"/>
                  </a:lnTo>
                  <a:lnTo>
                    <a:pt x="1304" y="984"/>
                  </a:lnTo>
                  <a:lnTo>
                    <a:pt x="1304" y="984"/>
                  </a:lnTo>
                  <a:cubicBezTo>
                    <a:pt x="1276" y="949"/>
                    <a:pt x="1251" y="911"/>
                    <a:pt x="1229" y="869"/>
                  </a:cubicBezTo>
                  <a:cubicBezTo>
                    <a:pt x="1192" y="810"/>
                    <a:pt x="1159" y="749"/>
                    <a:pt x="1131" y="686"/>
                  </a:cubicBezTo>
                  <a:lnTo>
                    <a:pt x="1131" y="686"/>
                  </a:lnTo>
                  <a:cubicBezTo>
                    <a:pt x="1166" y="659"/>
                    <a:pt x="1202" y="632"/>
                    <a:pt x="1237" y="605"/>
                  </a:cubicBezTo>
                  <a:close/>
                  <a:moveTo>
                    <a:pt x="510" y="339"/>
                  </a:moveTo>
                  <a:cubicBezTo>
                    <a:pt x="644" y="494"/>
                    <a:pt x="740" y="684"/>
                    <a:pt x="781" y="887"/>
                  </a:cubicBezTo>
                  <a:lnTo>
                    <a:pt x="781" y="887"/>
                  </a:lnTo>
                  <a:cubicBezTo>
                    <a:pt x="741" y="920"/>
                    <a:pt x="702" y="954"/>
                    <a:pt x="663" y="987"/>
                  </a:cubicBezTo>
                  <a:lnTo>
                    <a:pt x="663" y="987"/>
                  </a:lnTo>
                  <a:cubicBezTo>
                    <a:pt x="573" y="786"/>
                    <a:pt x="521" y="567"/>
                    <a:pt x="510" y="339"/>
                  </a:cubicBezTo>
                  <a:close/>
                  <a:moveTo>
                    <a:pt x="1359" y="985"/>
                  </a:moveTo>
                  <a:cubicBezTo>
                    <a:pt x="1361" y="991"/>
                    <a:pt x="1362" y="996"/>
                    <a:pt x="1363" y="1002"/>
                  </a:cubicBezTo>
                  <a:cubicBezTo>
                    <a:pt x="1369" y="1023"/>
                    <a:pt x="1374" y="1043"/>
                    <a:pt x="1378" y="1063"/>
                  </a:cubicBezTo>
                  <a:lnTo>
                    <a:pt x="1378" y="1063"/>
                  </a:lnTo>
                  <a:cubicBezTo>
                    <a:pt x="1360" y="1046"/>
                    <a:pt x="1342" y="1028"/>
                    <a:pt x="1325" y="1010"/>
                  </a:cubicBezTo>
                  <a:lnTo>
                    <a:pt x="1325" y="1010"/>
                  </a:lnTo>
                  <a:lnTo>
                    <a:pt x="1359" y="985"/>
                  </a:lnTo>
                  <a:close/>
                  <a:moveTo>
                    <a:pt x="1923" y="567"/>
                  </a:moveTo>
                  <a:lnTo>
                    <a:pt x="1923" y="567"/>
                  </a:lnTo>
                  <a:cubicBezTo>
                    <a:pt x="1989" y="746"/>
                    <a:pt x="1972" y="946"/>
                    <a:pt x="1884" y="1123"/>
                  </a:cubicBezTo>
                  <a:cubicBezTo>
                    <a:pt x="1826" y="1181"/>
                    <a:pt x="1742" y="1213"/>
                    <a:pt x="1661" y="1213"/>
                  </a:cubicBezTo>
                  <a:cubicBezTo>
                    <a:pt x="1612" y="1213"/>
                    <a:pt x="1564" y="1201"/>
                    <a:pt x="1523" y="1176"/>
                  </a:cubicBezTo>
                  <a:cubicBezTo>
                    <a:pt x="1498" y="1159"/>
                    <a:pt x="1473" y="1141"/>
                    <a:pt x="1448" y="1123"/>
                  </a:cubicBezTo>
                  <a:lnTo>
                    <a:pt x="1448" y="1123"/>
                  </a:lnTo>
                  <a:cubicBezTo>
                    <a:pt x="1441" y="1082"/>
                    <a:pt x="1431" y="1042"/>
                    <a:pt x="1417" y="1002"/>
                  </a:cubicBezTo>
                  <a:cubicBezTo>
                    <a:pt x="1413" y="985"/>
                    <a:pt x="1409" y="968"/>
                    <a:pt x="1405" y="950"/>
                  </a:cubicBezTo>
                  <a:lnTo>
                    <a:pt x="1405" y="950"/>
                  </a:lnTo>
                  <a:lnTo>
                    <a:pt x="1923" y="567"/>
                  </a:lnTo>
                  <a:close/>
                  <a:moveTo>
                    <a:pt x="793" y="962"/>
                  </a:moveTo>
                  <a:cubicBezTo>
                    <a:pt x="798" y="993"/>
                    <a:pt x="800" y="1024"/>
                    <a:pt x="802" y="1056"/>
                  </a:cubicBezTo>
                  <a:cubicBezTo>
                    <a:pt x="802" y="1109"/>
                    <a:pt x="798" y="1167"/>
                    <a:pt x="791" y="1223"/>
                  </a:cubicBezTo>
                  <a:lnTo>
                    <a:pt x="791" y="1223"/>
                  </a:lnTo>
                  <a:cubicBezTo>
                    <a:pt x="755" y="1167"/>
                    <a:pt x="722" y="1109"/>
                    <a:pt x="692" y="1049"/>
                  </a:cubicBezTo>
                  <a:lnTo>
                    <a:pt x="692" y="1049"/>
                  </a:lnTo>
                  <a:cubicBezTo>
                    <a:pt x="726" y="1020"/>
                    <a:pt x="759" y="990"/>
                    <a:pt x="793" y="962"/>
                  </a:cubicBezTo>
                  <a:close/>
                  <a:moveTo>
                    <a:pt x="1080" y="726"/>
                  </a:moveTo>
                  <a:cubicBezTo>
                    <a:pt x="1108" y="789"/>
                    <a:pt x="1140" y="850"/>
                    <a:pt x="1176" y="909"/>
                  </a:cubicBezTo>
                  <a:cubicBezTo>
                    <a:pt x="1196" y="949"/>
                    <a:pt x="1221" y="987"/>
                    <a:pt x="1250" y="1023"/>
                  </a:cubicBezTo>
                  <a:lnTo>
                    <a:pt x="1250" y="1023"/>
                  </a:lnTo>
                  <a:lnTo>
                    <a:pt x="1056" y="1163"/>
                  </a:lnTo>
                  <a:lnTo>
                    <a:pt x="851" y="1309"/>
                  </a:lnTo>
                  <a:lnTo>
                    <a:pt x="851" y="1309"/>
                  </a:lnTo>
                  <a:cubicBezTo>
                    <a:pt x="836" y="1289"/>
                    <a:pt x="822" y="1269"/>
                    <a:pt x="808" y="1248"/>
                  </a:cubicBezTo>
                  <a:lnTo>
                    <a:pt x="808" y="1248"/>
                  </a:lnTo>
                  <a:cubicBezTo>
                    <a:pt x="821" y="1187"/>
                    <a:pt x="824" y="1124"/>
                    <a:pt x="815" y="1056"/>
                  </a:cubicBezTo>
                  <a:cubicBezTo>
                    <a:pt x="815" y="1019"/>
                    <a:pt x="814" y="983"/>
                    <a:pt x="810" y="947"/>
                  </a:cubicBezTo>
                  <a:lnTo>
                    <a:pt x="810" y="947"/>
                  </a:lnTo>
                  <a:cubicBezTo>
                    <a:pt x="899" y="871"/>
                    <a:pt x="989" y="798"/>
                    <a:pt x="1080" y="726"/>
                  </a:cubicBezTo>
                  <a:close/>
                  <a:moveTo>
                    <a:pt x="1272" y="1049"/>
                  </a:moveTo>
                  <a:cubicBezTo>
                    <a:pt x="1309" y="1092"/>
                    <a:pt x="1351" y="1131"/>
                    <a:pt x="1395" y="1166"/>
                  </a:cubicBezTo>
                  <a:lnTo>
                    <a:pt x="1395" y="1166"/>
                  </a:lnTo>
                  <a:cubicBezTo>
                    <a:pt x="1408" y="1263"/>
                    <a:pt x="1407" y="1363"/>
                    <a:pt x="1390" y="1457"/>
                  </a:cubicBezTo>
                  <a:cubicBezTo>
                    <a:pt x="1376" y="1524"/>
                    <a:pt x="1336" y="1577"/>
                    <a:pt x="1270" y="1604"/>
                  </a:cubicBezTo>
                  <a:cubicBezTo>
                    <a:pt x="1251" y="1613"/>
                    <a:pt x="1230" y="1618"/>
                    <a:pt x="1209" y="1618"/>
                  </a:cubicBezTo>
                  <a:cubicBezTo>
                    <a:pt x="1170" y="1618"/>
                    <a:pt x="1130" y="1603"/>
                    <a:pt x="1096" y="1577"/>
                  </a:cubicBezTo>
                  <a:cubicBezTo>
                    <a:pt x="1015" y="1505"/>
                    <a:pt x="943" y="1428"/>
                    <a:pt x="879" y="1345"/>
                  </a:cubicBezTo>
                  <a:lnTo>
                    <a:pt x="879" y="1345"/>
                  </a:lnTo>
                  <a:lnTo>
                    <a:pt x="1082" y="1190"/>
                  </a:lnTo>
                  <a:lnTo>
                    <a:pt x="1272" y="1049"/>
                  </a:lnTo>
                  <a:close/>
                  <a:moveTo>
                    <a:pt x="652" y="1085"/>
                  </a:moveTo>
                  <a:cubicBezTo>
                    <a:pt x="689" y="1161"/>
                    <a:pt x="733" y="1235"/>
                    <a:pt x="781" y="1306"/>
                  </a:cubicBezTo>
                  <a:lnTo>
                    <a:pt x="781" y="1306"/>
                  </a:lnTo>
                  <a:cubicBezTo>
                    <a:pt x="779" y="1321"/>
                    <a:pt x="777" y="1335"/>
                    <a:pt x="775" y="1350"/>
                  </a:cubicBezTo>
                  <a:cubicBezTo>
                    <a:pt x="780" y="1339"/>
                    <a:pt x="784" y="1327"/>
                    <a:pt x="788" y="1316"/>
                  </a:cubicBezTo>
                  <a:lnTo>
                    <a:pt x="788" y="1316"/>
                  </a:lnTo>
                  <a:cubicBezTo>
                    <a:pt x="794" y="1325"/>
                    <a:pt x="800" y="1333"/>
                    <a:pt x="806" y="1341"/>
                  </a:cubicBezTo>
                  <a:lnTo>
                    <a:pt x="806" y="1341"/>
                  </a:lnTo>
                  <a:lnTo>
                    <a:pt x="308" y="1697"/>
                  </a:lnTo>
                  <a:cubicBezTo>
                    <a:pt x="272" y="1733"/>
                    <a:pt x="224" y="1751"/>
                    <a:pt x="177" y="1751"/>
                  </a:cubicBezTo>
                  <a:cubicBezTo>
                    <a:pt x="153" y="1751"/>
                    <a:pt x="129" y="1746"/>
                    <a:pt x="107" y="1737"/>
                  </a:cubicBezTo>
                  <a:cubicBezTo>
                    <a:pt x="40" y="1697"/>
                    <a:pt x="67" y="1617"/>
                    <a:pt x="134" y="1550"/>
                  </a:cubicBezTo>
                  <a:cubicBezTo>
                    <a:pt x="254" y="1430"/>
                    <a:pt x="388" y="1310"/>
                    <a:pt x="535" y="1190"/>
                  </a:cubicBezTo>
                  <a:cubicBezTo>
                    <a:pt x="574" y="1154"/>
                    <a:pt x="613" y="1119"/>
                    <a:pt x="652" y="1085"/>
                  </a:cubicBezTo>
                  <a:close/>
                  <a:moveTo>
                    <a:pt x="949" y="0"/>
                  </a:moveTo>
                  <a:lnTo>
                    <a:pt x="949" y="94"/>
                  </a:lnTo>
                  <a:cubicBezTo>
                    <a:pt x="949" y="103"/>
                    <a:pt x="949" y="112"/>
                    <a:pt x="949" y="121"/>
                  </a:cubicBezTo>
                  <a:lnTo>
                    <a:pt x="949" y="121"/>
                  </a:lnTo>
                  <a:lnTo>
                    <a:pt x="949" y="121"/>
                  </a:lnTo>
                  <a:cubicBezTo>
                    <a:pt x="949" y="121"/>
                    <a:pt x="949" y="121"/>
                    <a:pt x="949" y="121"/>
                  </a:cubicBezTo>
                  <a:lnTo>
                    <a:pt x="949" y="121"/>
                  </a:lnTo>
                  <a:cubicBezTo>
                    <a:pt x="952" y="311"/>
                    <a:pt x="989" y="496"/>
                    <a:pt x="1056" y="667"/>
                  </a:cubicBezTo>
                  <a:lnTo>
                    <a:pt x="1056" y="667"/>
                  </a:lnTo>
                  <a:cubicBezTo>
                    <a:pt x="970" y="734"/>
                    <a:pt x="885" y="801"/>
                    <a:pt x="801" y="871"/>
                  </a:cubicBezTo>
                  <a:lnTo>
                    <a:pt x="801" y="871"/>
                  </a:lnTo>
                  <a:cubicBezTo>
                    <a:pt x="765" y="650"/>
                    <a:pt x="665" y="449"/>
                    <a:pt x="508" y="281"/>
                  </a:cubicBezTo>
                  <a:lnTo>
                    <a:pt x="468" y="241"/>
                  </a:lnTo>
                  <a:lnTo>
                    <a:pt x="468" y="294"/>
                  </a:lnTo>
                  <a:cubicBezTo>
                    <a:pt x="468" y="549"/>
                    <a:pt x="522" y="797"/>
                    <a:pt x="622" y="1022"/>
                  </a:cubicBezTo>
                  <a:lnTo>
                    <a:pt x="622" y="1022"/>
                  </a:lnTo>
                  <a:cubicBezTo>
                    <a:pt x="579" y="1060"/>
                    <a:pt x="537" y="1098"/>
                    <a:pt x="495" y="1136"/>
                  </a:cubicBezTo>
                  <a:cubicBezTo>
                    <a:pt x="348" y="1256"/>
                    <a:pt x="214" y="1390"/>
                    <a:pt x="94" y="1510"/>
                  </a:cubicBezTo>
                  <a:cubicBezTo>
                    <a:pt x="54" y="1537"/>
                    <a:pt x="27" y="1590"/>
                    <a:pt x="14" y="1630"/>
                  </a:cubicBezTo>
                  <a:cubicBezTo>
                    <a:pt x="0" y="1684"/>
                    <a:pt x="27" y="1751"/>
                    <a:pt x="80" y="1777"/>
                  </a:cubicBezTo>
                  <a:cubicBezTo>
                    <a:pt x="112" y="1793"/>
                    <a:pt x="148" y="1801"/>
                    <a:pt x="184" y="1801"/>
                  </a:cubicBezTo>
                  <a:cubicBezTo>
                    <a:pt x="241" y="1801"/>
                    <a:pt x="299" y="1783"/>
                    <a:pt x="348" y="1751"/>
                  </a:cubicBezTo>
                  <a:lnTo>
                    <a:pt x="835" y="1379"/>
                  </a:lnTo>
                  <a:lnTo>
                    <a:pt x="835" y="1379"/>
                  </a:lnTo>
                  <a:cubicBezTo>
                    <a:pt x="900" y="1464"/>
                    <a:pt x="974" y="1544"/>
                    <a:pt x="1056" y="1617"/>
                  </a:cubicBezTo>
                  <a:cubicBezTo>
                    <a:pt x="1100" y="1653"/>
                    <a:pt x="1157" y="1671"/>
                    <a:pt x="1213" y="1671"/>
                  </a:cubicBezTo>
                  <a:cubicBezTo>
                    <a:pt x="1241" y="1671"/>
                    <a:pt x="1270" y="1666"/>
                    <a:pt x="1296" y="1657"/>
                  </a:cubicBezTo>
                  <a:cubicBezTo>
                    <a:pt x="1376" y="1617"/>
                    <a:pt x="1430" y="1550"/>
                    <a:pt x="1443" y="1470"/>
                  </a:cubicBezTo>
                  <a:cubicBezTo>
                    <a:pt x="1458" y="1384"/>
                    <a:pt x="1464" y="1297"/>
                    <a:pt x="1459" y="1213"/>
                  </a:cubicBezTo>
                  <a:lnTo>
                    <a:pt x="1459" y="1213"/>
                  </a:lnTo>
                  <a:cubicBezTo>
                    <a:pt x="1467" y="1219"/>
                    <a:pt x="1475" y="1224"/>
                    <a:pt x="1483" y="1230"/>
                  </a:cubicBezTo>
                  <a:cubicBezTo>
                    <a:pt x="1540" y="1260"/>
                    <a:pt x="1602" y="1275"/>
                    <a:pt x="1664" y="1275"/>
                  </a:cubicBezTo>
                  <a:cubicBezTo>
                    <a:pt x="1764" y="1275"/>
                    <a:pt x="1864" y="1237"/>
                    <a:pt x="1938" y="1163"/>
                  </a:cubicBezTo>
                  <a:cubicBezTo>
                    <a:pt x="2004" y="1069"/>
                    <a:pt x="2031" y="949"/>
                    <a:pt x="2031" y="842"/>
                  </a:cubicBezTo>
                  <a:cubicBezTo>
                    <a:pt x="2031" y="727"/>
                    <a:pt x="2019" y="625"/>
                    <a:pt x="1983" y="523"/>
                  </a:cubicBezTo>
                  <a:lnTo>
                    <a:pt x="1983" y="523"/>
                  </a:lnTo>
                  <a:lnTo>
                    <a:pt x="2165" y="388"/>
                  </a:lnTo>
                  <a:lnTo>
                    <a:pt x="2459" y="174"/>
                  </a:lnTo>
                  <a:cubicBezTo>
                    <a:pt x="2512" y="121"/>
                    <a:pt x="2552" y="94"/>
                    <a:pt x="2552" y="94"/>
                  </a:cubicBezTo>
                  <a:lnTo>
                    <a:pt x="2552" y="94"/>
                  </a:lnTo>
                  <a:cubicBezTo>
                    <a:pt x="2552" y="94"/>
                    <a:pt x="2512" y="107"/>
                    <a:pt x="2445" y="161"/>
                  </a:cubicBezTo>
                  <a:lnTo>
                    <a:pt x="2151" y="375"/>
                  </a:lnTo>
                  <a:lnTo>
                    <a:pt x="1975" y="501"/>
                  </a:lnTo>
                  <a:lnTo>
                    <a:pt x="1975" y="501"/>
                  </a:lnTo>
                  <a:cubicBezTo>
                    <a:pt x="1933" y="398"/>
                    <a:pt x="1828" y="321"/>
                    <a:pt x="1724" y="308"/>
                  </a:cubicBezTo>
                  <a:cubicBezTo>
                    <a:pt x="1708" y="306"/>
                    <a:pt x="1693" y="305"/>
                    <a:pt x="1678" y="305"/>
                  </a:cubicBezTo>
                  <a:cubicBezTo>
                    <a:pt x="1576" y="305"/>
                    <a:pt x="1486" y="343"/>
                    <a:pt x="1417" y="401"/>
                  </a:cubicBezTo>
                  <a:cubicBezTo>
                    <a:pt x="1364" y="439"/>
                    <a:pt x="1311" y="477"/>
                    <a:pt x="1259" y="515"/>
                  </a:cubicBezTo>
                  <a:lnTo>
                    <a:pt x="1259" y="515"/>
                  </a:lnTo>
                  <a:cubicBezTo>
                    <a:pt x="1189" y="360"/>
                    <a:pt x="1102" y="214"/>
                    <a:pt x="1002" y="81"/>
                  </a:cubicBezTo>
                  <a:lnTo>
                    <a:pt x="94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512;p34">
              <a:extLst>
                <a:ext uri="{FF2B5EF4-FFF2-40B4-BE49-F238E27FC236}">
                  <a16:creationId xmlns:a16="http://schemas.microsoft.com/office/drawing/2014/main" id="{34C3938C-0F33-4420-99FC-D207F041C2F5}"/>
                </a:ext>
              </a:extLst>
            </p:cNvPr>
            <p:cNvSpPr/>
            <p:nvPr/>
          </p:nvSpPr>
          <p:spPr>
            <a:xfrm>
              <a:off x="2988450" y="1297950"/>
              <a:ext cx="26075" cy="17075"/>
            </a:xfrm>
            <a:custGeom>
              <a:avLst/>
              <a:gdLst/>
              <a:ahLst/>
              <a:cxnLst/>
              <a:rect l="l" t="t" r="r" b="b"/>
              <a:pathLst>
                <a:path w="1043" h="683" extrusionOk="0">
                  <a:moveTo>
                    <a:pt x="1043" y="1"/>
                  </a:moveTo>
                  <a:cubicBezTo>
                    <a:pt x="856" y="94"/>
                    <a:pt x="669" y="188"/>
                    <a:pt x="508" y="321"/>
                  </a:cubicBezTo>
                  <a:cubicBezTo>
                    <a:pt x="321" y="415"/>
                    <a:pt x="161" y="548"/>
                    <a:pt x="1" y="682"/>
                  </a:cubicBezTo>
                  <a:cubicBezTo>
                    <a:pt x="188" y="602"/>
                    <a:pt x="375" y="495"/>
                    <a:pt x="549" y="375"/>
                  </a:cubicBezTo>
                  <a:cubicBezTo>
                    <a:pt x="722" y="268"/>
                    <a:pt x="896" y="148"/>
                    <a:pt x="104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774;p43">
            <a:extLst>
              <a:ext uri="{FF2B5EF4-FFF2-40B4-BE49-F238E27FC236}">
                <a16:creationId xmlns:a16="http://schemas.microsoft.com/office/drawing/2014/main" id="{1982A90E-AF13-4FEB-A904-C514F47E4030}"/>
              </a:ext>
            </a:extLst>
          </p:cNvPr>
          <p:cNvSpPr/>
          <p:nvPr/>
        </p:nvSpPr>
        <p:spPr>
          <a:xfrm>
            <a:off x="1133460" y="1916147"/>
            <a:ext cx="6843321" cy="2619427"/>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4" name="ZoneTexte 263">
            <a:extLst>
              <a:ext uri="{FF2B5EF4-FFF2-40B4-BE49-F238E27FC236}">
                <a16:creationId xmlns:a16="http://schemas.microsoft.com/office/drawing/2014/main" id="{3656C181-C05A-454F-B21D-8FE5B1980409}"/>
              </a:ext>
            </a:extLst>
          </p:cNvPr>
          <p:cNvSpPr txBox="1"/>
          <p:nvPr/>
        </p:nvSpPr>
        <p:spPr>
          <a:xfrm>
            <a:off x="1481339" y="2147322"/>
            <a:ext cx="6223131" cy="1785104"/>
          </a:xfrm>
          <a:prstGeom prst="rect">
            <a:avLst/>
          </a:prstGeom>
          <a:noFill/>
        </p:spPr>
        <p:txBody>
          <a:bodyPr wrap="square" rtlCol="0">
            <a:spAutoFit/>
          </a:bodyPr>
          <a:lstStyle/>
          <a:p>
            <a:r>
              <a:rPr lang="fr-FR" altLang="fr-FR" sz="1600" dirty="0">
                <a:solidFill>
                  <a:schemeClr val="tx1"/>
                </a:solidFill>
                <a:latin typeface="Nanum Gothic Coding" panose="020B0604020202020204" charset="-127"/>
                <a:ea typeface="Nanum Gothic Coding" panose="020B0604020202020204" charset="-127"/>
                <a:cs typeface="Avenir Next Regular" charset="0"/>
                <a:sym typeface="Avenir Next Regular" charset="0"/>
              </a:rPr>
              <a:t>Second Life </a:t>
            </a:r>
            <a:r>
              <a:rPr lang="fr-FR" altLang="fr-FR" sz="1600" dirty="0" err="1">
                <a:solidFill>
                  <a:schemeClr val="tx1"/>
                </a:solidFill>
                <a:latin typeface="Nanum Gothic Coding" panose="020B0604020202020204" charset="-127"/>
                <a:ea typeface="Nanum Gothic Coding" panose="020B0604020202020204" charset="-127"/>
                <a:cs typeface="Avenir Next Regular" charset="0"/>
                <a:sym typeface="Avenir Next Regular" charset="0"/>
              </a:rPr>
              <a:t>recorded</a:t>
            </a:r>
            <a:r>
              <a:rPr lang="fr-FR" altLang="fr-FR" sz="1600" dirty="0">
                <a:solidFill>
                  <a:schemeClr val="tx1"/>
                </a:solidFill>
                <a:latin typeface="Nanum Gothic Coding" panose="020B0604020202020204" charset="-127"/>
                <a:ea typeface="Nanum Gothic Coding" panose="020B0604020202020204" charset="-127"/>
                <a:cs typeface="Avenir Next Regular" charset="0"/>
                <a:sym typeface="Avenir Next Regular" charset="0"/>
              </a:rPr>
              <a:t> </a:t>
            </a:r>
            <a:r>
              <a:rPr lang="fr-FR" altLang="fr-FR" sz="1600" dirty="0" err="1">
                <a:solidFill>
                  <a:schemeClr val="tx1"/>
                </a:solidFill>
                <a:latin typeface="Nanum Gothic Coding" panose="020B0604020202020204" charset="-127"/>
                <a:ea typeface="Nanum Gothic Coding" panose="020B0604020202020204" charset="-127"/>
                <a:cs typeface="Avenir Next Regular" charset="0"/>
                <a:sym typeface="Avenir Next Regular" charset="0"/>
              </a:rPr>
              <a:t>its</a:t>
            </a:r>
            <a:r>
              <a:rPr lang="fr-FR" altLang="fr-FR" sz="1600" dirty="0">
                <a:solidFill>
                  <a:schemeClr val="tx1"/>
                </a:solidFill>
                <a:latin typeface="Nanum Gothic Coding" panose="020B0604020202020204" charset="-127"/>
                <a:ea typeface="Nanum Gothic Coding" panose="020B0604020202020204" charset="-127"/>
                <a:cs typeface="Avenir Next Regular" charset="0"/>
                <a:sym typeface="Avenir Next Regular" charset="0"/>
              </a:rPr>
              <a:t> one </a:t>
            </a:r>
            <a:r>
              <a:rPr lang="fr-FR" altLang="fr-FR" sz="1600" dirty="0" err="1">
                <a:solidFill>
                  <a:schemeClr val="tx1"/>
                </a:solidFill>
                <a:latin typeface="Nanum Gothic Coding" panose="020B0604020202020204" charset="-127"/>
                <a:ea typeface="Nanum Gothic Coding" panose="020B0604020202020204" charset="-127"/>
                <a:cs typeface="Avenir Next Regular" charset="0"/>
                <a:sym typeface="Avenir Next Regular" charset="0"/>
              </a:rPr>
              <a:t>millionth</a:t>
            </a:r>
            <a:r>
              <a:rPr lang="fr-FR" altLang="fr-FR" sz="1600" dirty="0">
                <a:solidFill>
                  <a:schemeClr val="tx1"/>
                </a:solidFill>
                <a:latin typeface="Nanum Gothic Coding" panose="020B0604020202020204" charset="-127"/>
                <a:ea typeface="Nanum Gothic Coding" panose="020B0604020202020204" charset="-127"/>
                <a:cs typeface="Avenir Next Regular" charset="0"/>
                <a:sym typeface="Avenir Next Regular" charset="0"/>
              </a:rPr>
              <a:t> </a:t>
            </a:r>
            <a:r>
              <a:rPr lang="fr-FR" altLang="fr-FR" sz="1600" dirty="0" err="1">
                <a:solidFill>
                  <a:schemeClr val="tx1"/>
                </a:solidFill>
                <a:latin typeface="Nanum Gothic Coding" panose="020B0604020202020204" charset="-127"/>
                <a:ea typeface="Nanum Gothic Coding" panose="020B0604020202020204" charset="-127"/>
                <a:cs typeface="Avenir Next Regular" charset="0"/>
                <a:sym typeface="Avenir Next Regular" charset="0"/>
              </a:rPr>
              <a:t>resident</a:t>
            </a:r>
            <a:r>
              <a:rPr lang="fr-FR" altLang="fr-FR" sz="1600" dirty="0">
                <a:solidFill>
                  <a:schemeClr val="tx1"/>
                </a:solidFill>
                <a:latin typeface="Nanum Gothic Coding" panose="020B0604020202020204" charset="-127"/>
                <a:ea typeface="Nanum Gothic Coding" panose="020B0604020202020204" charset="-127"/>
                <a:cs typeface="Avenir Next Regular" charset="0"/>
                <a:sym typeface="Avenir Next Regular" charset="0"/>
              </a:rPr>
              <a:t> in </a:t>
            </a:r>
            <a:r>
              <a:rPr lang="fr-FR" altLang="fr-FR" sz="1600" dirty="0" err="1">
                <a:solidFill>
                  <a:schemeClr val="tx1"/>
                </a:solidFill>
                <a:latin typeface="Nanum Gothic Coding" panose="020B0604020202020204" charset="-127"/>
                <a:ea typeface="Nanum Gothic Coding" panose="020B0604020202020204" charset="-127"/>
                <a:cs typeface="Avenir Next Regular" charset="0"/>
                <a:sym typeface="Avenir Next Regular" charset="0"/>
              </a:rPr>
              <a:t>late</a:t>
            </a:r>
            <a:r>
              <a:rPr lang="fr-FR" altLang="fr-FR" sz="1600" dirty="0">
                <a:solidFill>
                  <a:schemeClr val="tx1"/>
                </a:solidFill>
                <a:latin typeface="Nanum Gothic Coding" panose="020B0604020202020204" charset="-127"/>
                <a:ea typeface="Nanum Gothic Coding" panose="020B0604020202020204" charset="-127"/>
                <a:cs typeface="Avenir Next Regular" charset="0"/>
                <a:sym typeface="Avenir Next Regular" charset="0"/>
              </a:rPr>
              <a:t> 2006. The </a:t>
            </a:r>
            <a:r>
              <a:rPr lang="fr-FR" altLang="fr-FR" sz="1600" dirty="0" err="1">
                <a:solidFill>
                  <a:schemeClr val="tx1"/>
                </a:solidFill>
                <a:latin typeface="Nanum Gothic Coding" panose="020B0604020202020204" charset="-127"/>
                <a:ea typeface="Nanum Gothic Coding" panose="020B0604020202020204" charset="-127"/>
                <a:cs typeface="Avenir Next Regular" charset="0"/>
                <a:sym typeface="Avenir Next Regular" charset="0"/>
              </a:rPr>
              <a:t>year</a:t>
            </a:r>
            <a:r>
              <a:rPr lang="fr-FR" altLang="fr-FR" sz="1600" dirty="0">
                <a:solidFill>
                  <a:schemeClr val="tx1"/>
                </a:solidFill>
                <a:latin typeface="Nanum Gothic Coding" panose="020B0604020202020204" charset="-127"/>
                <a:ea typeface="Nanum Gothic Coding" panose="020B0604020202020204" charset="-127"/>
                <a:cs typeface="Avenir Next Regular" charset="0"/>
                <a:sym typeface="Avenir Next Regular" charset="0"/>
              </a:rPr>
              <a:t> </a:t>
            </a:r>
            <a:r>
              <a:rPr lang="fr-FR" altLang="fr-FR" sz="1600" dirty="0" err="1">
                <a:solidFill>
                  <a:schemeClr val="tx1"/>
                </a:solidFill>
                <a:latin typeface="Nanum Gothic Coding" panose="020B0604020202020204" charset="-127"/>
                <a:ea typeface="Nanum Gothic Coding" panose="020B0604020202020204" charset="-127"/>
                <a:cs typeface="Avenir Next Regular" charset="0"/>
                <a:sym typeface="Avenir Next Regular" charset="0"/>
              </a:rPr>
              <a:t>also</a:t>
            </a:r>
            <a:r>
              <a:rPr lang="fr-FR" altLang="fr-FR" sz="1600" dirty="0">
                <a:solidFill>
                  <a:schemeClr val="tx1"/>
                </a:solidFill>
                <a:latin typeface="Nanum Gothic Coding" panose="020B0604020202020204" charset="-127"/>
                <a:ea typeface="Nanum Gothic Coding" panose="020B0604020202020204" charset="-127"/>
                <a:cs typeface="Avenir Next Regular" charset="0"/>
                <a:sym typeface="Avenir Next Regular" charset="0"/>
              </a:rPr>
              <a:t> </a:t>
            </a:r>
            <a:r>
              <a:rPr lang="fr-FR" altLang="fr-FR" sz="1600" dirty="0" err="1">
                <a:solidFill>
                  <a:schemeClr val="tx1"/>
                </a:solidFill>
                <a:latin typeface="Nanum Gothic Coding" panose="020B0604020202020204" charset="-127"/>
                <a:ea typeface="Nanum Gothic Coding" panose="020B0604020202020204" charset="-127"/>
                <a:cs typeface="Avenir Next Regular" charset="0"/>
                <a:sym typeface="Avenir Next Regular" charset="0"/>
              </a:rPr>
              <a:t>saw</a:t>
            </a:r>
            <a:r>
              <a:rPr lang="fr-FR" altLang="fr-FR" sz="1600" dirty="0">
                <a:solidFill>
                  <a:schemeClr val="tx1"/>
                </a:solidFill>
                <a:latin typeface="Nanum Gothic Coding" panose="020B0604020202020204" charset="-127"/>
                <a:ea typeface="Nanum Gothic Coding" panose="020B0604020202020204" charset="-127"/>
                <a:cs typeface="Avenir Next Regular" charset="0"/>
                <a:sym typeface="Avenir Next Regular" charset="0"/>
              </a:rPr>
              <a:t> </a:t>
            </a:r>
            <a:r>
              <a:rPr lang="fr-FR" altLang="fr-FR" sz="1600" dirty="0" err="1">
                <a:solidFill>
                  <a:schemeClr val="tx1"/>
                </a:solidFill>
                <a:latin typeface="Nanum Gothic Coding" panose="020B0604020202020204" charset="-127"/>
                <a:ea typeface="Nanum Gothic Coding" panose="020B0604020202020204" charset="-127"/>
                <a:cs typeface="Avenir Next Regular" charset="0"/>
                <a:sym typeface="Avenir Next Regular" charset="0"/>
              </a:rPr>
              <a:t>its</a:t>
            </a:r>
            <a:r>
              <a:rPr lang="fr-FR" altLang="fr-FR" sz="1600" dirty="0">
                <a:solidFill>
                  <a:schemeClr val="tx1"/>
                </a:solidFill>
                <a:latin typeface="Nanum Gothic Coding" panose="020B0604020202020204" charset="-127"/>
                <a:ea typeface="Nanum Gothic Coding" panose="020B0604020202020204" charset="-127"/>
                <a:cs typeface="Avenir Next Regular" charset="0"/>
                <a:sym typeface="Avenir Next Regular" charset="0"/>
              </a:rPr>
              <a:t> first real-world </a:t>
            </a:r>
            <a:r>
              <a:rPr lang="fr-FR" altLang="fr-FR" sz="1600" dirty="0" err="1">
                <a:solidFill>
                  <a:schemeClr val="tx1"/>
                </a:solidFill>
                <a:latin typeface="Nanum Gothic Coding" panose="020B0604020202020204" charset="-127"/>
                <a:ea typeface="Nanum Gothic Coding" panose="020B0604020202020204" charset="-127"/>
                <a:cs typeface="Avenir Next Regular" charset="0"/>
                <a:sym typeface="Avenir Next Regular" charset="0"/>
              </a:rPr>
              <a:t>millionaire</a:t>
            </a:r>
            <a:r>
              <a:rPr lang="fr-FR" altLang="fr-FR" sz="1600" dirty="0">
                <a:solidFill>
                  <a:schemeClr val="tx1"/>
                </a:solidFill>
                <a:latin typeface="Nanum Gothic Coding" panose="020B0604020202020204" charset="-127"/>
                <a:ea typeface="Nanum Gothic Coding" panose="020B0604020202020204" charset="-127"/>
                <a:cs typeface="Avenir Next Regular" charset="0"/>
                <a:sym typeface="Avenir Next Regular" charset="0"/>
              </a:rPr>
              <a:t>, " </a:t>
            </a:r>
            <a:r>
              <a:rPr lang="fr-FR" altLang="fr-FR" sz="1600" dirty="0" err="1">
                <a:solidFill>
                  <a:schemeClr val="tx1"/>
                </a:solidFill>
                <a:latin typeface="Nanum Gothic Coding" panose="020B0604020202020204" charset="-127"/>
                <a:ea typeface="Nanum Gothic Coding" panose="020B0604020202020204" charset="-127"/>
                <a:cs typeface="Avenir Next Regular" charset="0"/>
                <a:sym typeface="Avenir Next Regular" charset="0"/>
              </a:rPr>
              <a:t>Anshe</a:t>
            </a:r>
            <a:r>
              <a:rPr lang="fr-FR" altLang="fr-FR" sz="1600" dirty="0">
                <a:solidFill>
                  <a:schemeClr val="tx1"/>
                </a:solidFill>
                <a:latin typeface="Nanum Gothic Coding" panose="020B0604020202020204" charset="-127"/>
                <a:ea typeface="Nanum Gothic Coding" panose="020B0604020202020204" charset="-127"/>
                <a:cs typeface="Avenir Next Regular" charset="0"/>
                <a:sym typeface="Avenir Next Regular" charset="0"/>
              </a:rPr>
              <a:t> Chung," </a:t>
            </a:r>
            <a:r>
              <a:rPr lang="fr-FR" altLang="fr-FR" sz="1600" dirty="0" err="1">
                <a:solidFill>
                  <a:schemeClr val="tx1"/>
                </a:solidFill>
                <a:latin typeface="Nanum Gothic Coding" panose="020B0604020202020204" charset="-127"/>
                <a:ea typeface="Nanum Gothic Coding" panose="020B0604020202020204" charset="-127"/>
                <a:cs typeface="Avenir Next Regular" charset="0"/>
                <a:sym typeface="Avenir Next Regular" charset="0"/>
              </a:rPr>
              <a:t>who</a:t>
            </a:r>
            <a:r>
              <a:rPr lang="fr-FR" altLang="fr-FR" sz="1600" dirty="0">
                <a:solidFill>
                  <a:schemeClr val="tx1"/>
                </a:solidFill>
                <a:latin typeface="Nanum Gothic Coding" panose="020B0604020202020204" charset="-127"/>
                <a:ea typeface="Nanum Gothic Coding" panose="020B0604020202020204" charset="-127"/>
                <a:cs typeface="Avenir Next Regular" charset="0"/>
                <a:sym typeface="Avenir Next Regular" charset="0"/>
              </a:rPr>
              <a:t> </a:t>
            </a:r>
            <a:r>
              <a:rPr lang="fr-FR" altLang="fr-FR" sz="1600" dirty="0" err="1">
                <a:solidFill>
                  <a:schemeClr val="tx1"/>
                </a:solidFill>
                <a:latin typeface="Nanum Gothic Coding" panose="020B0604020202020204" charset="-127"/>
                <a:ea typeface="Nanum Gothic Coding" panose="020B0604020202020204" charset="-127"/>
                <a:cs typeface="Avenir Next Regular" charset="0"/>
                <a:sym typeface="Avenir Next Regular" charset="0"/>
              </a:rPr>
              <a:t>parlayed</a:t>
            </a:r>
            <a:r>
              <a:rPr lang="fr-FR" altLang="fr-FR" sz="1600" dirty="0">
                <a:solidFill>
                  <a:schemeClr val="tx1"/>
                </a:solidFill>
                <a:latin typeface="Nanum Gothic Coding" panose="020B0604020202020204" charset="-127"/>
                <a:ea typeface="Nanum Gothic Coding" panose="020B0604020202020204" charset="-127"/>
                <a:cs typeface="Avenir Next Regular" charset="0"/>
                <a:sym typeface="Avenir Next Regular" charset="0"/>
              </a:rPr>
              <a:t> an initial </a:t>
            </a:r>
            <a:r>
              <a:rPr lang="fr-FR" altLang="fr-FR" sz="1600" dirty="0" err="1">
                <a:solidFill>
                  <a:schemeClr val="tx1"/>
                </a:solidFill>
                <a:latin typeface="Nanum Gothic Coding" panose="020B0604020202020204" charset="-127"/>
                <a:ea typeface="Nanum Gothic Coding" panose="020B0604020202020204" charset="-127"/>
                <a:cs typeface="Avenir Next Regular" charset="0"/>
                <a:sym typeface="Avenir Next Regular" charset="0"/>
              </a:rPr>
              <a:t>investment</a:t>
            </a:r>
            <a:r>
              <a:rPr lang="fr-FR" altLang="fr-FR" sz="1600" dirty="0">
                <a:solidFill>
                  <a:schemeClr val="tx1"/>
                </a:solidFill>
                <a:latin typeface="Nanum Gothic Coding" panose="020B0604020202020204" charset="-127"/>
                <a:ea typeface="Nanum Gothic Coding" panose="020B0604020202020204" charset="-127"/>
                <a:cs typeface="Avenir Next Regular" charset="0"/>
                <a:sym typeface="Avenir Next Regular" charset="0"/>
              </a:rPr>
              <a:t> of $9.95 USD </a:t>
            </a:r>
            <a:r>
              <a:rPr lang="fr-FR" altLang="fr-FR" sz="1600" dirty="0" err="1">
                <a:solidFill>
                  <a:schemeClr val="tx1"/>
                </a:solidFill>
                <a:latin typeface="Nanum Gothic Coding" panose="020B0604020202020204" charset="-127"/>
                <a:ea typeface="Nanum Gothic Coding" panose="020B0604020202020204" charset="-127"/>
                <a:cs typeface="Avenir Next Regular" charset="0"/>
                <a:sym typeface="Avenir Next Regular" charset="0"/>
              </a:rPr>
              <a:t>into</a:t>
            </a:r>
            <a:r>
              <a:rPr lang="fr-FR" altLang="fr-FR" sz="1600" dirty="0">
                <a:solidFill>
                  <a:schemeClr val="tx1"/>
                </a:solidFill>
                <a:latin typeface="Nanum Gothic Coding" panose="020B0604020202020204" charset="-127"/>
                <a:ea typeface="Nanum Gothic Coding" panose="020B0604020202020204" charset="-127"/>
                <a:cs typeface="Avenir Next Regular" charset="0"/>
                <a:sym typeface="Avenir Next Regular" charset="0"/>
              </a:rPr>
              <a:t> over one million dollars over the course of </a:t>
            </a:r>
            <a:r>
              <a:rPr lang="fr-FR" altLang="fr-FR" sz="1600" dirty="0" err="1">
                <a:solidFill>
                  <a:schemeClr val="tx1"/>
                </a:solidFill>
                <a:latin typeface="Nanum Gothic Coding" panose="020B0604020202020204" charset="-127"/>
                <a:ea typeface="Nanum Gothic Coding" panose="020B0604020202020204" charset="-127"/>
                <a:cs typeface="Avenir Next Regular" charset="0"/>
                <a:sym typeface="Avenir Next Regular" charset="0"/>
              </a:rPr>
              <a:t>two</a:t>
            </a:r>
            <a:r>
              <a:rPr lang="fr-FR" altLang="fr-FR" sz="1600" dirty="0">
                <a:solidFill>
                  <a:schemeClr val="tx1"/>
                </a:solidFill>
                <a:latin typeface="Nanum Gothic Coding" panose="020B0604020202020204" charset="-127"/>
                <a:ea typeface="Nanum Gothic Coding" panose="020B0604020202020204" charset="-127"/>
                <a:cs typeface="Avenir Next Regular" charset="0"/>
                <a:sym typeface="Avenir Next Regular" charset="0"/>
              </a:rPr>
              <a:t> and a </a:t>
            </a:r>
            <a:r>
              <a:rPr lang="fr-FR" altLang="fr-FR" sz="1600" dirty="0" err="1">
                <a:solidFill>
                  <a:schemeClr val="tx1"/>
                </a:solidFill>
                <a:latin typeface="Nanum Gothic Coding" panose="020B0604020202020204" charset="-127"/>
                <a:ea typeface="Nanum Gothic Coding" panose="020B0604020202020204" charset="-127"/>
                <a:cs typeface="Avenir Next Regular" charset="0"/>
                <a:sym typeface="Avenir Next Regular" charset="0"/>
              </a:rPr>
              <a:t>half</a:t>
            </a:r>
            <a:r>
              <a:rPr lang="fr-FR" altLang="fr-FR" sz="1600" dirty="0">
                <a:solidFill>
                  <a:schemeClr val="tx1"/>
                </a:solidFill>
                <a:latin typeface="Nanum Gothic Coding" panose="020B0604020202020204" charset="-127"/>
                <a:ea typeface="Nanum Gothic Coding" panose="020B0604020202020204" charset="-127"/>
                <a:cs typeface="Avenir Next Regular" charset="0"/>
                <a:sym typeface="Avenir Next Regular" charset="0"/>
              </a:rPr>
              <a:t> </a:t>
            </a:r>
            <a:r>
              <a:rPr lang="fr-FR" altLang="fr-FR" sz="1600" dirty="0" err="1">
                <a:solidFill>
                  <a:schemeClr val="tx1"/>
                </a:solidFill>
                <a:latin typeface="Nanum Gothic Coding" panose="020B0604020202020204" charset="-127"/>
                <a:ea typeface="Nanum Gothic Coding" panose="020B0604020202020204" charset="-127"/>
                <a:cs typeface="Avenir Next Regular" charset="0"/>
                <a:sym typeface="Avenir Next Regular" charset="0"/>
              </a:rPr>
              <a:t>years</a:t>
            </a:r>
            <a:r>
              <a:rPr lang="fr-FR" altLang="fr-FR" sz="1600" dirty="0">
                <a:solidFill>
                  <a:schemeClr val="tx1"/>
                </a:solidFill>
                <a:latin typeface="Nanum Gothic Coding" panose="020B0604020202020204" charset="-127"/>
                <a:ea typeface="Nanum Gothic Coding" panose="020B0604020202020204" charset="-127"/>
                <a:cs typeface="Avenir Next Regular" charset="0"/>
                <a:sym typeface="Avenir Next Regular" charset="0"/>
              </a:rPr>
              <a:t>. </a:t>
            </a:r>
            <a:r>
              <a:rPr lang="fr-FR" altLang="fr-FR" sz="1600" dirty="0" err="1">
                <a:solidFill>
                  <a:schemeClr val="tx1"/>
                </a:solidFill>
                <a:latin typeface="Nanum Gothic Coding" panose="020B0604020202020204" charset="-127"/>
                <a:ea typeface="Nanum Gothic Coding" panose="020B0604020202020204" charset="-127"/>
                <a:cs typeface="Avenir Next Regular" charset="0"/>
                <a:sym typeface="Avenir Next Regular" charset="0"/>
              </a:rPr>
              <a:t>She</a:t>
            </a:r>
            <a:r>
              <a:rPr lang="fr-FR" altLang="fr-FR" sz="1600" dirty="0">
                <a:solidFill>
                  <a:schemeClr val="tx1"/>
                </a:solidFill>
                <a:latin typeface="Nanum Gothic Coding" panose="020B0604020202020204" charset="-127"/>
                <a:ea typeface="Nanum Gothic Coding" panose="020B0604020202020204" charset="-127"/>
                <a:cs typeface="Avenir Next Regular" charset="0"/>
                <a:sym typeface="Avenir Next Regular" charset="0"/>
              </a:rPr>
              <a:t> </a:t>
            </a:r>
            <a:r>
              <a:rPr lang="fr-FR" altLang="fr-FR" sz="1600" dirty="0" err="1">
                <a:solidFill>
                  <a:schemeClr val="tx1"/>
                </a:solidFill>
                <a:latin typeface="Nanum Gothic Coding" panose="020B0604020202020204" charset="-127"/>
                <a:ea typeface="Nanum Gothic Coding" panose="020B0604020202020204" charset="-127"/>
                <a:cs typeface="Avenir Next Regular" charset="0"/>
                <a:sym typeface="Avenir Next Regular" charset="0"/>
              </a:rPr>
              <a:t>built</a:t>
            </a:r>
            <a:r>
              <a:rPr lang="fr-FR" altLang="fr-FR" sz="1600" dirty="0">
                <a:solidFill>
                  <a:schemeClr val="tx1"/>
                </a:solidFill>
                <a:latin typeface="Nanum Gothic Coding" panose="020B0604020202020204" charset="-127"/>
                <a:ea typeface="Nanum Gothic Coding" panose="020B0604020202020204" charset="-127"/>
                <a:cs typeface="Avenir Next Regular" charset="0"/>
                <a:sym typeface="Avenir Next Regular" charset="0"/>
              </a:rPr>
              <a:t> </a:t>
            </a:r>
            <a:r>
              <a:rPr lang="fr-FR" altLang="fr-FR" sz="1600" dirty="0" err="1">
                <a:solidFill>
                  <a:schemeClr val="tx1"/>
                </a:solidFill>
                <a:latin typeface="Nanum Gothic Coding" panose="020B0604020202020204" charset="-127"/>
                <a:ea typeface="Nanum Gothic Coding" panose="020B0604020202020204" charset="-127"/>
                <a:cs typeface="Avenir Next Regular" charset="0"/>
                <a:sym typeface="Avenir Next Regular" charset="0"/>
              </a:rPr>
              <a:t>her</a:t>
            </a:r>
            <a:r>
              <a:rPr lang="fr-FR" altLang="fr-FR" sz="1600" dirty="0">
                <a:solidFill>
                  <a:schemeClr val="tx1"/>
                </a:solidFill>
                <a:latin typeface="Nanum Gothic Coding" panose="020B0604020202020204" charset="-127"/>
                <a:ea typeface="Nanum Gothic Coding" panose="020B0604020202020204" charset="-127"/>
                <a:cs typeface="Avenir Next Regular" charset="0"/>
                <a:sym typeface="Avenir Next Regular" charset="0"/>
              </a:rPr>
              <a:t> fortune </a:t>
            </a:r>
            <a:r>
              <a:rPr lang="fr-FR" altLang="fr-FR" sz="1600" dirty="0" err="1">
                <a:solidFill>
                  <a:schemeClr val="tx1"/>
                </a:solidFill>
                <a:latin typeface="Nanum Gothic Coding" panose="020B0604020202020204" charset="-127"/>
                <a:ea typeface="Nanum Gothic Coding" panose="020B0604020202020204" charset="-127"/>
                <a:cs typeface="Avenir Next Regular" charset="0"/>
                <a:sym typeface="Avenir Next Regular" charset="0"/>
              </a:rPr>
              <a:t>primarily</a:t>
            </a:r>
            <a:r>
              <a:rPr lang="fr-FR" altLang="fr-FR" sz="1600" dirty="0">
                <a:solidFill>
                  <a:schemeClr val="tx1"/>
                </a:solidFill>
                <a:latin typeface="Nanum Gothic Coding" panose="020B0604020202020204" charset="-127"/>
                <a:ea typeface="Nanum Gothic Coding" panose="020B0604020202020204" charset="-127"/>
                <a:cs typeface="Avenir Next Regular" charset="0"/>
                <a:sym typeface="Avenir Next Regular" charset="0"/>
              </a:rPr>
              <a:t> by </a:t>
            </a:r>
            <a:r>
              <a:rPr lang="fr-FR" altLang="fr-FR" sz="1600" dirty="0" err="1">
                <a:solidFill>
                  <a:schemeClr val="tx1"/>
                </a:solidFill>
                <a:latin typeface="Nanum Gothic Coding" panose="020B0604020202020204" charset="-127"/>
                <a:ea typeface="Nanum Gothic Coding" panose="020B0604020202020204" charset="-127"/>
                <a:cs typeface="Avenir Next Regular" charset="0"/>
                <a:sym typeface="Avenir Next Regular" charset="0"/>
              </a:rPr>
              <a:t>buying</a:t>
            </a:r>
            <a:r>
              <a:rPr lang="fr-FR" altLang="fr-FR" sz="1600" dirty="0">
                <a:solidFill>
                  <a:schemeClr val="tx1"/>
                </a:solidFill>
                <a:latin typeface="Nanum Gothic Coding" panose="020B0604020202020204" charset="-127"/>
                <a:ea typeface="Nanum Gothic Coding" panose="020B0604020202020204" charset="-127"/>
                <a:cs typeface="Avenir Next Regular" charset="0"/>
                <a:sym typeface="Avenir Next Regular" charset="0"/>
              </a:rPr>
              <a:t>, </a:t>
            </a:r>
            <a:r>
              <a:rPr lang="fr-FR" altLang="fr-FR" sz="1600" dirty="0" err="1">
                <a:solidFill>
                  <a:schemeClr val="tx1"/>
                </a:solidFill>
                <a:latin typeface="Nanum Gothic Coding" panose="020B0604020202020204" charset="-127"/>
                <a:ea typeface="Nanum Gothic Coding" panose="020B0604020202020204" charset="-127"/>
                <a:cs typeface="Avenir Next Regular" charset="0"/>
                <a:sym typeface="Avenir Next Regular" charset="0"/>
              </a:rPr>
              <a:t>selling</a:t>
            </a:r>
            <a:r>
              <a:rPr lang="fr-FR" altLang="fr-FR" sz="1600" dirty="0">
                <a:solidFill>
                  <a:schemeClr val="tx1"/>
                </a:solidFill>
                <a:latin typeface="Nanum Gothic Coding" panose="020B0604020202020204" charset="-127"/>
                <a:ea typeface="Nanum Gothic Coding" panose="020B0604020202020204" charset="-127"/>
                <a:cs typeface="Avenir Next Regular" charset="0"/>
                <a:sym typeface="Avenir Next Regular" charset="0"/>
              </a:rPr>
              <a:t> and </a:t>
            </a:r>
            <a:r>
              <a:rPr lang="fr-FR" altLang="fr-FR" sz="1600" dirty="0" err="1">
                <a:solidFill>
                  <a:schemeClr val="tx1"/>
                </a:solidFill>
                <a:latin typeface="Nanum Gothic Coding" panose="020B0604020202020204" charset="-127"/>
                <a:ea typeface="Nanum Gothic Coding" panose="020B0604020202020204" charset="-127"/>
                <a:cs typeface="Avenir Next Regular" charset="0"/>
                <a:sym typeface="Avenir Next Regular" charset="0"/>
              </a:rPr>
              <a:t>renting</a:t>
            </a:r>
            <a:r>
              <a:rPr lang="fr-FR" altLang="fr-FR" sz="1600" dirty="0">
                <a:solidFill>
                  <a:schemeClr val="tx1"/>
                </a:solidFill>
                <a:latin typeface="Nanum Gothic Coding" panose="020B0604020202020204" charset="-127"/>
                <a:ea typeface="Nanum Gothic Coding" panose="020B0604020202020204" charset="-127"/>
                <a:cs typeface="Avenir Next Regular" charset="0"/>
                <a:sym typeface="Avenir Next Regular" charset="0"/>
              </a:rPr>
              <a:t> </a:t>
            </a:r>
            <a:r>
              <a:rPr lang="fr-FR" altLang="fr-FR" sz="1600" dirty="0" err="1">
                <a:solidFill>
                  <a:schemeClr val="tx1"/>
                </a:solidFill>
                <a:latin typeface="Nanum Gothic Coding" panose="020B0604020202020204" charset="-127"/>
                <a:ea typeface="Nanum Gothic Coding" panose="020B0604020202020204" charset="-127"/>
                <a:cs typeface="Avenir Next Regular" charset="0"/>
                <a:sym typeface="Avenir Next Regular" charset="0"/>
              </a:rPr>
              <a:t>virtual</a:t>
            </a:r>
            <a:r>
              <a:rPr lang="fr-FR" altLang="fr-FR" sz="1600" dirty="0">
                <a:solidFill>
                  <a:schemeClr val="tx1"/>
                </a:solidFill>
                <a:latin typeface="Nanum Gothic Coding" panose="020B0604020202020204" charset="-127"/>
                <a:ea typeface="Nanum Gothic Coding" panose="020B0604020202020204" charset="-127"/>
                <a:cs typeface="Avenir Next Regular" charset="0"/>
                <a:sym typeface="Avenir Next Regular" charset="0"/>
              </a:rPr>
              <a:t> real </a:t>
            </a:r>
            <a:r>
              <a:rPr lang="fr-FR" altLang="fr-FR" sz="1600" dirty="0" err="1">
                <a:solidFill>
                  <a:schemeClr val="tx1"/>
                </a:solidFill>
                <a:latin typeface="Nanum Gothic Coding" panose="020B0604020202020204" charset="-127"/>
                <a:ea typeface="Nanum Gothic Coding" panose="020B0604020202020204" charset="-127"/>
                <a:cs typeface="Avenir Next Regular" charset="0"/>
                <a:sym typeface="Avenir Next Regular" charset="0"/>
              </a:rPr>
              <a:t>estate</a:t>
            </a:r>
            <a:r>
              <a:rPr lang="fr-FR" altLang="fr-FR" sz="1600" dirty="0">
                <a:solidFill>
                  <a:schemeClr val="tx1"/>
                </a:solidFill>
                <a:latin typeface="Nanum Gothic Coding" panose="020B0604020202020204" charset="-127"/>
                <a:ea typeface="Nanum Gothic Coding" panose="020B0604020202020204" charset="-127"/>
                <a:cs typeface="Avenir Next Regular" charset="0"/>
                <a:sym typeface="Avenir Next Regular" charset="0"/>
              </a:rPr>
              <a:t>.</a:t>
            </a:r>
          </a:p>
          <a:p>
            <a:endParaRPr lang="fr-FR" dirty="0"/>
          </a:p>
        </p:txBody>
      </p:sp>
    </p:spTree>
    <p:extLst>
      <p:ext uri="{BB962C8B-B14F-4D97-AF65-F5344CB8AC3E}">
        <p14:creationId xmlns:p14="http://schemas.microsoft.com/office/powerpoint/2010/main" val="53272856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34"/>
          <p:cNvSpPr/>
          <p:nvPr/>
        </p:nvSpPr>
        <p:spPr>
          <a:xfrm>
            <a:off x="-913771" y="4545450"/>
            <a:ext cx="7250017" cy="6725"/>
          </a:xfrm>
          <a:custGeom>
            <a:avLst/>
            <a:gdLst/>
            <a:ahLst/>
            <a:cxnLst/>
            <a:rect l="l" t="t" r="r" b="b"/>
            <a:pathLst>
              <a:path w="203738" h="269" extrusionOk="0">
                <a:moveTo>
                  <a:pt x="101888" y="1"/>
                </a:moveTo>
                <a:cubicBezTo>
                  <a:pt x="45590" y="1"/>
                  <a:pt x="1" y="77"/>
                  <a:pt x="1" y="115"/>
                </a:cubicBezTo>
                <a:cubicBezTo>
                  <a:pt x="1" y="192"/>
                  <a:pt x="45628" y="268"/>
                  <a:pt x="101888" y="268"/>
                </a:cubicBezTo>
                <a:cubicBezTo>
                  <a:pt x="158148" y="268"/>
                  <a:pt x="203737" y="192"/>
                  <a:pt x="203737" y="115"/>
                </a:cubicBezTo>
                <a:cubicBezTo>
                  <a:pt x="203737" y="77"/>
                  <a:pt x="158148" y="1"/>
                  <a:pt x="101888" y="1"/>
                </a:cubicBezTo>
                <a:close/>
              </a:path>
            </a:pathLst>
          </a:custGeom>
          <a:solidFill>
            <a:srgbClr val="A4C1FF">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6" name="Google Shape;1396;p34"/>
          <p:cNvGrpSpPr/>
          <p:nvPr/>
        </p:nvGrpSpPr>
        <p:grpSpPr>
          <a:xfrm>
            <a:off x="1114982" y="1846148"/>
            <a:ext cx="1065884" cy="1783600"/>
            <a:chOff x="505900" y="2409650"/>
            <a:chExt cx="1311050" cy="2193850"/>
          </a:xfrm>
        </p:grpSpPr>
        <p:sp>
          <p:nvSpPr>
            <p:cNvPr id="1397" name="Google Shape;1397;p34"/>
            <p:cNvSpPr/>
            <p:nvPr/>
          </p:nvSpPr>
          <p:spPr>
            <a:xfrm>
              <a:off x="589050" y="2465750"/>
              <a:ext cx="1146725" cy="2059925"/>
            </a:xfrm>
            <a:custGeom>
              <a:avLst/>
              <a:gdLst/>
              <a:ahLst/>
              <a:cxnLst/>
              <a:rect l="l" t="t" r="r" b="b"/>
              <a:pathLst>
                <a:path w="45869" h="82397" extrusionOk="0">
                  <a:moveTo>
                    <a:pt x="1" y="1"/>
                  </a:moveTo>
                  <a:lnTo>
                    <a:pt x="1" y="82396"/>
                  </a:lnTo>
                  <a:lnTo>
                    <a:pt x="45868" y="82396"/>
                  </a:lnTo>
                  <a:lnTo>
                    <a:pt x="45868"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4"/>
            <p:cNvSpPr/>
            <p:nvPr/>
          </p:nvSpPr>
          <p:spPr>
            <a:xfrm>
              <a:off x="634825" y="2525550"/>
              <a:ext cx="1043150" cy="1938675"/>
            </a:xfrm>
            <a:custGeom>
              <a:avLst/>
              <a:gdLst/>
              <a:ahLst/>
              <a:cxnLst/>
              <a:rect l="l" t="t" r="r" b="b"/>
              <a:pathLst>
                <a:path w="41726" h="77547" extrusionOk="0">
                  <a:moveTo>
                    <a:pt x="0" y="0"/>
                  </a:moveTo>
                  <a:lnTo>
                    <a:pt x="0" y="77546"/>
                  </a:lnTo>
                  <a:lnTo>
                    <a:pt x="41726" y="77546"/>
                  </a:lnTo>
                  <a:lnTo>
                    <a:pt x="41726"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4"/>
            <p:cNvSpPr/>
            <p:nvPr/>
          </p:nvSpPr>
          <p:spPr>
            <a:xfrm>
              <a:off x="634825" y="3083350"/>
              <a:ext cx="1065875" cy="20400"/>
            </a:xfrm>
            <a:custGeom>
              <a:avLst/>
              <a:gdLst/>
              <a:ahLst/>
              <a:cxnLst/>
              <a:rect l="l" t="t" r="r" b="b"/>
              <a:pathLst>
                <a:path w="42635" h="816" extrusionOk="0">
                  <a:moveTo>
                    <a:pt x="0" y="1"/>
                  </a:moveTo>
                  <a:lnTo>
                    <a:pt x="0" y="816"/>
                  </a:lnTo>
                  <a:lnTo>
                    <a:pt x="42635" y="816"/>
                  </a:lnTo>
                  <a:lnTo>
                    <a:pt x="426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4"/>
            <p:cNvSpPr/>
            <p:nvPr/>
          </p:nvSpPr>
          <p:spPr>
            <a:xfrm>
              <a:off x="634825" y="3544975"/>
              <a:ext cx="1065875" cy="20725"/>
            </a:xfrm>
            <a:custGeom>
              <a:avLst/>
              <a:gdLst/>
              <a:ahLst/>
              <a:cxnLst/>
              <a:rect l="l" t="t" r="r" b="b"/>
              <a:pathLst>
                <a:path w="42635" h="829" extrusionOk="0">
                  <a:moveTo>
                    <a:pt x="0" y="0"/>
                  </a:moveTo>
                  <a:lnTo>
                    <a:pt x="0" y="829"/>
                  </a:lnTo>
                  <a:lnTo>
                    <a:pt x="42635" y="829"/>
                  </a:lnTo>
                  <a:lnTo>
                    <a:pt x="426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4"/>
            <p:cNvSpPr/>
            <p:nvPr/>
          </p:nvSpPr>
          <p:spPr>
            <a:xfrm>
              <a:off x="634825" y="4006575"/>
              <a:ext cx="1065875" cy="20750"/>
            </a:xfrm>
            <a:custGeom>
              <a:avLst/>
              <a:gdLst/>
              <a:ahLst/>
              <a:cxnLst/>
              <a:rect l="l" t="t" r="r" b="b"/>
              <a:pathLst>
                <a:path w="42635" h="830" extrusionOk="0">
                  <a:moveTo>
                    <a:pt x="0" y="1"/>
                  </a:moveTo>
                  <a:lnTo>
                    <a:pt x="0" y="829"/>
                  </a:lnTo>
                  <a:lnTo>
                    <a:pt x="42635" y="829"/>
                  </a:lnTo>
                  <a:lnTo>
                    <a:pt x="426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4"/>
            <p:cNvSpPr/>
            <p:nvPr/>
          </p:nvSpPr>
          <p:spPr>
            <a:xfrm>
              <a:off x="1129850" y="3093375"/>
              <a:ext cx="52800" cy="1425950"/>
            </a:xfrm>
            <a:custGeom>
              <a:avLst/>
              <a:gdLst/>
              <a:ahLst/>
              <a:cxnLst/>
              <a:rect l="l" t="t" r="r" b="b"/>
              <a:pathLst>
                <a:path w="2112" h="57038" extrusionOk="0">
                  <a:moveTo>
                    <a:pt x="0" y="1"/>
                  </a:moveTo>
                  <a:lnTo>
                    <a:pt x="0" y="57038"/>
                  </a:lnTo>
                  <a:lnTo>
                    <a:pt x="2111" y="57038"/>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4"/>
            <p:cNvSpPr/>
            <p:nvPr/>
          </p:nvSpPr>
          <p:spPr>
            <a:xfrm>
              <a:off x="835575" y="2525550"/>
              <a:ext cx="24075" cy="568175"/>
            </a:xfrm>
            <a:custGeom>
              <a:avLst/>
              <a:gdLst/>
              <a:ahLst/>
              <a:cxnLst/>
              <a:rect l="l" t="t" r="r" b="b"/>
              <a:pathLst>
                <a:path w="963" h="22727" extrusionOk="0">
                  <a:moveTo>
                    <a:pt x="0" y="0"/>
                  </a:moveTo>
                  <a:lnTo>
                    <a:pt x="0" y="22727"/>
                  </a:lnTo>
                  <a:lnTo>
                    <a:pt x="962" y="22727"/>
                  </a:lnTo>
                  <a:lnTo>
                    <a:pt x="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4"/>
            <p:cNvSpPr/>
            <p:nvPr/>
          </p:nvSpPr>
          <p:spPr>
            <a:xfrm>
              <a:off x="1041650" y="2525550"/>
              <a:ext cx="23750" cy="568175"/>
            </a:xfrm>
            <a:custGeom>
              <a:avLst/>
              <a:gdLst/>
              <a:ahLst/>
              <a:cxnLst/>
              <a:rect l="l" t="t" r="r" b="b"/>
              <a:pathLst>
                <a:path w="950" h="22727" extrusionOk="0">
                  <a:moveTo>
                    <a:pt x="1" y="0"/>
                  </a:moveTo>
                  <a:lnTo>
                    <a:pt x="1" y="22727"/>
                  </a:lnTo>
                  <a:lnTo>
                    <a:pt x="949" y="22727"/>
                  </a:lnTo>
                  <a:lnTo>
                    <a:pt x="9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4"/>
            <p:cNvSpPr/>
            <p:nvPr/>
          </p:nvSpPr>
          <p:spPr>
            <a:xfrm>
              <a:off x="1247425" y="2525550"/>
              <a:ext cx="24050" cy="568175"/>
            </a:xfrm>
            <a:custGeom>
              <a:avLst/>
              <a:gdLst/>
              <a:ahLst/>
              <a:cxnLst/>
              <a:rect l="l" t="t" r="r" b="b"/>
              <a:pathLst>
                <a:path w="962" h="22727" extrusionOk="0">
                  <a:moveTo>
                    <a:pt x="0" y="0"/>
                  </a:moveTo>
                  <a:lnTo>
                    <a:pt x="0" y="22727"/>
                  </a:lnTo>
                  <a:lnTo>
                    <a:pt x="962" y="22727"/>
                  </a:lnTo>
                  <a:lnTo>
                    <a:pt x="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4"/>
            <p:cNvSpPr/>
            <p:nvPr/>
          </p:nvSpPr>
          <p:spPr>
            <a:xfrm>
              <a:off x="1453500" y="2525550"/>
              <a:ext cx="23750" cy="568175"/>
            </a:xfrm>
            <a:custGeom>
              <a:avLst/>
              <a:gdLst/>
              <a:ahLst/>
              <a:cxnLst/>
              <a:rect l="l" t="t" r="r" b="b"/>
              <a:pathLst>
                <a:path w="950" h="22727" extrusionOk="0">
                  <a:moveTo>
                    <a:pt x="1" y="0"/>
                  </a:moveTo>
                  <a:lnTo>
                    <a:pt x="1" y="22727"/>
                  </a:lnTo>
                  <a:lnTo>
                    <a:pt x="949" y="22727"/>
                  </a:lnTo>
                  <a:lnTo>
                    <a:pt x="9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4"/>
            <p:cNvSpPr/>
            <p:nvPr/>
          </p:nvSpPr>
          <p:spPr>
            <a:xfrm>
              <a:off x="540300" y="2409650"/>
              <a:ext cx="1243900" cy="56125"/>
            </a:xfrm>
            <a:custGeom>
              <a:avLst/>
              <a:gdLst/>
              <a:ahLst/>
              <a:cxnLst/>
              <a:rect l="l" t="t" r="r" b="b"/>
              <a:pathLst>
                <a:path w="49756" h="2245" extrusionOk="0">
                  <a:moveTo>
                    <a:pt x="0" y="0"/>
                  </a:moveTo>
                  <a:lnTo>
                    <a:pt x="0" y="2245"/>
                  </a:lnTo>
                  <a:lnTo>
                    <a:pt x="49756" y="2245"/>
                  </a:lnTo>
                  <a:lnTo>
                    <a:pt x="497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4"/>
            <p:cNvSpPr/>
            <p:nvPr/>
          </p:nvSpPr>
          <p:spPr>
            <a:xfrm>
              <a:off x="505900" y="4551025"/>
              <a:ext cx="1311050" cy="52475"/>
            </a:xfrm>
            <a:custGeom>
              <a:avLst/>
              <a:gdLst/>
              <a:ahLst/>
              <a:cxnLst/>
              <a:rect l="l" t="t" r="r" b="b"/>
              <a:pathLst>
                <a:path w="52442" h="2099" extrusionOk="0">
                  <a:moveTo>
                    <a:pt x="0" y="1"/>
                  </a:moveTo>
                  <a:lnTo>
                    <a:pt x="0" y="2099"/>
                  </a:lnTo>
                  <a:lnTo>
                    <a:pt x="52441" y="2099"/>
                  </a:lnTo>
                  <a:lnTo>
                    <a:pt x="524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4"/>
            <p:cNvSpPr/>
            <p:nvPr/>
          </p:nvSpPr>
          <p:spPr>
            <a:xfrm>
              <a:off x="505900" y="4525650"/>
              <a:ext cx="1311050" cy="25400"/>
            </a:xfrm>
            <a:custGeom>
              <a:avLst/>
              <a:gdLst/>
              <a:ahLst/>
              <a:cxnLst/>
              <a:rect l="l" t="t" r="r" b="b"/>
              <a:pathLst>
                <a:path w="52442" h="1016" extrusionOk="0">
                  <a:moveTo>
                    <a:pt x="3327" y="0"/>
                  </a:moveTo>
                  <a:lnTo>
                    <a:pt x="0" y="1016"/>
                  </a:lnTo>
                  <a:lnTo>
                    <a:pt x="52441" y="1016"/>
                  </a:lnTo>
                  <a:lnTo>
                    <a:pt x="491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0" name="Google Shape;1410;p34"/>
          <p:cNvSpPr txBox="1">
            <a:spLocks noGrp="1"/>
          </p:cNvSpPr>
          <p:nvPr>
            <p:ph type="title"/>
          </p:nvPr>
        </p:nvSpPr>
        <p:spPr>
          <a:xfrm flipH="1">
            <a:off x="3372275" y="37988"/>
            <a:ext cx="3904800" cy="293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Conclusion</a:t>
            </a:r>
            <a:endParaRPr dirty="0"/>
          </a:p>
        </p:txBody>
      </p:sp>
      <p:grpSp>
        <p:nvGrpSpPr>
          <p:cNvPr id="1411" name="Google Shape;1411;p34"/>
          <p:cNvGrpSpPr/>
          <p:nvPr/>
        </p:nvGrpSpPr>
        <p:grpSpPr>
          <a:xfrm>
            <a:off x="735000" y="1065900"/>
            <a:ext cx="2273700" cy="1135700"/>
            <a:chOff x="1023750" y="367025"/>
            <a:chExt cx="2273700" cy="1135700"/>
          </a:xfrm>
        </p:grpSpPr>
        <p:sp>
          <p:nvSpPr>
            <p:cNvPr id="1412" name="Google Shape;1412;p34"/>
            <p:cNvSpPr/>
            <p:nvPr/>
          </p:nvSpPr>
          <p:spPr>
            <a:xfrm>
              <a:off x="1912250" y="924850"/>
              <a:ext cx="613275" cy="399175"/>
            </a:xfrm>
            <a:custGeom>
              <a:avLst/>
              <a:gdLst/>
              <a:ahLst/>
              <a:cxnLst/>
              <a:rect l="l" t="t" r="r" b="b"/>
              <a:pathLst>
                <a:path w="24531" h="15967" extrusionOk="0">
                  <a:moveTo>
                    <a:pt x="23676" y="1"/>
                  </a:moveTo>
                  <a:lnTo>
                    <a:pt x="0" y="1390"/>
                  </a:lnTo>
                  <a:lnTo>
                    <a:pt x="856" y="15967"/>
                  </a:lnTo>
                  <a:lnTo>
                    <a:pt x="24531" y="14564"/>
                  </a:lnTo>
                  <a:lnTo>
                    <a:pt x="236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4"/>
            <p:cNvSpPr/>
            <p:nvPr/>
          </p:nvSpPr>
          <p:spPr>
            <a:xfrm>
              <a:off x="1923275" y="1106725"/>
              <a:ext cx="591575" cy="35425"/>
            </a:xfrm>
            <a:custGeom>
              <a:avLst/>
              <a:gdLst/>
              <a:ahLst/>
              <a:cxnLst/>
              <a:rect l="l" t="t" r="r" b="b"/>
              <a:pathLst>
                <a:path w="23663" h="1417" extrusionOk="0">
                  <a:moveTo>
                    <a:pt x="23557" y="1"/>
                  </a:moveTo>
                  <a:cubicBezTo>
                    <a:pt x="22781" y="1"/>
                    <a:pt x="17820" y="266"/>
                    <a:pt x="11825" y="622"/>
                  </a:cubicBezTo>
                  <a:cubicBezTo>
                    <a:pt x="5291" y="1009"/>
                    <a:pt x="0" y="1357"/>
                    <a:pt x="0" y="1410"/>
                  </a:cubicBezTo>
                  <a:cubicBezTo>
                    <a:pt x="0" y="1415"/>
                    <a:pt x="36" y="1417"/>
                    <a:pt x="106" y="1417"/>
                  </a:cubicBezTo>
                  <a:cubicBezTo>
                    <a:pt x="882" y="1417"/>
                    <a:pt x="5842" y="1151"/>
                    <a:pt x="11838" y="796"/>
                  </a:cubicBezTo>
                  <a:cubicBezTo>
                    <a:pt x="18371" y="408"/>
                    <a:pt x="23662" y="47"/>
                    <a:pt x="23662" y="7"/>
                  </a:cubicBezTo>
                  <a:cubicBezTo>
                    <a:pt x="23662" y="3"/>
                    <a:pt x="23626" y="1"/>
                    <a:pt x="235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4"/>
            <p:cNvSpPr/>
            <p:nvPr/>
          </p:nvSpPr>
          <p:spPr>
            <a:xfrm>
              <a:off x="2197825" y="1211100"/>
              <a:ext cx="81875" cy="96900"/>
            </a:xfrm>
            <a:custGeom>
              <a:avLst/>
              <a:gdLst/>
              <a:ahLst/>
              <a:cxnLst/>
              <a:rect l="l" t="t" r="r" b="b"/>
              <a:pathLst>
                <a:path w="3275" h="3876" extrusionOk="0">
                  <a:moveTo>
                    <a:pt x="2847" y="1"/>
                  </a:moveTo>
                  <a:lnTo>
                    <a:pt x="1" y="402"/>
                  </a:lnTo>
                  <a:lnTo>
                    <a:pt x="375" y="3875"/>
                  </a:lnTo>
                  <a:lnTo>
                    <a:pt x="3274" y="3702"/>
                  </a:lnTo>
                  <a:lnTo>
                    <a:pt x="284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4"/>
            <p:cNvSpPr/>
            <p:nvPr/>
          </p:nvSpPr>
          <p:spPr>
            <a:xfrm>
              <a:off x="2181475" y="939550"/>
              <a:ext cx="81850" cy="96550"/>
            </a:xfrm>
            <a:custGeom>
              <a:avLst/>
              <a:gdLst/>
              <a:ahLst/>
              <a:cxnLst/>
              <a:rect l="l" t="t" r="r" b="b"/>
              <a:pathLst>
                <a:path w="3274" h="3862" extrusionOk="0">
                  <a:moveTo>
                    <a:pt x="2900" y="1"/>
                  </a:moveTo>
                  <a:lnTo>
                    <a:pt x="0" y="174"/>
                  </a:lnTo>
                  <a:lnTo>
                    <a:pt x="428" y="3862"/>
                  </a:lnTo>
                  <a:lnTo>
                    <a:pt x="3274" y="3461"/>
                  </a:lnTo>
                  <a:lnTo>
                    <a:pt x="290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4"/>
            <p:cNvSpPr/>
            <p:nvPr/>
          </p:nvSpPr>
          <p:spPr>
            <a:xfrm>
              <a:off x="1974700" y="1207100"/>
              <a:ext cx="76200" cy="76175"/>
            </a:xfrm>
            <a:custGeom>
              <a:avLst/>
              <a:gdLst/>
              <a:ahLst/>
              <a:cxnLst/>
              <a:rect l="l" t="t" r="r" b="b"/>
              <a:pathLst>
                <a:path w="3048" h="3047" extrusionOk="0">
                  <a:moveTo>
                    <a:pt x="2873" y="1"/>
                  </a:moveTo>
                  <a:lnTo>
                    <a:pt x="1" y="161"/>
                  </a:lnTo>
                  <a:lnTo>
                    <a:pt x="161" y="3047"/>
                  </a:lnTo>
                  <a:lnTo>
                    <a:pt x="3047" y="2873"/>
                  </a:lnTo>
                  <a:lnTo>
                    <a:pt x="287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4"/>
            <p:cNvSpPr/>
            <p:nvPr/>
          </p:nvSpPr>
          <p:spPr>
            <a:xfrm>
              <a:off x="1988400" y="1215450"/>
              <a:ext cx="46800" cy="60150"/>
            </a:xfrm>
            <a:custGeom>
              <a:avLst/>
              <a:gdLst/>
              <a:ahLst/>
              <a:cxnLst/>
              <a:rect l="l" t="t" r="r" b="b"/>
              <a:pathLst>
                <a:path w="1872" h="2406" extrusionOk="0">
                  <a:moveTo>
                    <a:pt x="1430" y="1"/>
                  </a:moveTo>
                  <a:lnTo>
                    <a:pt x="335" y="54"/>
                  </a:lnTo>
                  <a:lnTo>
                    <a:pt x="281" y="54"/>
                  </a:lnTo>
                  <a:lnTo>
                    <a:pt x="268" y="107"/>
                  </a:lnTo>
                  <a:cubicBezTo>
                    <a:pt x="241" y="188"/>
                    <a:pt x="201" y="281"/>
                    <a:pt x="161" y="375"/>
                  </a:cubicBezTo>
                  <a:cubicBezTo>
                    <a:pt x="22" y="817"/>
                    <a:pt x="362" y="1260"/>
                    <a:pt x="806" y="1261"/>
                  </a:cubicBezTo>
                  <a:lnTo>
                    <a:pt x="806" y="1261"/>
                  </a:lnTo>
                  <a:cubicBezTo>
                    <a:pt x="819" y="1524"/>
                    <a:pt x="839" y="1785"/>
                    <a:pt x="852" y="2031"/>
                  </a:cubicBezTo>
                  <a:lnTo>
                    <a:pt x="852" y="2031"/>
                  </a:lnTo>
                  <a:cubicBezTo>
                    <a:pt x="602" y="2037"/>
                    <a:pt x="365" y="2128"/>
                    <a:pt x="161" y="2272"/>
                  </a:cubicBezTo>
                  <a:lnTo>
                    <a:pt x="1" y="2405"/>
                  </a:lnTo>
                  <a:lnTo>
                    <a:pt x="215" y="2392"/>
                  </a:lnTo>
                  <a:cubicBezTo>
                    <a:pt x="722" y="2352"/>
                    <a:pt x="1136" y="2325"/>
                    <a:pt x="1417" y="2299"/>
                  </a:cubicBezTo>
                  <a:cubicBezTo>
                    <a:pt x="1577" y="2285"/>
                    <a:pt x="1724" y="2272"/>
                    <a:pt x="1871" y="2232"/>
                  </a:cubicBezTo>
                  <a:cubicBezTo>
                    <a:pt x="1785" y="2216"/>
                    <a:pt x="1694" y="2210"/>
                    <a:pt x="1605" y="2210"/>
                  </a:cubicBezTo>
                  <a:cubicBezTo>
                    <a:pt x="1541" y="2210"/>
                    <a:pt x="1478" y="2213"/>
                    <a:pt x="1417" y="2218"/>
                  </a:cubicBezTo>
                  <a:cubicBezTo>
                    <a:pt x="1190" y="2229"/>
                    <a:pt x="874" y="2240"/>
                    <a:pt x="485" y="2251"/>
                  </a:cubicBezTo>
                  <a:lnTo>
                    <a:pt x="485" y="2251"/>
                  </a:lnTo>
                  <a:cubicBezTo>
                    <a:pt x="610" y="2201"/>
                    <a:pt x="742" y="2177"/>
                    <a:pt x="876" y="2177"/>
                  </a:cubicBezTo>
                  <a:cubicBezTo>
                    <a:pt x="896" y="2177"/>
                    <a:pt x="916" y="2177"/>
                    <a:pt x="936" y="2178"/>
                  </a:cubicBezTo>
                  <a:lnTo>
                    <a:pt x="1016" y="2178"/>
                  </a:lnTo>
                  <a:lnTo>
                    <a:pt x="1016" y="2098"/>
                  </a:lnTo>
                  <a:cubicBezTo>
                    <a:pt x="1003" y="1804"/>
                    <a:pt x="989" y="1497"/>
                    <a:pt x="976" y="1163"/>
                  </a:cubicBezTo>
                  <a:lnTo>
                    <a:pt x="976" y="1069"/>
                  </a:lnTo>
                  <a:lnTo>
                    <a:pt x="883" y="1083"/>
                  </a:lnTo>
                  <a:cubicBezTo>
                    <a:pt x="863" y="1085"/>
                    <a:pt x="844" y="1086"/>
                    <a:pt x="826" y="1086"/>
                  </a:cubicBezTo>
                  <a:cubicBezTo>
                    <a:pt x="492" y="1086"/>
                    <a:pt x="234" y="756"/>
                    <a:pt x="335" y="415"/>
                  </a:cubicBezTo>
                  <a:cubicBezTo>
                    <a:pt x="367" y="351"/>
                    <a:pt x="390" y="278"/>
                    <a:pt x="419" y="211"/>
                  </a:cubicBezTo>
                  <a:lnTo>
                    <a:pt x="419" y="211"/>
                  </a:lnTo>
                  <a:lnTo>
                    <a:pt x="1407" y="151"/>
                  </a:lnTo>
                  <a:lnTo>
                    <a:pt x="1407" y="151"/>
                  </a:lnTo>
                  <a:lnTo>
                    <a:pt x="1537" y="335"/>
                  </a:lnTo>
                  <a:cubicBezTo>
                    <a:pt x="1617" y="495"/>
                    <a:pt x="1604" y="695"/>
                    <a:pt x="1497" y="856"/>
                  </a:cubicBezTo>
                  <a:cubicBezTo>
                    <a:pt x="1404" y="989"/>
                    <a:pt x="1243" y="1083"/>
                    <a:pt x="1070" y="1096"/>
                  </a:cubicBezTo>
                  <a:lnTo>
                    <a:pt x="1003" y="1096"/>
                  </a:lnTo>
                  <a:lnTo>
                    <a:pt x="1003" y="1163"/>
                  </a:lnTo>
                  <a:cubicBezTo>
                    <a:pt x="1030" y="1510"/>
                    <a:pt x="1056" y="1818"/>
                    <a:pt x="1083" y="2098"/>
                  </a:cubicBezTo>
                  <a:lnTo>
                    <a:pt x="1083" y="2152"/>
                  </a:lnTo>
                  <a:lnTo>
                    <a:pt x="1136" y="2138"/>
                  </a:lnTo>
                  <a:cubicBezTo>
                    <a:pt x="1205" y="2122"/>
                    <a:pt x="1275" y="2115"/>
                    <a:pt x="1347" y="2115"/>
                  </a:cubicBezTo>
                  <a:cubicBezTo>
                    <a:pt x="1458" y="2115"/>
                    <a:pt x="1571" y="2133"/>
                    <a:pt x="1684" y="2165"/>
                  </a:cubicBezTo>
                  <a:cubicBezTo>
                    <a:pt x="1738" y="2192"/>
                    <a:pt x="1804" y="2205"/>
                    <a:pt x="1871" y="2218"/>
                  </a:cubicBezTo>
                  <a:cubicBezTo>
                    <a:pt x="1818" y="2178"/>
                    <a:pt x="1751" y="2138"/>
                    <a:pt x="1684" y="2112"/>
                  </a:cubicBezTo>
                  <a:cubicBezTo>
                    <a:pt x="1545" y="2062"/>
                    <a:pt x="1399" y="2035"/>
                    <a:pt x="1251" y="2035"/>
                  </a:cubicBezTo>
                  <a:cubicBezTo>
                    <a:pt x="1218" y="2035"/>
                    <a:pt x="1184" y="2036"/>
                    <a:pt x="1150" y="2039"/>
                  </a:cubicBezTo>
                  <a:lnTo>
                    <a:pt x="1150" y="2039"/>
                  </a:lnTo>
                  <a:cubicBezTo>
                    <a:pt x="1148" y="1798"/>
                    <a:pt x="1137" y="1516"/>
                    <a:pt x="1125" y="1213"/>
                  </a:cubicBezTo>
                  <a:lnTo>
                    <a:pt x="1125" y="1213"/>
                  </a:lnTo>
                  <a:cubicBezTo>
                    <a:pt x="1580" y="1167"/>
                    <a:pt x="1860" y="674"/>
                    <a:pt x="1644" y="254"/>
                  </a:cubicBezTo>
                  <a:lnTo>
                    <a:pt x="1497" y="27"/>
                  </a:lnTo>
                  <a:lnTo>
                    <a:pt x="147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4"/>
            <p:cNvSpPr/>
            <p:nvPr/>
          </p:nvSpPr>
          <p:spPr>
            <a:xfrm>
              <a:off x="1755250" y="890775"/>
              <a:ext cx="112300" cy="93325"/>
            </a:xfrm>
            <a:custGeom>
              <a:avLst/>
              <a:gdLst/>
              <a:ahLst/>
              <a:cxnLst/>
              <a:rect l="l" t="t" r="r" b="b"/>
              <a:pathLst>
                <a:path w="4492" h="3733" extrusionOk="0">
                  <a:moveTo>
                    <a:pt x="2414" y="0"/>
                  </a:moveTo>
                  <a:cubicBezTo>
                    <a:pt x="2288" y="0"/>
                    <a:pt x="2160" y="14"/>
                    <a:pt x="2032" y="41"/>
                  </a:cubicBezTo>
                  <a:cubicBezTo>
                    <a:pt x="402" y="375"/>
                    <a:pt x="1" y="2513"/>
                    <a:pt x="1390" y="3421"/>
                  </a:cubicBezTo>
                  <a:cubicBezTo>
                    <a:pt x="1719" y="3636"/>
                    <a:pt x="2070" y="3732"/>
                    <a:pt x="2409" y="3732"/>
                  </a:cubicBezTo>
                  <a:cubicBezTo>
                    <a:pt x="3508" y="3732"/>
                    <a:pt x="4491" y="2729"/>
                    <a:pt x="4236" y="1484"/>
                  </a:cubicBezTo>
                  <a:cubicBezTo>
                    <a:pt x="4050" y="610"/>
                    <a:pt x="3274" y="0"/>
                    <a:pt x="241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4"/>
            <p:cNvSpPr/>
            <p:nvPr/>
          </p:nvSpPr>
          <p:spPr>
            <a:xfrm>
              <a:off x="1803025" y="960250"/>
              <a:ext cx="115250" cy="231175"/>
            </a:xfrm>
            <a:custGeom>
              <a:avLst/>
              <a:gdLst/>
              <a:ahLst/>
              <a:cxnLst/>
              <a:rect l="l" t="t" r="r" b="b"/>
              <a:pathLst>
                <a:path w="4610" h="9247" extrusionOk="0">
                  <a:moveTo>
                    <a:pt x="1604" y="1"/>
                  </a:moveTo>
                  <a:lnTo>
                    <a:pt x="1" y="589"/>
                  </a:lnTo>
                  <a:lnTo>
                    <a:pt x="2967" y="9247"/>
                  </a:lnTo>
                  <a:lnTo>
                    <a:pt x="4610" y="8645"/>
                  </a:lnTo>
                  <a:lnTo>
                    <a:pt x="160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4"/>
            <p:cNvSpPr/>
            <p:nvPr/>
          </p:nvSpPr>
          <p:spPr>
            <a:xfrm>
              <a:off x="1855125" y="1159050"/>
              <a:ext cx="104700" cy="86775"/>
            </a:xfrm>
            <a:custGeom>
              <a:avLst/>
              <a:gdLst/>
              <a:ahLst/>
              <a:cxnLst/>
              <a:rect l="l" t="t" r="r" b="b"/>
              <a:pathLst>
                <a:path w="4188" h="3471" extrusionOk="0">
                  <a:moveTo>
                    <a:pt x="2247" y="0"/>
                  </a:moveTo>
                  <a:cubicBezTo>
                    <a:pt x="2127" y="0"/>
                    <a:pt x="2006" y="13"/>
                    <a:pt x="1885" y="39"/>
                  </a:cubicBezTo>
                  <a:cubicBezTo>
                    <a:pt x="375" y="346"/>
                    <a:pt x="1" y="2337"/>
                    <a:pt x="1297" y="3178"/>
                  </a:cubicBezTo>
                  <a:cubicBezTo>
                    <a:pt x="1603" y="3380"/>
                    <a:pt x="1930" y="3471"/>
                    <a:pt x="2247" y="3471"/>
                  </a:cubicBezTo>
                  <a:cubicBezTo>
                    <a:pt x="3271" y="3471"/>
                    <a:pt x="4187" y="2528"/>
                    <a:pt x="3942" y="1375"/>
                  </a:cubicBezTo>
                  <a:cubicBezTo>
                    <a:pt x="3768" y="561"/>
                    <a:pt x="3047" y="0"/>
                    <a:pt x="22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4"/>
            <p:cNvSpPr/>
            <p:nvPr/>
          </p:nvSpPr>
          <p:spPr>
            <a:xfrm>
              <a:off x="1908250" y="1222125"/>
              <a:ext cx="25400" cy="82875"/>
            </a:xfrm>
            <a:custGeom>
              <a:avLst/>
              <a:gdLst/>
              <a:ahLst/>
              <a:cxnLst/>
              <a:rect l="l" t="t" r="r" b="b"/>
              <a:pathLst>
                <a:path w="1016" h="3315" extrusionOk="0">
                  <a:moveTo>
                    <a:pt x="829" y="1"/>
                  </a:moveTo>
                  <a:lnTo>
                    <a:pt x="0" y="54"/>
                  </a:lnTo>
                  <a:lnTo>
                    <a:pt x="187" y="3314"/>
                  </a:lnTo>
                  <a:lnTo>
                    <a:pt x="1016" y="3261"/>
                  </a:lnTo>
                  <a:lnTo>
                    <a:pt x="82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4"/>
            <p:cNvSpPr/>
            <p:nvPr/>
          </p:nvSpPr>
          <p:spPr>
            <a:xfrm>
              <a:off x="1912925" y="1296625"/>
              <a:ext cx="79525" cy="32075"/>
            </a:xfrm>
            <a:custGeom>
              <a:avLst/>
              <a:gdLst/>
              <a:ahLst/>
              <a:cxnLst/>
              <a:rect l="l" t="t" r="r" b="b"/>
              <a:pathLst>
                <a:path w="3181" h="1283" extrusionOk="0">
                  <a:moveTo>
                    <a:pt x="3113" y="0"/>
                  </a:moveTo>
                  <a:lnTo>
                    <a:pt x="0" y="174"/>
                  </a:lnTo>
                  <a:lnTo>
                    <a:pt x="54" y="1283"/>
                  </a:lnTo>
                  <a:lnTo>
                    <a:pt x="3180" y="1096"/>
                  </a:lnTo>
                  <a:lnTo>
                    <a:pt x="311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4"/>
            <p:cNvSpPr/>
            <p:nvPr/>
          </p:nvSpPr>
          <p:spPr>
            <a:xfrm>
              <a:off x="1855125" y="1159050"/>
              <a:ext cx="104700" cy="86775"/>
            </a:xfrm>
            <a:custGeom>
              <a:avLst/>
              <a:gdLst/>
              <a:ahLst/>
              <a:cxnLst/>
              <a:rect l="l" t="t" r="r" b="b"/>
              <a:pathLst>
                <a:path w="4188" h="3471" extrusionOk="0">
                  <a:moveTo>
                    <a:pt x="2247" y="0"/>
                  </a:moveTo>
                  <a:cubicBezTo>
                    <a:pt x="2127" y="0"/>
                    <a:pt x="2006" y="13"/>
                    <a:pt x="1885" y="39"/>
                  </a:cubicBezTo>
                  <a:cubicBezTo>
                    <a:pt x="375" y="346"/>
                    <a:pt x="1" y="2337"/>
                    <a:pt x="1297" y="3178"/>
                  </a:cubicBezTo>
                  <a:cubicBezTo>
                    <a:pt x="1603" y="3380"/>
                    <a:pt x="1930" y="3471"/>
                    <a:pt x="2247" y="3471"/>
                  </a:cubicBezTo>
                  <a:cubicBezTo>
                    <a:pt x="3271" y="3471"/>
                    <a:pt x="4187" y="2528"/>
                    <a:pt x="3942" y="1375"/>
                  </a:cubicBezTo>
                  <a:cubicBezTo>
                    <a:pt x="3768" y="561"/>
                    <a:pt x="3047" y="0"/>
                    <a:pt x="22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4"/>
            <p:cNvSpPr/>
            <p:nvPr/>
          </p:nvSpPr>
          <p:spPr>
            <a:xfrm>
              <a:off x="1908250" y="1222125"/>
              <a:ext cx="25400" cy="82875"/>
            </a:xfrm>
            <a:custGeom>
              <a:avLst/>
              <a:gdLst/>
              <a:ahLst/>
              <a:cxnLst/>
              <a:rect l="l" t="t" r="r" b="b"/>
              <a:pathLst>
                <a:path w="1016" h="3315" extrusionOk="0">
                  <a:moveTo>
                    <a:pt x="829" y="1"/>
                  </a:moveTo>
                  <a:lnTo>
                    <a:pt x="0" y="54"/>
                  </a:lnTo>
                  <a:lnTo>
                    <a:pt x="187" y="3314"/>
                  </a:lnTo>
                  <a:lnTo>
                    <a:pt x="1016" y="3261"/>
                  </a:lnTo>
                  <a:lnTo>
                    <a:pt x="8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4"/>
            <p:cNvSpPr/>
            <p:nvPr/>
          </p:nvSpPr>
          <p:spPr>
            <a:xfrm>
              <a:off x="1912925" y="1296625"/>
              <a:ext cx="79525" cy="32075"/>
            </a:xfrm>
            <a:custGeom>
              <a:avLst/>
              <a:gdLst/>
              <a:ahLst/>
              <a:cxnLst/>
              <a:rect l="l" t="t" r="r" b="b"/>
              <a:pathLst>
                <a:path w="3181" h="1283" extrusionOk="0">
                  <a:moveTo>
                    <a:pt x="3113" y="0"/>
                  </a:moveTo>
                  <a:lnTo>
                    <a:pt x="0" y="174"/>
                  </a:lnTo>
                  <a:lnTo>
                    <a:pt x="54" y="1283"/>
                  </a:lnTo>
                  <a:lnTo>
                    <a:pt x="3180" y="1096"/>
                  </a:lnTo>
                  <a:lnTo>
                    <a:pt x="311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4"/>
            <p:cNvSpPr/>
            <p:nvPr/>
          </p:nvSpPr>
          <p:spPr>
            <a:xfrm>
              <a:off x="1791675" y="683575"/>
              <a:ext cx="132300" cy="275525"/>
            </a:xfrm>
            <a:custGeom>
              <a:avLst/>
              <a:gdLst/>
              <a:ahLst/>
              <a:cxnLst/>
              <a:rect l="l" t="t" r="r" b="b"/>
              <a:pathLst>
                <a:path w="5292" h="11021" extrusionOk="0">
                  <a:moveTo>
                    <a:pt x="4368" y="1"/>
                  </a:moveTo>
                  <a:cubicBezTo>
                    <a:pt x="4024" y="1"/>
                    <a:pt x="3695" y="214"/>
                    <a:pt x="3568" y="553"/>
                  </a:cubicBezTo>
                  <a:lnTo>
                    <a:pt x="161" y="9906"/>
                  </a:lnTo>
                  <a:cubicBezTo>
                    <a:pt x="0" y="10333"/>
                    <a:pt x="227" y="10814"/>
                    <a:pt x="655" y="10974"/>
                  </a:cubicBezTo>
                  <a:cubicBezTo>
                    <a:pt x="748" y="11006"/>
                    <a:pt x="843" y="11021"/>
                    <a:pt x="936" y="11021"/>
                  </a:cubicBezTo>
                  <a:cubicBezTo>
                    <a:pt x="1280" y="11021"/>
                    <a:pt x="1597" y="10814"/>
                    <a:pt x="1724" y="10467"/>
                  </a:cubicBezTo>
                  <a:lnTo>
                    <a:pt x="5144" y="1114"/>
                  </a:lnTo>
                  <a:cubicBezTo>
                    <a:pt x="5291" y="687"/>
                    <a:pt x="5077" y="206"/>
                    <a:pt x="4636" y="45"/>
                  </a:cubicBezTo>
                  <a:cubicBezTo>
                    <a:pt x="4548" y="15"/>
                    <a:pt x="4458" y="1"/>
                    <a:pt x="43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4"/>
            <p:cNvSpPr/>
            <p:nvPr/>
          </p:nvSpPr>
          <p:spPr>
            <a:xfrm>
              <a:off x="1791675" y="683575"/>
              <a:ext cx="132300" cy="275525"/>
            </a:xfrm>
            <a:custGeom>
              <a:avLst/>
              <a:gdLst/>
              <a:ahLst/>
              <a:cxnLst/>
              <a:rect l="l" t="t" r="r" b="b"/>
              <a:pathLst>
                <a:path w="5292" h="11021" extrusionOk="0">
                  <a:moveTo>
                    <a:pt x="4368" y="1"/>
                  </a:moveTo>
                  <a:cubicBezTo>
                    <a:pt x="4024" y="1"/>
                    <a:pt x="3695" y="214"/>
                    <a:pt x="3568" y="553"/>
                  </a:cubicBezTo>
                  <a:lnTo>
                    <a:pt x="161" y="9906"/>
                  </a:lnTo>
                  <a:cubicBezTo>
                    <a:pt x="0" y="10333"/>
                    <a:pt x="227" y="10814"/>
                    <a:pt x="655" y="10974"/>
                  </a:cubicBezTo>
                  <a:cubicBezTo>
                    <a:pt x="748" y="11006"/>
                    <a:pt x="843" y="11021"/>
                    <a:pt x="936" y="11021"/>
                  </a:cubicBezTo>
                  <a:cubicBezTo>
                    <a:pt x="1280" y="11021"/>
                    <a:pt x="1597" y="10814"/>
                    <a:pt x="1724" y="10467"/>
                  </a:cubicBezTo>
                  <a:lnTo>
                    <a:pt x="5144" y="1114"/>
                  </a:lnTo>
                  <a:cubicBezTo>
                    <a:pt x="5291" y="687"/>
                    <a:pt x="5077" y="206"/>
                    <a:pt x="4636" y="45"/>
                  </a:cubicBezTo>
                  <a:cubicBezTo>
                    <a:pt x="4548" y="15"/>
                    <a:pt x="4458" y="1"/>
                    <a:pt x="43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4"/>
            <p:cNvSpPr/>
            <p:nvPr/>
          </p:nvSpPr>
          <p:spPr>
            <a:xfrm>
              <a:off x="2530525" y="442725"/>
              <a:ext cx="292275" cy="45100"/>
            </a:xfrm>
            <a:custGeom>
              <a:avLst/>
              <a:gdLst/>
              <a:ahLst/>
              <a:cxnLst/>
              <a:rect l="l" t="t" r="r" b="b"/>
              <a:pathLst>
                <a:path w="11691" h="1804" extrusionOk="0">
                  <a:moveTo>
                    <a:pt x="9133" y="0"/>
                  </a:moveTo>
                  <a:cubicBezTo>
                    <a:pt x="8637" y="0"/>
                    <a:pt x="8065" y="24"/>
                    <a:pt x="7415" y="86"/>
                  </a:cubicBezTo>
                  <a:cubicBezTo>
                    <a:pt x="4489" y="367"/>
                    <a:pt x="0" y="140"/>
                    <a:pt x="788" y="701"/>
                  </a:cubicBezTo>
                  <a:cubicBezTo>
                    <a:pt x="1262" y="1038"/>
                    <a:pt x="4186" y="1803"/>
                    <a:pt x="6995" y="1803"/>
                  </a:cubicBezTo>
                  <a:cubicBezTo>
                    <a:pt x="8864" y="1803"/>
                    <a:pt x="10682" y="1464"/>
                    <a:pt x="11691" y="434"/>
                  </a:cubicBezTo>
                  <a:lnTo>
                    <a:pt x="11691" y="300"/>
                  </a:lnTo>
                  <a:cubicBezTo>
                    <a:pt x="11691" y="300"/>
                    <a:pt x="10880" y="0"/>
                    <a:pt x="913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4"/>
            <p:cNvSpPr/>
            <p:nvPr/>
          </p:nvSpPr>
          <p:spPr>
            <a:xfrm>
              <a:off x="2845500" y="435850"/>
              <a:ext cx="24750" cy="51800"/>
            </a:xfrm>
            <a:custGeom>
              <a:avLst/>
              <a:gdLst/>
              <a:ahLst/>
              <a:cxnLst/>
              <a:rect l="l" t="t" r="r" b="b"/>
              <a:pathLst>
                <a:path w="990" h="2072" extrusionOk="0">
                  <a:moveTo>
                    <a:pt x="869" y="1"/>
                  </a:moveTo>
                  <a:lnTo>
                    <a:pt x="0" y="54"/>
                  </a:lnTo>
                  <a:lnTo>
                    <a:pt x="121" y="2071"/>
                  </a:lnTo>
                  <a:lnTo>
                    <a:pt x="989" y="2018"/>
                  </a:lnTo>
                  <a:lnTo>
                    <a:pt x="869"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4"/>
            <p:cNvSpPr/>
            <p:nvPr/>
          </p:nvSpPr>
          <p:spPr>
            <a:xfrm>
              <a:off x="2818775" y="428175"/>
              <a:ext cx="76525" cy="40100"/>
            </a:xfrm>
            <a:custGeom>
              <a:avLst/>
              <a:gdLst/>
              <a:ahLst/>
              <a:cxnLst/>
              <a:rect l="l" t="t" r="r" b="b"/>
              <a:pathLst>
                <a:path w="3061" h="1604" extrusionOk="0">
                  <a:moveTo>
                    <a:pt x="2980" y="0"/>
                  </a:moveTo>
                  <a:lnTo>
                    <a:pt x="1" y="174"/>
                  </a:lnTo>
                  <a:lnTo>
                    <a:pt x="81" y="1604"/>
                  </a:lnTo>
                  <a:lnTo>
                    <a:pt x="3060" y="1430"/>
                  </a:lnTo>
                  <a:lnTo>
                    <a:pt x="298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4"/>
            <p:cNvSpPr/>
            <p:nvPr/>
          </p:nvSpPr>
          <p:spPr>
            <a:xfrm>
              <a:off x="2894275" y="417375"/>
              <a:ext cx="276900" cy="54500"/>
            </a:xfrm>
            <a:custGeom>
              <a:avLst/>
              <a:gdLst/>
              <a:ahLst/>
              <a:cxnLst/>
              <a:rect l="l" t="t" r="r" b="b"/>
              <a:pathLst>
                <a:path w="11076" h="2180" extrusionOk="0">
                  <a:moveTo>
                    <a:pt x="10319" y="1"/>
                  </a:moveTo>
                  <a:cubicBezTo>
                    <a:pt x="9088" y="1"/>
                    <a:pt x="6278" y="385"/>
                    <a:pt x="4209" y="432"/>
                  </a:cubicBezTo>
                  <a:cubicBezTo>
                    <a:pt x="1269" y="486"/>
                    <a:pt x="0" y="1140"/>
                    <a:pt x="0" y="1140"/>
                  </a:cubicBezTo>
                  <a:lnTo>
                    <a:pt x="13" y="1287"/>
                  </a:lnTo>
                  <a:cubicBezTo>
                    <a:pt x="826" y="1938"/>
                    <a:pt x="2019" y="2180"/>
                    <a:pt x="3321" y="2180"/>
                  </a:cubicBezTo>
                  <a:cubicBezTo>
                    <a:pt x="6513" y="2180"/>
                    <a:pt x="10359" y="724"/>
                    <a:pt x="10862" y="259"/>
                  </a:cubicBezTo>
                  <a:cubicBezTo>
                    <a:pt x="11076" y="69"/>
                    <a:pt x="10837" y="1"/>
                    <a:pt x="103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4"/>
            <p:cNvSpPr/>
            <p:nvPr/>
          </p:nvSpPr>
          <p:spPr>
            <a:xfrm>
              <a:off x="2800750" y="482225"/>
              <a:ext cx="131625" cy="163100"/>
            </a:xfrm>
            <a:custGeom>
              <a:avLst/>
              <a:gdLst/>
              <a:ahLst/>
              <a:cxnLst/>
              <a:rect l="l" t="t" r="r" b="b"/>
              <a:pathLst>
                <a:path w="5265" h="6524" extrusionOk="0">
                  <a:moveTo>
                    <a:pt x="4375" y="1"/>
                  </a:moveTo>
                  <a:cubicBezTo>
                    <a:pt x="4360" y="1"/>
                    <a:pt x="4344" y="1"/>
                    <a:pt x="4329" y="3"/>
                  </a:cubicBezTo>
                  <a:lnTo>
                    <a:pt x="561" y="216"/>
                  </a:lnTo>
                  <a:cubicBezTo>
                    <a:pt x="241" y="243"/>
                    <a:pt x="0" y="524"/>
                    <a:pt x="13" y="844"/>
                  </a:cubicBezTo>
                  <a:lnTo>
                    <a:pt x="321" y="5962"/>
                  </a:lnTo>
                  <a:cubicBezTo>
                    <a:pt x="334" y="6287"/>
                    <a:pt x="600" y="6523"/>
                    <a:pt x="910" y="6523"/>
                  </a:cubicBezTo>
                  <a:cubicBezTo>
                    <a:pt x="918" y="6523"/>
                    <a:pt x="927" y="6523"/>
                    <a:pt x="935" y="6523"/>
                  </a:cubicBezTo>
                  <a:lnTo>
                    <a:pt x="4703" y="6296"/>
                  </a:lnTo>
                  <a:cubicBezTo>
                    <a:pt x="5024" y="6269"/>
                    <a:pt x="5264" y="6002"/>
                    <a:pt x="5251" y="5681"/>
                  </a:cubicBezTo>
                  <a:lnTo>
                    <a:pt x="4944" y="550"/>
                  </a:lnTo>
                  <a:cubicBezTo>
                    <a:pt x="4931" y="245"/>
                    <a:pt x="4676" y="1"/>
                    <a:pt x="437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4"/>
            <p:cNvSpPr/>
            <p:nvPr/>
          </p:nvSpPr>
          <p:spPr>
            <a:xfrm>
              <a:off x="2800750" y="482225"/>
              <a:ext cx="131625" cy="163100"/>
            </a:xfrm>
            <a:custGeom>
              <a:avLst/>
              <a:gdLst/>
              <a:ahLst/>
              <a:cxnLst/>
              <a:rect l="l" t="t" r="r" b="b"/>
              <a:pathLst>
                <a:path w="5265" h="6524" extrusionOk="0">
                  <a:moveTo>
                    <a:pt x="4375" y="1"/>
                  </a:moveTo>
                  <a:cubicBezTo>
                    <a:pt x="4360" y="1"/>
                    <a:pt x="4344" y="1"/>
                    <a:pt x="4329" y="3"/>
                  </a:cubicBezTo>
                  <a:lnTo>
                    <a:pt x="561" y="216"/>
                  </a:lnTo>
                  <a:cubicBezTo>
                    <a:pt x="241" y="243"/>
                    <a:pt x="0" y="524"/>
                    <a:pt x="13" y="844"/>
                  </a:cubicBezTo>
                  <a:lnTo>
                    <a:pt x="321" y="5962"/>
                  </a:lnTo>
                  <a:cubicBezTo>
                    <a:pt x="334" y="6287"/>
                    <a:pt x="600" y="6523"/>
                    <a:pt x="910" y="6523"/>
                  </a:cubicBezTo>
                  <a:cubicBezTo>
                    <a:pt x="918" y="6523"/>
                    <a:pt x="927" y="6523"/>
                    <a:pt x="935" y="6523"/>
                  </a:cubicBezTo>
                  <a:lnTo>
                    <a:pt x="4703" y="6296"/>
                  </a:lnTo>
                  <a:cubicBezTo>
                    <a:pt x="5024" y="6269"/>
                    <a:pt x="5264" y="6002"/>
                    <a:pt x="5251" y="5681"/>
                  </a:cubicBezTo>
                  <a:lnTo>
                    <a:pt x="4944" y="550"/>
                  </a:lnTo>
                  <a:cubicBezTo>
                    <a:pt x="4931" y="245"/>
                    <a:pt x="4676" y="1"/>
                    <a:pt x="43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4"/>
            <p:cNvSpPr/>
            <p:nvPr/>
          </p:nvSpPr>
          <p:spPr>
            <a:xfrm>
              <a:off x="1766275" y="632250"/>
              <a:ext cx="852775" cy="96900"/>
            </a:xfrm>
            <a:custGeom>
              <a:avLst/>
              <a:gdLst/>
              <a:ahLst/>
              <a:cxnLst/>
              <a:rect l="l" t="t" r="r" b="b"/>
              <a:pathLst>
                <a:path w="34111" h="3876" extrusionOk="0">
                  <a:moveTo>
                    <a:pt x="34004" y="1"/>
                  </a:moveTo>
                  <a:lnTo>
                    <a:pt x="1" y="2005"/>
                  </a:lnTo>
                  <a:lnTo>
                    <a:pt x="108" y="3875"/>
                  </a:lnTo>
                  <a:lnTo>
                    <a:pt x="34111" y="1871"/>
                  </a:lnTo>
                  <a:lnTo>
                    <a:pt x="3400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4"/>
            <p:cNvSpPr/>
            <p:nvPr/>
          </p:nvSpPr>
          <p:spPr>
            <a:xfrm>
              <a:off x="1766275" y="632250"/>
              <a:ext cx="852775" cy="96900"/>
            </a:xfrm>
            <a:custGeom>
              <a:avLst/>
              <a:gdLst/>
              <a:ahLst/>
              <a:cxnLst/>
              <a:rect l="l" t="t" r="r" b="b"/>
              <a:pathLst>
                <a:path w="34111" h="3876" extrusionOk="0">
                  <a:moveTo>
                    <a:pt x="34004" y="1"/>
                  </a:moveTo>
                  <a:lnTo>
                    <a:pt x="1" y="2005"/>
                  </a:lnTo>
                  <a:lnTo>
                    <a:pt x="108" y="3875"/>
                  </a:lnTo>
                  <a:lnTo>
                    <a:pt x="34111" y="1871"/>
                  </a:lnTo>
                  <a:lnTo>
                    <a:pt x="340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4"/>
            <p:cNvSpPr/>
            <p:nvPr/>
          </p:nvSpPr>
          <p:spPr>
            <a:xfrm>
              <a:off x="2583950" y="600525"/>
              <a:ext cx="83550" cy="59475"/>
            </a:xfrm>
            <a:custGeom>
              <a:avLst/>
              <a:gdLst/>
              <a:ahLst/>
              <a:cxnLst/>
              <a:rect l="l" t="t" r="r" b="b"/>
              <a:pathLst>
                <a:path w="3342" h="2379" extrusionOk="0">
                  <a:moveTo>
                    <a:pt x="3207" y="0"/>
                  </a:moveTo>
                  <a:lnTo>
                    <a:pt x="1" y="187"/>
                  </a:lnTo>
                  <a:lnTo>
                    <a:pt x="135" y="2379"/>
                  </a:lnTo>
                  <a:lnTo>
                    <a:pt x="3341" y="2192"/>
                  </a:lnTo>
                  <a:lnTo>
                    <a:pt x="320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4"/>
            <p:cNvSpPr/>
            <p:nvPr/>
          </p:nvSpPr>
          <p:spPr>
            <a:xfrm>
              <a:off x="2607675" y="651625"/>
              <a:ext cx="41100" cy="50150"/>
            </a:xfrm>
            <a:custGeom>
              <a:avLst/>
              <a:gdLst/>
              <a:ahLst/>
              <a:cxnLst/>
              <a:rect l="l" t="t" r="r" b="b"/>
              <a:pathLst>
                <a:path w="1644" h="2006" extrusionOk="0">
                  <a:moveTo>
                    <a:pt x="1550" y="1"/>
                  </a:moveTo>
                  <a:lnTo>
                    <a:pt x="1" y="94"/>
                  </a:lnTo>
                  <a:lnTo>
                    <a:pt x="67" y="1270"/>
                  </a:lnTo>
                  <a:cubicBezTo>
                    <a:pt x="94" y="1689"/>
                    <a:pt x="440" y="2005"/>
                    <a:pt x="869" y="2005"/>
                  </a:cubicBezTo>
                  <a:cubicBezTo>
                    <a:pt x="878" y="2005"/>
                    <a:pt x="887" y="2005"/>
                    <a:pt x="896" y="2005"/>
                  </a:cubicBezTo>
                  <a:cubicBezTo>
                    <a:pt x="1323" y="1978"/>
                    <a:pt x="1644" y="1604"/>
                    <a:pt x="1631" y="1176"/>
                  </a:cubicBezTo>
                  <a:lnTo>
                    <a:pt x="155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4"/>
            <p:cNvSpPr/>
            <p:nvPr/>
          </p:nvSpPr>
          <p:spPr>
            <a:xfrm>
              <a:off x="2183475" y="383750"/>
              <a:ext cx="16050" cy="37100"/>
            </a:xfrm>
            <a:custGeom>
              <a:avLst/>
              <a:gdLst/>
              <a:ahLst/>
              <a:cxnLst/>
              <a:rect l="l" t="t" r="r" b="b"/>
              <a:pathLst>
                <a:path w="642" h="1484" extrusionOk="0">
                  <a:moveTo>
                    <a:pt x="548" y="0"/>
                  </a:moveTo>
                  <a:lnTo>
                    <a:pt x="0" y="40"/>
                  </a:lnTo>
                  <a:lnTo>
                    <a:pt x="81" y="1483"/>
                  </a:lnTo>
                  <a:lnTo>
                    <a:pt x="642" y="1457"/>
                  </a:lnTo>
                  <a:lnTo>
                    <a:pt x="54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4"/>
            <p:cNvSpPr/>
            <p:nvPr/>
          </p:nvSpPr>
          <p:spPr>
            <a:xfrm>
              <a:off x="2148725" y="367025"/>
              <a:ext cx="82525" cy="25775"/>
            </a:xfrm>
            <a:custGeom>
              <a:avLst/>
              <a:gdLst/>
              <a:ahLst/>
              <a:cxnLst/>
              <a:rect l="l" t="t" r="r" b="b"/>
              <a:pathLst>
                <a:path w="3301" h="1031" extrusionOk="0">
                  <a:moveTo>
                    <a:pt x="2832" y="1"/>
                  </a:moveTo>
                  <a:cubicBezTo>
                    <a:pt x="2824" y="1"/>
                    <a:pt x="2815" y="1"/>
                    <a:pt x="2807" y="1"/>
                  </a:cubicBezTo>
                  <a:lnTo>
                    <a:pt x="442" y="135"/>
                  </a:lnTo>
                  <a:cubicBezTo>
                    <a:pt x="201" y="148"/>
                    <a:pt x="1" y="362"/>
                    <a:pt x="28" y="616"/>
                  </a:cubicBezTo>
                  <a:cubicBezTo>
                    <a:pt x="41" y="848"/>
                    <a:pt x="241" y="1031"/>
                    <a:pt x="471" y="1031"/>
                  </a:cubicBezTo>
                  <a:cubicBezTo>
                    <a:pt x="479" y="1031"/>
                    <a:pt x="487" y="1030"/>
                    <a:pt x="495" y="1030"/>
                  </a:cubicBezTo>
                  <a:lnTo>
                    <a:pt x="2860" y="896"/>
                  </a:lnTo>
                  <a:cubicBezTo>
                    <a:pt x="3114" y="870"/>
                    <a:pt x="3301" y="669"/>
                    <a:pt x="3274" y="415"/>
                  </a:cubicBezTo>
                  <a:cubicBezTo>
                    <a:pt x="3261" y="183"/>
                    <a:pt x="3074" y="1"/>
                    <a:pt x="28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4"/>
            <p:cNvSpPr/>
            <p:nvPr/>
          </p:nvSpPr>
          <p:spPr>
            <a:xfrm>
              <a:off x="1942300" y="403900"/>
              <a:ext cx="492050" cy="217350"/>
            </a:xfrm>
            <a:custGeom>
              <a:avLst/>
              <a:gdLst/>
              <a:ahLst/>
              <a:cxnLst/>
              <a:rect l="l" t="t" r="r" b="b"/>
              <a:pathLst>
                <a:path w="19682" h="8694" extrusionOk="0">
                  <a:moveTo>
                    <a:pt x="14700" y="1"/>
                  </a:moveTo>
                  <a:cubicBezTo>
                    <a:pt x="14607" y="1"/>
                    <a:pt x="14512" y="4"/>
                    <a:pt x="14417" y="9"/>
                  </a:cubicBezTo>
                  <a:lnTo>
                    <a:pt x="4824" y="570"/>
                  </a:lnTo>
                  <a:cubicBezTo>
                    <a:pt x="2018" y="744"/>
                    <a:pt x="1" y="3349"/>
                    <a:pt x="549" y="6115"/>
                  </a:cubicBezTo>
                  <a:lnTo>
                    <a:pt x="1056" y="8694"/>
                  </a:lnTo>
                  <a:lnTo>
                    <a:pt x="18973" y="7638"/>
                  </a:lnTo>
                  <a:lnTo>
                    <a:pt x="19294" y="5273"/>
                  </a:lnTo>
                  <a:cubicBezTo>
                    <a:pt x="19682" y="2468"/>
                    <a:pt x="17493" y="1"/>
                    <a:pt x="1470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4"/>
            <p:cNvSpPr/>
            <p:nvPr/>
          </p:nvSpPr>
          <p:spPr>
            <a:xfrm>
              <a:off x="1942300" y="403900"/>
              <a:ext cx="492050" cy="217350"/>
            </a:xfrm>
            <a:custGeom>
              <a:avLst/>
              <a:gdLst/>
              <a:ahLst/>
              <a:cxnLst/>
              <a:rect l="l" t="t" r="r" b="b"/>
              <a:pathLst>
                <a:path w="19682" h="8694" extrusionOk="0">
                  <a:moveTo>
                    <a:pt x="14700" y="1"/>
                  </a:moveTo>
                  <a:cubicBezTo>
                    <a:pt x="14607" y="1"/>
                    <a:pt x="14512" y="4"/>
                    <a:pt x="14417" y="9"/>
                  </a:cubicBezTo>
                  <a:lnTo>
                    <a:pt x="4824" y="570"/>
                  </a:lnTo>
                  <a:cubicBezTo>
                    <a:pt x="2018" y="744"/>
                    <a:pt x="1" y="3349"/>
                    <a:pt x="549" y="6115"/>
                  </a:cubicBezTo>
                  <a:lnTo>
                    <a:pt x="1056" y="8694"/>
                  </a:lnTo>
                  <a:lnTo>
                    <a:pt x="18973" y="7638"/>
                  </a:lnTo>
                  <a:lnTo>
                    <a:pt x="19294" y="5273"/>
                  </a:lnTo>
                  <a:cubicBezTo>
                    <a:pt x="19682" y="2468"/>
                    <a:pt x="17493" y="1"/>
                    <a:pt x="147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4"/>
            <p:cNvSpPr/>
            <p:nvPr/>
          </p:nvSpPr>
          <p:spPr>
            <a:xfrm>
              <a:off x="2118350" y="461575"/>
              <a:ext cx="9700" cy="54475"/>
            </a:xfrm>
            <a:custGeom>
              <a:avLst/>
              <a:gdLst/>
              <a:ahLst/>
              <a:cxnLst/>
              <a:rect l="l" t="t" r="r" b="b"/>
              <a:pathLst>
                <a:path w="388" h="2179" extrusionOk="0">
                  <a:moveTo>
                    <a:pt x="254" y="0"/>
                  </a:moveTo>
                  <a:lnTo>
                    <a:pt x="0" y="14"/>
                  </a:lnTo>
                  <a:lnTo>
                    <a:pt x="134" y="2178"/>
                  </a:lnTo>
                  <a:lnTo>
                    <a:pt x="388" y="2165"/>
                  </a:lnTo>
                  <a:lnTo>
                    <a:pt x="25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4"/>
            <p:cNvSpPr/>
            <p:nvPr/>
          </p:nvSpPr>
          <p:spPr>
            <a:xfrm>
              <a:off x="2142725" y="460225"/>
              <a:ext cx="9700" cy="54475"/>
            </a:xfrm>
            <a:custGeom>
              <a:avLst/>
              <a:gdLst/>
              <a:ahLst/>
              <a:cxnLst/>
              <a:rect l="l" t="t" r="r" b="b"/>
              <a:pathLst>
                <a:path w="388" h="2179" extrusionOk="0">
                  <a:moveTo>
                    <a:pt x="254" y="1"/>
                  </a:moveTo>
                  <a:lnTo>
                    <a:pt x="0" y="14"/>
                  </a:lnTo>
                  <a:lnTo>
                    <a:pt x="134" y="2179"/>
                  </a:lnTo>
                  <a:lnTo>
                    <a:pt x="388" y="2165"/>
                  </a:lnTo>
                  <a:lnTo>
                    <a:pt x="25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4"/>
            <p:cNvSpPr/>
            <p:nvPr/>
          </p:nvSpPr>
          <p:spPr>
            <a:xfrm>
              <a:off x="2167100" y="458900"/>
              <a:ext cx="9725" cy="54475"/>
            </a:xfrm>
            <a:custGeom>
              <a:avLst/>
              <a:gdLst/>
              <a:ahLst/>
              <a:cxnLst/>
              <a:rect l="l" t="t" r="r" b="b"/>
              <a:pathLst>
                <a:path w="389" h="2179" extrusionOk="0">
                  <a:moveTo>
                    <a:pt x="255" y="0"/>
                  </a:moveTo>
                  <a:lnTo>
                    <a:pt x="1" y="14"/>
                  </a:lnTo>
                  <a:lnTo>
                    <a:pt x="134" y="2178"/>
                  </a:lnTo>
                  <a:lnTo>
                    <a:pt x="388" y="2165"/>
                  </a:lnTo>
                  <a:lnTo>
                    <a:pt x="25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4"/>
            <p:cNvSpPr/>
            <p:nvPr/>
          </p:nvSpPr>
          <p:spPr>
            <a:xfrm>
              <a:off x="2191500" y="457225"/>
              <a:ext cx="9700" cy="54475"/>
            </a:xfrm>
            <a:custGeom>
              <a:avLst/>
              <a:gdLst/>
              <a:ahLst/>
              <a:cxnLst/>
              <a:rect l="l" t="t" r="r" b="b"/>
              <a:pathLst>
                <a:path w="388" h="2179" extrusionOk="0">
                  <a:moveTo>
                    <a:pt x="254" y="1"/>
                  </a:moveTo>
                  <a:lnTo>
                    <a:pt x="0" y="27"/>
                  </a:lnTo>
                  <a:lnTo>
                    <a:pt x="134" y="2178"/>
                  </a:lnTo>
                  <a:lnTo>
                    <a:pt x="388" y="2165"/>
                  </a:lnTo>
                  <a:lnTo>
                    <a:pt x="25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4"/>
            <p:cNvSpPr/>
            <p:nvPr/>
          </p:nvSpPr>
          <p:spPr>
            <a:xfrm>
              <a:off x="2215875" y="455900"/>
              <a:ext cx="9700" cy="54475"/>
            </a:xfrm>
            <a:custGeom>
              <a:avLst/>
              <a:gdLst/>
              <a:ahLst/>
              <a:cxnLst/>
              <a:rect l="l" t="t" r="r" b="b"/>
              <a:pathLst>
                <a:path w="388" h="2179" extrusionOk="0">
                  <a:moveTo>
                    <a:pt x="254" y="0"/>
                  </a:moveTo>
                  <a:lnTo>
                    <a:pt x="0" y="14"/>
                  </a:lnTo>
                  <a:lnTo>
                    <a:pt x="134" y="2178"/>
                  </a:lnTo>
                  <a:lnTo>
                    <a:pt x="388" y="2165"/>
                  </a:lnTo>
                  <a:lnTo>
                    <a:pt x="25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4"/>
            <p:cNvSpPr/>
            <p:nvPr/>
          </p:nvSpPr>
          <p:spPr>
            <a:xfrm>
              <a:off x="2240250" y="454550"/>
              <a:ext cx="9725" cy="54475"/>
            </a:xfrm>
            <a:custGeom>
              <a:avLst/>
              <a:gdLst/>
              <a:ahLst/>
              <a:cxnLst/>
              <a:rect l="l" t="t" r="r" b="b"/>
              <a:pathLst>
                <a:path w="389" h="2179" extrusionOk="0">
                  <a:moveTo>
                    <a:pt x="255" y="1"/>
                  </a:moveTo>
                  <a:lnTo>
                    <a:pt x="1" y="14"/>
                  </a:lnTo>
                  <a:lnTo>
                    <a:pt x="134" y="2179"/>
                  </a:lnTo>
                  <a:lnTo>
                    <a:pt x="388" y="2165"/>
                  </a:lnTo>
                  <a:lnTo>
                    <a:pt x="25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4"/>
            <p:cNvSpPr/>
            <p:nvPr/>
          </p:nvSpPr>
          <p:spPr>
            <a:xfrm>
              <a:off x="1970375" y="597175"/>
              <a:ext cx="457300" cy="269650"/>
            </a:xfrm>
            <a:custGeom>
              <a:avLst/>
              <a:gdLst/>
              <a:ahLst/>
              <a:cxnLst/>
              <a:rect l="l" t="t" r="r" b="b"/>
              <a:pathLst>
                <a:path w="18292" h="10786" extrusionOk="0">
                  <a:moveTo>
                    <a:pt x="17930" y="1"/>
                  </a:moveTo>
                  <a:lnTo>
                    <a:pt x="0" y="1070"/>
                  </a:lnTo>
                  <a:lnTo>
                    <a:pt x="80" y="2339"/>
                  </a:lnTo>
                  <a:cubicBezTo>
                    <a:pt x="364" y="7102"/>
                    <a:pt x="4318" y="10786"/>
                    <a:pt x="9028" y="10786"/>
                  </a:cubicBezTo>
                  <a:cubicBezTo>
                    <a:pt x="9206" y="10786"/>
                    <a:pt x="9386" y="10780"/>
                    <a:pt x="9567" y="10770"/>
                  </a:cubicBezTo>
                  <a:cubicBezTo>
                    <a:pt x="14523" y="10476"/>
                    <a:pt x="18291" y="6227"/>
                    <a:pt x="17997" y="1270"/>
                  </a:cubicBezTo>
                  <a:lnTo>
                    <a:pt x="1793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4"/>
            <p:cNvSpPr/>
            <p:nvPr/>
          </p:nvSpPr>
          <p:spPr>
            <a:xfrm>
              <a:off x="2113675" y="710950"/>
              <a:ext cx="161350" cy="136600"/>
            </a:xfrm>
            <a:custGeom>
              <a:avLst/>
              <a:gdLst/>
              <a:ahLst/>
              <a:cxnLst/>
              <a:rect l="l" t="t" r="r" b="b"/>
              <a:pathLst>
                <a:path w="6454" h="5464" extrusionOk="0">
                  <a:moveTo>
                    <a:pt x="3644" y="0"/>
                  </a:moveTo>
                  <a:cubicBezTo>
                    <a:pt x="3588" y="0"/>
                    <a:pt x="3531" y="2"/>
                    <a:pt x="3474" y="6"/>
                  </a:cubicBezTo>
                  <a:cubicBezTo>
                    <a:pt x="1042" y="153"/>
                    <a:pt x="0" y="3159"/>
                    <a:pt x="1817" y="4776"/>
                  </a:cubicBezTo>
                  <a:cubicBezTo>
                    <a:pt x="2356" y="5251"/>
                    <a:pt x="2987" y="5464"/>
                    <a:pt x="3605" y="5464"/>
                  </a:cubicBezTo>
                  <a:cubicBezTo>
                    <a:pt x="5068" y="5464"/>
                    <a:pt x="6454" y="4272"/>
                    <a:pt x="6360" y="2571"/>
                  </a:cubicBezTo>
                  <a:cubicBezTo>
                    <a:pt x="6270" y="1119"/>
                    <a:pt x="5067" y="0"/>
                    <a:pt x="36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4"/>
            <p:cNvSpPr/>
            <p:nvPr/>
          </p:nvSpPr>
          <p:spPr>
            <a:xfrm>
              <a:off x="1188100" y="512725"/>
              <a:ext cx="291950" cy="45100"/>
            </a:xfrm>
            <a:custGeom>
              <a:avLst/>
              <a:gdLst/>
              <a:ahLst/>
              <a:cxnLst/>
              <a:rect l="l" t="t" r="r" b="b"/>
              <a:pathLst>
                <a:path w="11678" h="1804" extrusionOk="0">
                  <a:moveTo>
                    <a:pt x="9149" y="0"/>
                  </a:moveTo>
                  <a:cubicBezTo>
                    <a:pt x="8649" y="0"/>
                    <a:pt x="8072" y="26"/>
                    <a:pt x="7416" y="92"/>
                  </a:cubicBezTo>
                  <a:cubicBezTo>
                    <a:pt x="4490" y="373"/>
                    <a:pt x="0" y="146"/>
                    <a:pt x="775" y="707"/>
                  </a:cubicBezTo>
                  <a:cubicBezTo>
                    <a:pt x="1248" y="1043"/>
                    <a:pt x="4169" y="1803"/>
                    <a:pt x="6976" y="1803"/>
                  </a:cubicBezTo>
                  <a:cubicBezTo>
                    <a:pt x="8847" y="1803"/>
                    <a:pt x="10668" y="1466"/>
                    <a:pt x="11678" y="439"/>
                  </a:cubicBezTo>
                  <a:lnTo>
                    <a:pt x="11678" y="306"/>
                  </a:lnTo>
                  <a:cubicBezTo>
                    <a:pt x="11678" y="306"/>
                    <a:pt x="10874" y="0"/>
                    <a:pt x="91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4"/>
            <p:cNvSpPr/>
            <p:nvPr/>
          </p:nvSpPr>
          <p:spPr>
            <a:xfrm>
              <a:off x="1502750" y="506000"/>
              <a:ext cx="24725" cy="51800"/>
            </a:xfrm>
            <a:custGeom>
              <a:avLst/>
              <a:gdLst/>
              <a:ahLst/>
              <a:cxnLst/>
              <a:rect l="l" t="t" r="r" b="b"/>
              <a:pathLst>
                <a:path w="989" h="2072" extrusionOk="0">
                  <a:moveTo>
                    <a:pt x="869" y="0"/>
                  </a:moveTo>
                  <a:lnTo>
                    <a:pt x="0" y="54"/>
                  </a:lnTo>
                  <a:lnTo>
                    <a:pt x="120" y="2071"/>
                  </a:lnTo>
                  <a:lnTo>
                    <a:pt x="989" y="2018"/>
                  </a:lnTo>
                  <a:lnTo>
                    <a:pt x="86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4"/>
            <p:cNvSpPr/>
            <p:nvPr/>
          </p:nvSpPr>
          <p:spPr>
            <a:xfrm>
              <a:off x="1476025" y="498325"/>
              <a:ext cx="76500" cy="40100"/>
            </a:xfrm>
            <a:custGeom>
              <a:avLst/>
              <a:gdLst/>
              <a:ahLst/>
              <a:cxnLst/>
              <a:rect l="l" t="t" r="r" b="b"/>
              <a:pathLst>
                <a:path w="3060" h="1604" extrusionOk="0">
                  <a:moveTo>
                    <a:pt x="2980" y="0"/>
                  </a:moveTo>
                  <a:lnTo>
                    <a:pt x="0" y="174"/>
                  </a:lnTo>
                  <a:lnTo>
                    <a:pt x="94" y="1603"/>
                  </a:lnTo>
                  <a:lnTo>
                    <a:pt x="3060" y="1430"/>
                  </a:lnTo>
                  <a:lnTo>
                    <a:pt x="298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4"/>
            <p:cNvSpPr/>
            <p:nvPr/>
          </p:nvSpPr>
          <p:spPr>
            <a:xfrm>
              <a:off x="1551500" y="487375"/>
              <a:ext cx="277200" cy="54475"/>
            </a:xfrm>
            <a:custGeom>
              <a:avLst/>
              <a:gdLst/>
              <a:ahLst/>
              <a:cxnLst/>
              <a:rect l="l" t="t" r="r" b="b"/>
              <a:pathLst>
                <a:path w="11088" h="2179" extrusionOk="0">
                  <a:moveTo>
                    <a:pt x="10317" y="0"/>
                  </a:moveTo>
                  <a:cubicBezTo>
                    <a:pt x="9078" y="0"/>
                    <a:pt x="6274" y="387"/>
                    <a:pt x="4210" y="425"/>
                  </a:cubicBezTo>
                  <a:cubicBezTo>
                    <a:pt x="1270" y="491"/>
                    <a:pt x="1" y="1146"/>
                    <a:pt x="1" y="1146"/>
                  </a:cubicBezTo>
                  <a:lnTo>
                    <a:pt x="14" y="1280"/>
                  </a:lnTo>
                  <a:cubicBezTo>
                    <a:pt x="828" y="1935"/>
                    <a:pt x="2023" y="2178"/>
                    <a:pt x="3327" y="2178"/>
                  </a:cubicBezTo>
                  <a:cubicBezTo>
                    <a:pt x="6519" y="2178"/>
                    <a:pt x="10364" y="720"/>
                    <a:pt x="10877" y="264"/>
                  </a:cubicBezTo>
                  <a:cubicBezTo>
                    <a:pt x="11087" y="70"/>
                    <a:pt x="10843" y="0"/>
                    <a:pt x="103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4"/>
            <p:cNvSpPr/>
            <p:nvPr/>
          </p:nvSpPr>
          <p:spPr>
            <a:xfrm>
              <a:off x="1457975" y="552075"/>
              <a:ext cx="131975" cy="163050"/>
            </a:xfrm>
            <a:custGeom>
              <a:avLst/>
              <a:gdLst/>
              <a:ahLst/>
              <a:cxnLst/>
              <a:rect l="l" t="t" r="r" b="b"/>
              <a:pathLst>
                <a:path w="5279" h="6522" extrusionOk="0">
                  <a:moveTo>
                    <a:pt x="4356" y="1"/>
                  </a:moveTo>
                  <a:cubicBezTo>
                    <a:pt x="4347" y="1"/>
                    <a:pt x="4339" y="1"/>
                    <a:pt x="4330" y="1"/>
                  </a:cubicBezTo>
                  <a:lnTo>
                    <a:pt x="562" y="228"/>
                  </a:lnTo>
                  <a:cubicBezTo>
                    <a:pt x="241" y="242"/>
                    <a:pt x="1" y="522"/>
                    <a:pt x="14" y="843"/>
                  </a:cubicBezTo>
                  <a:lnTo>
                    <a:pt x="322" y="5973"/>
                  </a:lnTo>
                  <a:cubicBezTo>
                    <a:pt x="335" y="6286"/>
                    <a:pt x="601" y="6522"/>
                    <a:pt x="911" y="6522"/>
                  </a:cubicBezTo>
                  <a:cubicBezTo>
                    <a:pt x="919" y="6522"/>
                    <a:pt x="928" y="6522"/>
                    <a:pt x="936" y="6521"/>
                  </a:cubicBezTo>
                  <a:lnTo>
                    <a:pt x="4704" y="6294"/>
                  </a:lnTo>
                  <a:cubicBezTo>
                    <a:pt x="5025" y="6281"/>
                    <a:pt x="5278" y="6000"/>
                    <a:pt x="5252" y="5679"/>
                  </a:cubicBezTo>
                  <a:lnTo>
                    <a:pt x="4958" y="549"/>
                  </a:lnTo>
                  <a:cubicBezTo>
                    <a:pt x="4932" y="237"/>
                    <a:pt x="4678" y="1"/>
                    <a:pt x="435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4"/>
            <p:cNvSpPr/>
            <p:nvPr/>
          </p:nvSpPr>
          <p:spPr>
            <a:xfrm>
              <a:off x="1457975" y="552075"/>
              <a:ext cx="131975" cy="163050"/>
            </a:xfrm>
            <a:custGeom>
              <a:avLst/>
              <a:gdLst/>
              <a:ahLst/>
              <a:cxnLst/>
              <a:rect l="l" t="t" r="r" b="b"/>
              <a:pathLst>
                <a:path w="5279" h="6522" extrusionOk="0">
                  <a:moveTo>
                    <a:pt x="4356" y="1"/>
                  </a:moveTo>
                  <a:cubicBezTo>
                    <a:pt x="4347" y="1"/>
                    <a:pt x="4339" y="1"/>
                    <a:pt x="4330" y="1"/>
                  </a:cubicBezTo>
                  <a:lnTo>
                    <a:pt x="562" y="228"/>
                  </a:lnTo>
                  <a:cubicBezTo>
                    <a:pt x="241" y="242"/>
                    <a:pt x="1" y="522"/>
                    <a:pt x="14" y="843"/>
                  </a:cubicBezTo>
                  <a:lnTo>
                    <a:pt x="322" y="5973"/>
                  </a:lnTo>
                  <a:cubicBezTo>
                    <a:pt x="335" y="6286"/>
                    <a:pt x="601" y="6522"/>
                    <a:pt x="911" y="6522"/>
                  </a:cubicBezTo>
                  <a:cubicBezTo>
                    <a:pt x="919" y="6522"/>
                    <a:pt x="928" y="6522"/>
                    <a:pt x="936" y="6521"/>
                  </a:cubicBezTo>
                  <a:lnTo>
                    <a:pt x="4704" y="6294"/>
                  </a:lnTo>
                  <a:cubicBezTo>
                    <a:pt x="5025" y="6281"/>
                    <a:pt x="5278" y="6000"/>
                    <a:pt x="5252" y="5679"/>
                  </a:cubicBezTo>
                  <a:lnTo>
                    <a:pt x="4958" y="549"/>
                  </a:lnTo>
                  <a:cubicBezTo>
                    <a:pt x="4932" y="237"/>
                    <a:pt x="4678" y="1"/>
                    <a:pt x="43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4"/>
            <p:cNvSpPr/>
            <p:nvPr/>
          </p:nvSpPr>
          <p:spPr>
            <a:xfrm>
              <a:off x="1444625" y="519700"/>
              <a:ext cx="1507125" cy="155325"/>
            </a:xfrm>
            <a:custGeom>
              <a:avLst/>
              <a:gdLst/>
              <a:ahLst/>
              <a:cxnLst/>
              <a:rect l="l" t="t" r="r" b="b"/>
              <a:pathLst>
                <a:path w="60285" h="6213" extrusionOk="0">
                  <a:moveTo>
                    <a:pt x="52268" y="0"/>
                  </a:moveTo>
                  <a:lnTo>
                    <a:pt x="7055" y="2672"/>
                  </a:lnTo>
                  <a:lnTo>
                    <a:pt x="5585" y="4329"/>
                  </a:lnTo>
                  <a:lnTo>
                    <a:pt x="0" y="4877"/>
                  </a:lnTo>
                  <a:lnTo>
                    <a:pt x="81" y="6213"/>
                  </a:lnTo>
                  <a:lnTo>
                    <a:pt x="60284" y="2646"/>
                  </a:lnTo>
                  <a:lnTo>
                    <a:pt x="60191" y="1162"/>
                  </a:lnTo>
                  <a:lnTo>
                    <a:pt x="53978" y="1523"/>
                  </a:lnTo>
                  <a:lnTo>
                    <a:pt x="5226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4"/>
            <p:cNvSpPr/>
            <p:nvPr/>
          </p:nvSpPr>
          <p:spPr>
            <a:xfrm>
              <a:off x="1444625" y="519700"/>
              <a:ext cx="1507125" cy="155325"/>
            </a:xfrm>
            <a:custGeom>
              <a:avLst/>
              <a:gdLst/>
              <a:ahLst/>
              <a:cxnLst/>
              <a:rect l="l" t="t" r="r" b="b"/>
              <a:pathLst>
                <a:path w="60285" h="6213" extrusionOk="0">
                  <a:moveTo>
                    <a:pt x="52268" y="0"/>
                  </a:moveTo>
                  <a:lnTo>
                    <a:pt x="7055" y="2672"/>
                  </a:lnTo>
                  <a:lnTo>
                    <a:pt x="5585" y="4329"/>
                  </a:lnTo>
                  <a:lnTo>
                    <a:pt x="0" y="4877"/>
                  </a:lnTo>
                  <a:lnTo>
                    <a:pt x="81" y="6213"/>
                  </a:lnTo>
                  <a:lnTo>
                    <a:pt x="60284" y="2646"/>
                  </a:lnTo>
                  <a:lnTo>
                    <a:pt x="60191" y="1162"/>
                  </a:lnTo>
                  <a:lnTo>
                    <a:pt x="53978" y="1523"/>
                  </a:lnTo>
                  <a:lnTo>
                    <a:pt x="5226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4"/>
            <p:cNvSpPr/>
            <p:nvPr/>
          </p:nvSpPr>
          <p:spPr>
            <a:xfrm>
              <a:off x="1707150" y="653975"/>
              <a:ext cx="83200" cy="59125"/>
            </a:xfrm>
            <a:custGeom>
              <a:avLst/>
              <a:gdLst/>
              <a:ahLst/>
              <a:cxnLst/>
              <a:rect l="l" t="t" r="r" b="b"/>
              <a:pathLst>
                <a:path w="3328" h="2365" extrusionOk="0">
                  <a:moveTo>
                    <a:pt x="3194" y="0"/>
                  </a:moveTo>
                  <a:lnTo>
                    <a:pt x="1" y="187"/>
                  </a:lnTo>
                  <a:lnTo>
                    <a:pt x="121" y="2365"/>
                  </a:lnTo>
                  <a:lnTo>
                    <a:pt x="3328" y="2178"/>
                  </a:lnTo>
                  <a:lnTo>
                    <a:pt x="319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4"/>
            <p:cNvSpPr/>
            <p:nvPr/>
          </p:nvSpPr>
          <p:spPr>
            <a:xfrm>
              <a:off x="1730550" y="705750"/>
              <a:ext cx="41425" cy="49825"/>
            </a:xfrm>
            <a:custGeom>
              <a:avLst/>
              <a:gdLst/>
              <a:ahLst/>
              <a:cxnLst/>
              <a:rect l="l" t="t" r="r" b="b"/>
              <a:pathLst>
                <a:path w="1657" h="1993" extrusionOk="0">
                  <a:moveTo>
                    <a:pt x="1563" y="0"/>
                  </a:moveTo>
                  <a:lnTo>
                    <a:pt x="0" y="94"/>
                  </a:lnTo>
                  <a:lnTo>
                    <a:pt x="67" y="1256"/>
                  </a:lnTo>
                  <a:cubicBezTo>
                    <a:pt x="93" y="1680"/>
                    <a:pt x="439" y="1992"/>
                    <a:pt x="846" y="1992"/>
                  </a:cubicBezTo>
                  <a:cubicBezTo>
                    <a:pt x="862" y="1992"/>
                    <a:pt x="879" y="1992"/>
                    <a:pt x="895" y="1991"/>
                  </a:cubicBezTo>
                  <a:cubicBezTo>
                    <a:pt x="1323" y="1964"/>
                    <a:pt x="1657" y="1603"/>
                    <a:pt x="1630" y="1162"/>
                  </a:cubicBezTo>
                  <a:lnTo>
                    <a:pt x="156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4"/>
            <p:cNvSpPr/>
            <p:nvPr/>
          </p:nvSpPr>
          <p:spPr>
            <a:xfrm>
              <a:off x="2136050" y="727700"/>
              <a:ext cx="121700" cy="103075"/>
            </a:xfrm>
            <a:custGeom>
              <a:avLst/>
              <a:gdLst/>
              <a:ahLst/>
              <a:cxnLst/>
              <a:rect l="l" t="t" r="r" b="b"/>
              <a:pathLst>
                <a:path w="4868" h="4123" extrusionOk="0">
                  <a:moveTo>
                    <a:pt x="2741" y="0"/>
                  </a:moveTo>
                  <a:cubicBezTo>
                    <a:pt x="2701" y="0"/>
                    <a:pt x="2660" y="1"/>
                    <a:pt x="2619" y="4"/>
                  </a:cubicBezTo>
                  <a:cubicBezTo>
                    <a:pt x="788" y="111"/>
                    <a:pt x="0" y="2382"/>
                    <a:pt x="1363" y="3598"/>
                  </a:cubicBezTo>
                  <a:cubicBezTo>
                    <a:pt x="1773" y="3960"/>
                    <a:pt x="2254" y="4122"/>
                    <a:pt x="2723" y="4122"/>
                  </a:cubicBezTo>
                  <a:cubicBezTo>
                    <a:pt x="3827" y="4122"/>
                    <a:pt x="4868" y="3226"/>
                    <a:pt x="4783" y="1941"/>
                  </a:cubicBezTo>
                  <a:cubicBezTo>
                    <a:pt x="4719" y="847"/>
                    <a:pt x="3823" y="0"/>
                    <a:pt x="274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4"/>
            <p:cNvSpPr/>
            <p:nvPr/>
          </p:nvSpPr>
          <p:spPr>
            <a:xfrm>
              <a:off x="2148400" y="737075"/>
              <a:ext cx="99525" cy="84200"/>
            </a:xfrm>
            <a:custGeom>
              <a:avLst/>
              <a:gdLst/>
              <a:ahLst/>
              <a:cxnLst/>
              <a:rect l="l" t="t" r="r" b="b"/>
              <a:pathLst>
                <a:path w="3981" h="3368" extrusionOk="0">
                  <a:moveTo>
                    <a:pt x="2237" y="0"/>
                  </a:moveTo>
                  <a:cubicBezTo>
                    <a:pt x="2205" y="0"/>
                    <a:pt x="2171" y="1"/>
                    <a:pt x="2138" y="3"/>
                  </a:cubicBezTo>
                  <a:cubicBezTo>
                    <a:pt x="642" y="96"/>
                    <a:pt x="1" y="1954"/>
                    <a:pt x="1123" y="2942"/>
                  </a:cubicBezTo>
                  <a:cubicBezTo>
                    <a:pt x="1456" y="3236"/>
                    <a:pt x="1847" y="3367"/>
                    <a:pt x="2228" y="3367"/>
                  </a:cubicBezTo>
                  <a:cubicBezTo>
                    <a:pt x="3129" y="3367"/>
                    <a:pt x="3981" y="2635"/>
                    <a:pt x="3915" y="1593"/>
                  </a:cubicBezTo>
                  <a:cubicBezTo>
                    <a:pt x="3864" y="691"/>
                    <a:pt x="3129" y="0"/>
                    <a:pt x="22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4"/>
            <p:cNvSpPr/>
            <p:nvPr/>
          </p:nvSpPr>
          <p:spPr>
            <a:xfrm>
              <a:off x="2279675" y="697675"/>
              <a:ext cx="38225" cy="32475"/>
            </a:xfrm>
            <a:custGeom>
              <a:avLst/>
              <a:gdLst/>
              <a:ahLst/>
              <a:cxnLst/>
              <a:rect l="l" t="t" r="r" b="b"/>
              <a:pathLst>
                <a:path w="1529" h="1299" extrusionOk="0">
                  <a:moveTo>
                    <a:pt x="863" y="1"/>
                  </a:moveTo>
                  <a:cubicBezTo>
                    <a:pt x="847" y="1"/>
                    <a:pt x="831" y="1"/>
                    <a:pt x="815" y="2"/>
                  </a:cubicBezTo>
                  <a:cubicBezTo>
                    <a:pt x="241" y="29"/>
                    <a:pt x="0" y="751"/>
                    <a:pt x="428" y="1138"/>
                  </a:cubicBezTo>
                  <a:cubicBezTo>
                    <a:pt x="554" y="1249"/>
                    <a:pt x="703" y="1299"/>
                    <a:pt x="850" y="1299"/>
                  </a:cubicBezTo>
                  <a:cubicBezTo>
                    <a:pt x="1197" y="1299"/>
                    <a:pt x="1529" y="1017"/>
                    <a:pt x="1510" y="604"/>
                  </a:cubicBezTo>
                  <a:cubicBezTo>
                    <a:pt x="1485" y="272"/>
                    <a:pt x="1203" y="1"/>
                    <a:pt x="8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4"/>
            <p:cNvSpPr/>
            <p:nvPr/>
          </p:nvSpPr>
          <p:spPr>
            <a:xfrm>
              <a:off x="1971700" y="619750"/>
              <a:ext cx="448275" cy="26775"/>
            </a:xfrm>
            <a:custGeom>
              <a:avLst/>
              <a:gdLst/>
              <a:ahLst/>
              <a:cxnLst/>
              <a:rect l="l" t="t" r="r" b="b"/>
              <a:pathLst>
                <a:path w="17931" h="1071" extrusionOk="0">
                  <a:moveTo>
                    <a:pt x="17831" y="1"/>
                  </a:moveTo>
                  <a:cubicBezTo>
                    <a:pt x="17185" y="1"/>
                    <a:pt x="13462" y="180"/>
                    <a:pt x="8966" y="447"/>
                  </a:cubicBezTo>
                  <a:cubicBezTo>
                    <a:pt x="4009" y="741"/>
                    <a:pt x="1" y="1008"/>
                    <a:pt x="1" y="1062"/>
                  </a:cubicBezTo>
                  <a:cubicBezTo>
                    <a:pt x="2" y="1068"/>
                    <a:pt x="51" y="1070"/>
                    <a:pt x="144" y="1070"/>
                  </a:cubicBezTo>
                  <a:cubicBezTo>
                    <a:pt x="899" y="1070"/>
                    <a:pt x="4563" y="883"/>
                    <a:pt x="8979" y="621"/>
                  </a:cubicBezTo>
                  <a:cubicBezTo>
                    <a:pt x="13923" y="327"/>
                    <a:pt x="17931" y="60"/>
                    <a:pt x="17931" y="6"/>
                  </a:cubicBezTo>
                  <a:cubicBezTo>
                    <a:pt x="17930" y="3"/>
                    <a:pt x="17896" y="1"/>
                    <a:pt x="1783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4"/>
            <p:cNvSpPr/>
            <p:nvPr/>
          </p:nvSpPr>
          <p:spPr>
            <a:xfrm>
              <a:off x="1704150" y="656725"/>
              <a:ext cx="88200" cy="6800"/>
            </a:xfrm>
            <a:custGeom>
              <a:avLst/>
              <a:gdLst/>
              <a:ahLst/>
              <a:cxnLst/>
              <a:rect l="l" t="t" r="r" b="b"/>
              <a:pathLst>
                <a:path w="3528" h="272" extrusionOk="0">
                  <a:moveTo>
                    <a:pt x="3187" y="0"/>
                  </a:moveTo>
                  <a:cubicBezTo>
                    <a:pt x="2864" y="0"/>
                    <a:pt x="2342" y="18"/>
                    <a:pt x="1751" y="50"/>
                  </a:cubicBezTo>
                  <a:cubicBezTo>
                    <a:pt x="789" y="104"/>
                    <a:pt x="1" y="197"/>
                    <a:pt x="1" y="238"/>
                  </a:cubicBezTo>
                  <a:cubicBezTo>
                    <a:pt x="1" y="261"/>
                    <a:pt x="152" y="272"/>
                    <a:pt x="405" y="272"/>
                  </a:cubicBezTo>
                  <a:cubicBezTo>
                    <a:pt x="728" y="272"/>
                    <a:pt x="1217" y="254"/>
                    <a:pt x="1764" y="224"/>
                  </a:cubicBezTo>
                  <a:cubicBezTo>
                    <a:pt x="2740" y="157"/>
                    <a:pt x="3528" y="77"/>
                    <a:pt x="3528" y="24"/>
                  </a:cubicBezTo>
                  <a:cubicBezTo>
                    <a:pt x="3523" y="8"/>
                    <a:pt x="3397" y="0"/>
                    <a:pt x="318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4"/>
            <p:cNvSpPr/>
            <p:nvPr/>
          </p:nvSpPr>
          <p:spPr>
            <a:xfrm>
              <a:off x="2582625" y="604850"/>
              <a:ext cx="89550" cy="6725"/>
            </a:xfrm>
            <a:custGeom>
              <a:avLst/>
              <a:gdLst/>
              <a:ahLst/>
              <a:cxnLst/>
              <a:rect l="l" t="t" r="r" b="b"/>
              <a:pathLst>
                <a:path w="3582" h="269" extrusionOk="0">
                  <a:moveTo>
                    <a:pt x="3174" y="0"/>
                  </a:moveTo>
                  <a:cubicBezTo>
                    <a:pt x="2846" y="0"/>
                    <a:pt x="2348" y="17"/>
                    <a:pt x="1791" y="55"/>
                  </a:cubicBezTo>
                  <a:cubicBezTo>
                    <a:pt x="802" y="108"/>
                    <a:pt x="0" y="188"/>
                    <a:pt x="14" y="242"/>
                  </a:cubicBezTo>
                  <a:cubicBezTo>
                    <a:pt x="14" y="259"/>
                    <a:pt x="167" y="269"/>
                    <a:pt x="421" y="269"/>
                  </a:cubicBezTo>
                  <a:cubicBezTo>
                    <a:pt x="749" y="269"/>
                    <a:pt x="1247" y="253"/>
                    <a:pt x="1804" y="215"/>
                  </a:cubicBezTo>
                  <a:cubicBezTo>
                    <a:pt x="2793" y="161"/>
                    <a:pt x="3581" y="81"/>
                    <a:pt x="3581" y="28"/>
                  </a:cubicBezTo>
                  <a:cubicBezTo>
                    <a:pt x="3581" y="10"/>
                    <a:pt x="3428" y="0"/>
                    <a:pt x="31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4"/>
            <p:cNvSpPr/>
            <p:nvPr/>
          </p:nvSpPr>
          <p:spPr>
            <a:xfrm>
              <a:off x="1640350" y="569075"/>
              <a:ext cx="277275" cy="94275"/>
            </a:xfrm>
            <a:custGeom>
              <a:avLst/>
              <a:gdLst/>
              <a:ahLst/>
              <a:cxnLst/>
              <a:rect l="l" t="t" r="r" b="b"/>
              <a:pathLst>
                <a:path w="11091" h="3771" extrusionOk="0">
                  <a:moveTo>
                    <a:pt x="11089" y="1"/>
                  </a:moveTo>
                  <a:cubicBezTo>
                    <a:pt x="11079" y="1"/>
                    <a:pt x="11014" y="66"/>
                    <a:pt x="10917" y="176"/>
                  </a:cubicBezTo>
                  <a:lnTo>
                    <a:pt x="10435" y="644"/>
                  </a:lnTo>
                  <a:lnTo>
                    <a:pt x="10435" y="644"/>
                  </a:lnTo>
                  <a:cubicBezTo>
                    <a:pt x="9296" y="685"/>
                    <a:pt x="7166" y="791"/>
                    <a:pt x="4731" y="938"/>
                  </a:cubicBezTo>
                  <a:lnTo>
                    <a:pt x="856" y="1178"/>
                  </a:lnTo>
                  <a:lnTo>
                    <a:pt x="829" y="1178"/>
                  </a:lnTo>
                  <a:lnTo>
                    <a:pt x="816" y="1205"/>
                  </a:lnTo>
                  <a:lnTo>
                    <a:pt x="14" y="2274"/>
                  </a:lnTo>
                  <a:lnTo>
                    <a:pt x="1" y="2301"/>
                  </a:lnTo>
                  <a:cubicBezTo>
                    <a:pt x="41" y="2741"/>
                    <a:pt x="68" y="3102"/>
                    <a:pt x="94" y="3383"/>
                  </a:cubicBezTo>
                  <a:cubicBezTo>
                    <a:pt x="94" y="3516"/>
                    <a:pt x="121" y="3637"/>
                    <a:pt x="148" y="3770"/>
                  </a:cubicBezTo>
                  <a:cubicBezTo>
                    <a:pt x="161" y="3637"/>
                    <a:pt x="161" y="3516"/>
                    <a:pt x="148" y="3383"/>
                  </a:cubicBezTo>
                  <a:cubicBezTo>
                    <a:pt x="135" y="3107"/>
                    <a:pt x="122" y="2754"/>
                    <a:pt x="108" y="2323"/>
                  </a:cubicBezTo>
                  <a:lnTo>
                    <a:pt x="108" y="2323"/>
                  </a:lnTo>
                  <a:lnTo>
                    <a:pt x="903" y="1310"/>
                  </a:lnTo>
                  <a:lnTo>
                    <a:pt x="4731" y="1098"/>
                  </a:lnTo>
                  <a:cubicBezTo>
                    <a:pt x="7176" y="951"/>
                    <a:pt x="9313" y="804"/>
                    <a:pt x="10449" y="711"/>
                  </a:cubicBezTo>
                  <a:lnTo>
                    <a:pt x="10476" y="711"/>
                  </a:lnTo>
                  <a:lnTo>
                    <a:pt x="10943" y="190"/>
                  </a:lnTo>
                  <a:cubicBezTo>
                    <a:pt x="10997" y="136"/>
                    <a:pt x="11050" y="69"/>
                    <a:pt x="11090" y="3"/>
                  </a:cubicBezTo>
                  <a:cubicBezTo>
                    <a:pt x="11090" y="1"/>
                    <a:pt x="11090" y="1"/>
                    <a:pt x="1108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4"/>
            <p:cNvSpPr/>
            <p:nvPr/>
          </p:nvSpPr>
          <p:spPr>
            <a:xfrm>
              <a:off x="1958000" y="535725"/>
              <a:ext cx="466650" cy="80200"/>
            </a:xfrm>
            <a:custGeom>
              <a:avLst/>
              <a:gdLst/>
              <a:ahLst/>
              <a:cxnLst/>
              <a:rect l="l" t="t" r="r" b="b"/>
              <a:pathLst>
                <a:path w="18666" h="3208" extrusionOk="0">
                  <a:moveTo>
                    <a:pt x="18666" y="0"/>
                  </a:moveTo>
                  <a:cubicBezTo>
                    <a:pt x="18626" y="41"/>
                    <a:pt x="18586" y="94"/>
                    <a:pt x="18546" y="147"/>
                  </a:cubicBezTo>
                  <a:lnTo>
                    <a:pt x="18225" y="575"/>
                  </a:lnTo>
                  <a:lnTo>
                    <a:pt x="17055" y="2166"/>
                  </a:lnTo>
                  <a:lnTo>
                    <a:pt x="17055" y="2166"/>
                  </a:lnTo>
                  <a:cubicBezTo>
                    <a:pt x="15171" y="2259"/>
                    <a:pt x="12428" y="2406"/>
                    <a:pt x="9380" y="2592"/>
                  </a:cubicBezTo>
                  <a:cubicBezTo>
                    <a:pt x="6092" y="2792"/>
                    <a:pt x="3149" y="2978"/>
                    <a:pt x="1278" y="3099"/>
                  </a:cubicBezTo>
                  <a:lnTo>
                    <a:pt x="1278" y="3099"/>
                  </a:lnTo>
                  <a:lnTo>
                    <a:pt x="348" y="1724"/>
                  </a:lnTo>
                  <a:lnTo>
                    <a:pt x="94" y="1363"/>
                  </a:lnTo>
                  <a:cubicBezTo>
                    <a:pt x="68" y="1310"/>
                    <a:pt x="28" y="1270"/>
                    <a:pt x="1" y="1243"/>
                  </a:cubicBezTo>
                  <a:lnTo>
                    <a:pt x="1" y="1243"/>
                  </a:lnTo>
                  <a:cubicBezTo>
                    <a:pt x="14" y="1283"/>
                    <a:pt x="41" y="1337"/>
                    <a:pt x="68" y="1377"/>
                  </a:cubicBezTo>
                  <a:lnTo>
                    <a:pt x="308" y="1751"/>
                  </a:lnTo>
                  <a:lnTo>
                    <a:pt x="1217" y="3180"/>
                  </a:lnTo>
                  <a:lnTo>
                    <a:pt x="1230" y="3207"/>
                  </a:lnTo>
                  <a:lnTo>
                    <a:pt x="1257" y="3207"/>
                  </a:lnTo>
                  <a:cubicBezTo>
                    <a:pt x="3127" y="3113"/>
                    <a:pt x="6080" y="2953"/>
                    <a:pt x="9393" y="2753"/>
                  </a:cubicBezTo>
                  <a:cubicBezTo>
                    <a:pt x="12453" y="2579"/>
                    <a:pt x="15192" y="2405"/>
                    <a:pt x="17076" y="2272"/>
                  </a:cubicBezTo>
                  <a:lnTo>
                    <a:pt x="17103" y="2272"/>
                  </a:lnTo>
                  <a:lnTo>
                    <a:pt x="17116" y="2245"/>
                  </a:lnTo>
                  <a:lnTo>
                    <a:pt x="18278" y="615"/>
                  </a:lnTo>
                  <a:lnTo>
                    <a:pt x="18572" y="161"/>
                  </a:lnTo>
                  <a:cubicBezTo>
                    <a:pt x="18612" y="121"/>
                    <a:pt x="18652" y="54"/>
                    <a:pt x="1866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4"/>
            <p:cNvSpPr/>
            <p:nvPr/>
          </p:nvSpPr>
          <p:spPr>
            <a:xfrm>
              <a:off x="1622400" y="632525"/>
              <a:ext cx="10775" cy="9250"/>
            </a:xfrm>
            <a:custGeom>
              <a:avLst/>
              <a:gdLst/>
              <a:ahLst/>
              <a:cxnLst/>
              <a:rect l="l" t="t" r="r" b="b"/>
              <a:pathLst>
                <a:path w="431" h="370" extrusionOk="0">
                  <a:moveTo>
                    <a:pt x="224" y="0"/>
                  </a:moveTo>
                  <a:cubicBezTo>
                    <a:pt x="215" y="0"/>
                    <a:pt x="207" y="1"/>
                    <a:pt x="198" y="3"/>
                  </a:cubicBezTo>
                  <a:cubicBezTo>
                    <a:pt x="104" y="3"/>
                    <a:pt x="78" y="70"/>
                    <a:pt x="104" y="83"/>
                  </a:cubicBezTo>
                  <a:cubicBezTo>
                    <a:pt x="118" y="110"/>
                    <a:pt x="144" y="83"/>
                    <a:pt x="184" y="123"/>
                  </a:cubicBezTo>
                  <a:cubicBezTo>
                    <a:pt x="224" y="150"/>
                    <a:pt x="238" y="163"/>
                    <a:pt x="211" y="190"/>
                  </a:cubicBezTo>
                  <a:cubicBezTo>
                    <a:pt x="199" y="208"/>
                    <a:pt x="187" y="215"/>
                    <a:pt x="175" y="215"/>
                  </a:cubicBezTo>
                  <a:cubicBezTo>
                    <a:pt x="160" y="215"/>
                    <a:pt x="146" y="205"/>
                    <a:pt x="131" y="190"/>
                  </a:cubicBezTo>
                  <a:cubicBezTo>
                    <a:pt x="104" y="163"/>
                    <a:pt x="91" y="123"/>
                    <a:pt x="78" y="110"/>
                  </a:cubicBezTo>
                  <a:cubicBezTo>
                    <a:pt x="76" y="109"/>
                    <a:pt x="74" y="108"/>
                    <a:pt x="72" y="108"/>
                  </a:cubicBezTo>
                  <a:cubicBezTo>
                    <a:pt x="51" y="108"/>
                    <a:pt x="0" y="160"/>
                    <a:pt x="24" y="244"/>
                  </a:cubicBezTo>
                  <a:cubicBezTo>
                    <a:pt x="37" y="297"/>
                    <a:pt x="91" y="350"/>
                    <a:pt x="144" y="364"/>
                  </a:cubicBezTo>
                  <a:cubicBezTo>
                    <a:pt x="161" y="368"/>
                    <a:pt x="176" y="369"/>
                    <a:pt x="191" y="369"/>
                  </a:cubicBezTo>
                  <a:cubicBezTo>
                    <a:pt x="339" y="369"/>
                    <a:pt x="431" y="203"/>
                    <a:pt x="358" y="70"/>
                  </a:cubicBezTo>
                  <a:cubicBezTo>
                    <a:pt x="323" y="35"/>
                    <a:pt x="279" y="0"/>
                    <a:pt x="22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4"/>
            <p:cNvSpPr/>
            <p:nvPr/>
          </p:nvSpPr>
          <p:spPr>
            <a:xfrm>
              <a:off x="1623400" y="649550"/>
              <a:ext cx="11050" cy="9350"/>
            </a:xfrm>
            <a:custGeom>
              <a:avLst/>
              <a:gdLst/>
              <a:ahLst/>
              <a:cxnLst/>
              <a:rect l="l" t="t" r="r" b="b"/>
              <a:pathLst>
                <a:path w="442" h="374" extrusionOk="0">
                  <a:moveTo>
                    <a:pt x="231" y="0"/>
                  </a:moveTo>
                  <a:cubicBezTo>
                    <a:pt x="220" y="0"/>
                    <a:pt x="209" y="1"/>
                    <a:pt x="198" y="3"/>
                  </a:cubicBezTo>
                  <a:cubicBezTo>
                    <a:pt x="104" y="3"/>
                    <a:pt x="78" y="70"/>
                    <a:pt x="104" y="84"/>
                  </a:cubicBezTo>
                  <a:cubicBezTo>
                    <a:pt x="118" y="97"/>
                    <a:pt x="144" y="84"/>
                    <a:pt x="184" y="110"/>
                  </a:cubicBezTo>
                  <a:cubicBezTo>
                    <a:pt x="225" y="137"/>
                    <a:pt x="238" y="164"/>
                    <a:pt x="211" y="190"/>
                  </a:cubicBezTo>
                  <a:cubicBezTo>
                    <a:pt x="198" y="204"/>
                    <a:pt x="184" y="211"/>
                    <a:pt x="171" y="211"/>
                  </a:cubicBezTo>
                  <a:cubicBezTo>
                    <a:pt x="158" y="211"/>
                    <a:pt x="144" y="204"/>
                    <a:pt x="131" y="190"/>
                  </a:cubicBezTo>
                  <a:cubicBezTo>
                    <a:pt x="104" y="164"/>
                    <a:pt x="91" y="124"/>
                    <a:pt x="78" y="110"/>
                  </a:cubicBezTo>
                  <a:cubicBezTo>
                    <a:pt x="76" y="109"/>
                    <a:pt x="74" y="108"/>
                    <a:pt x="71" y="108"/>
                  </a:cubicBezTo>
                  <a:cubicBezTo>
                    <a:pt x="49" y="108"/>
                    <a:pt x="1" y="150"/>
                    <a:pt x="24" y="244"/>
                  </a:cubicBezTo>
                  <a:cubicBezTo>
                    <a:pt x="38" y="297"/>
                    <a:pt x="78" y="351"/>
                    <a:pt x="131" y="364"/>
                  </a:cubicBezTo>
                  <a:cubicBezTo>
                    <a:pt x="151" y="370"/>
                    <a:pt x="170" y="373"/>
                    <a:pt x="189" y="373"/>
                  </a:cubicBezTo>
                  <a:cubicBezTo>
                    <a:pt x="335" y="373"/>
                    <a:pt x="441" y="201"/>
                    <a:pt x="358" y="70"/>
                  </a:cubicBezTo>
                  <a:cubicBezTo>
                    <a:pt x="325" y="26"/>
                    <a:pt x="283" y="0"/>
                    <a:pt x="2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4"/>
            <p:cNvSpPr/>
            <p:nvPr/>
          </p:nvSpPr>
          <p:spPr>
            <a:xfrm>
              <a:off x="1582575" y="628925"/>
              <a:ext cx="5375" cy="38750"/>
            </a:xfrm>
            <a:custGeom>
              <a:avLst/>
              <a:gdLst/>
              <a:ahLst/>
              <a:cxnLst/>
              <a:rect l="l" t="t" r="r" b="b"/>
              <a:pathLst>
                <a:path w="215" h="1550" extrusionOk="0">
                  <a:moveTo>
                    <a:pt x="54" y="0"/>
                  </a:moveTo>
                  <a:cubicBezTo>
                    <a:pt x="27" y="0"/>
                    <a:pt x="0" y="347"/>
                    <a:pt x="27" y="775"/>
                  </a:cubicBezTo>
                  <a:cubicBezTo>
                    <a:pt x="54" y="1216"/>
                    <a:pt x="107" y="1550"/>
                    <a:pt x="147" y="1550"/>
                  </a:cubicBezTo>
                  <a:cubicBezTo>
                    <a:pt x="201" y="1550"/>
                    <a:pt x="214" y="1203"/>
                    <a:pt x="187" y="762"/>
                  </a:cubicBezTo>
                  <a:cubicBezTo>
                    <a:pt x="161" y="334"/>
                    <a:pt x="94" y="0"/>
                    <a:pt x="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4"/>
            <p:cNvSpPr/>
            <p:nvPr/>
          </p:nvSpPr>
          <p:spPr>
            <a:xfrm>
              <a:off x="1461325" y="640950"/>
              <a:ext cx="5375" cy="31750"/>
            </a:xfrm>
            <a:custGeom>
              <a:avLst/>
              <a:gdLst/>
              <a:ahLst/>
              <a:cxnLst/>
              <a:rect l="l" t="t" r="r" b="b"/>
              <a:pathLst>
                <a:path w="215" h="1270" extrusionOk="0">
                  <a:moveTo>
                    <a:pt x="67" y="0"/>
                  </a:moveTo>
                  <a:cubicBezTo>
                    <a:pt x="27" y="0"/>
                    <a:pt x="0" y="294"/>
                    <a:pt x="27" y="641"/>
                  </a:cubicBezTo>
                  <a:cubicBezTo>
                    <a:pt x="41" y="989"/>
                    <a:pt x="94" y="1269"/>
                    <a:pt x="147" y="1269"/>
                  </a:cubicBezTo>
                  <a:cubicBezTo>
                    <a:pt x="188" y="1269"/>
                    <a:pt x="214" y="975"/>
                    <a:pt x="188" y="628"/>
                  </a:cubicBezTo>
                  <a:cubicBezTo>
                    <a:pt x="174" y="281"/>
                    <a:pt x="121" y="0"/>
                    <a:pt x="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4"/>
            <p:cNvSpPr/>
            <p:nvPr/>
          </p:nvSpPr>
          <p:spPr>
            <a:xfrm>
              <a:off x="2467400" y="535050"/>
              <a:ext cx="283250" cy="62500"/>
            </a:xfrm>
            <a:custGeom>
              <a:avLst/>
              <a:gdLst/>
              <a:ahLst/>
              <a:cxnLst/>
              <a:rect l="l" t="t" r="r" b="b"/>
              <a:pathLst>
                <a:path w="11330" h="2500" extrusionOk="0">
                  <a:moveTo>
                    <a:pt x="10301" y="1"/>
                  </a:moveTo>
                  <a:lnTo>
                    <a:pt x="6440" y="214"/>
                  </a:lnTo>
                  <a:cubicBezTo>
                    <a:pt x="4001" y="361"/>
                    <a:pt x="1868" y="508"/>
                    <a:pt x="730" y="588"/>
                  </a:cubicBezTo>
                  <a:lnTo>
                    <a:pt x="730" y="588"/>
                  </a:lnTo>
                  <a:lnTo>
                    <a:pt x="200" y="188"/>
                  </a:lnTo>
                  <a:cubicBezTo>
                    <a:pt x="134" y="121"/>
                    <a:pt x="67" y="81"/>
                    <a:pt x="0" y="41"/>
                  </a:cubicBezTo>
                  <a:lnTo>
                    <a:pt x="0" y="41"/>
                  </a:lnTo>
                  <a:cubicBezTo>
                    <a:pt x="53" y="108"/>
                    <a:pt x="107" y="161"/>
                    <a:pt x="174" y="214"/>
                  </a:cubicBezTo>
                  <a:lnTo>
                    <a:pt x="708" y="669"/>
                  </a:lnTo>
                  <a:lnTo>
                    <a:pt x="722" y="682"/>
                  </a:lnTo>
                  <a:lnTo>
                    <a:pt x="735" y="682"/>
                  </a:lnTo>
                  <a:cubicBezTo>
                    <a:pt x="1871" y="642"/>
                    <a:pt x="4008" y="535"/>
                    <a:pt x="6453" y="388"/>
                  </a:cubicBezTo>
                  <a:lnTo>
                    <a:pt x="10290" y="137"/>
                  </a:lnTo>
                  <a:lnTo>
                    <a:pt x="10290" y="137"/>
                  </a:lnTo>
                  <a:lnTo>
                    <a:pt x="11185" y="1058"/>
                  </a:lnTo>
                  <a:lnTo>
                    <a:pt x="11185" y="1058"/>
                  </a:lnTo>
                  <a:cubicBezTo>
                    <a:pt x="11211" y="1486"/>
                    <a:pt x="11250" y="1837"/>
                    <a:pt x="11263" y="2112"/>
                  </a:cubicBezTo>
                  <a:cubicBezTo>
                    <a:pt x="11276" y="2245"/>
                    <a:pt x="11290" y="2366"/>
                    <a:pt x="11317" y="2499"/>
                  </a:cubicBezTo>
                  <a:cubicBezTo>
                    <a:pt x="11330" y="2366"/>
                    <a:pt x="11330" y="2232"/>
                    <a:pt x="11317" y="2112"/>
                  </a:cubicBezTo>
                  <a:cubicBezTo>
                    <a:pt x="11303" y="1831"/>
                    <a:pt x="11290" y="1470"/>
                    <a:pt x="11276" y="1029"/>
                  </a:cubicBezTo>
                  <a:lnTo>
                    <a:pt x="11276" y="1016"/>
                  </a:lnTo>
                  <a:lnTo>
                    <a:pt x="11263" y="989"/>
                  </a:lnTo>
                  <a:lnTo>
                    <a:pt x="10355" y="27"/>
                  </a:lnTo>
                  <a:lnTo>
                    <a:pt x="1034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4"/>
            <p:cNvSpPr/>
            <p:nvPr/>
          </p:nvSpPr>
          <p:spPr>
            <a:xfrm>
              <a:off x="2757625" y="564775"/>
              <a:ext cx="10750" cy="9425"/>
            </a:xfrm>
            <a:custGeom>
              <a:avLst/>
              <a:gdLst/>
              <a:ahLst/>
              <a:cxnLst/>
              <a:rect l="l" t="t" r="r" b="b"/>
              <a:pathLst>
                <a:path w="430" h="377" extrusionOk="0">
                  <a:moveTo>
                    <a:pt x="215" y="1"/>
                  </a:moveTo>
                  <a:cubicBezTo>
                    <a:pt x="148" y="14"/>
                    <a:pt x="95" y="41"/>
                    <a:pt x="68" y="94"/>
                  </a:cubicBezTo>
                  <a:cubicBezTo>
                    <a:pt x="0" y="230"/>
                    <a:pt x="115" y="376"/>
                    <a:pt x="250" y="376"/>
                  </a:cubicBezTo>
                  <a:cubicBezTo>
                    <a:pt x="273" y="376"/>
                    <a:pt x="298" y="372"/>
                    <a:pt x="322" y="362"/>
                  </a:cubicBezTo>
                  <a:cubicBezTo>
                    <a:pt x="376" y="335"/>
                    <a:pt x="416" y="281"/>
                    <a:pt x="429" y="228"/>
                  </a:cubicBezTo>
                  <a:cubicBezTo>
                    <a:pt x="429" y="138"/>
                    <a:pt x="381" y="105"/>
                    <a:pt x="358" y="105"/>
                  </a:cubicBezTo>
                  <a:cubicBezTo>
                    <a:pt x="354" y="105"/>
                    <a:pt x="351" y="106"/>
                    <a:pt x="349" y="108"/>
                  </a:cubicBezTo>
                  <a:cubicBezTo>
                    <a:pt x="336" y="134"/>
                    <a:pt x="349" y="148"/>
                    <a:pt x="309" y="188"/>
                  </a:cubicBezTo>
                  <a:cubicBezTo>
                    <a:pt x="287" y="210"/>
                    <a:pt x="273" y="220"/>
                    <a:pt x="260" y="220"/>
                  </a:cubicBezTo>
                  <a:cubicBezTo>
                    <a:pt x="250" y="220"/>
                    <a:pt x="241" y="213"/>
                    <a:pt x="229" y="201"/>
                  </a:cubicBezTo>
                  <a:cubicBezTo>
                    <a:pt x="202" y="161"/>
                    <a:pt x="215" y="148"/>
                    <a:pt x="242" y="121"/>
                  </a:cubicBezTo>
                  <a:cubicBezTo>
                    <a:pt x="282" y="94"/>
                    <a:pt x="309" y="94"/>
                    <a:pt x="322" y="81"/>
                  </a:cubicBezTo>
                  <a:cubicBezTo>
                    <a:pt x="349" y="68"/>
                    <a:pt x="309" y="1"/>
                    <a:pt x="2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4"/>
            <p:cNvSpPr/>
            <p:nvPr/>
          </p:nvSpPr>
          <p:spPr>
            <a:xfrm>
              <a:off x="2758900" y="582150"/>
              <a:ext cx="10475" cy="9400"/>
            </a:xfrm>
            <a:custGeom>
              <a:avLst/>
              <a:gdLst/>
              <a:ahLst/>
              <a:cxnLst/>
              <a:rect l="l" t="t" r="r" b="b"/>
              <a:pathLst>
                <a:path w="419" h="376" extrusionOk="0">
                  <a:moveTo>
                    <a:pt x="204" y="1"/>
                  </a:moveTo>
                  <a:cubicBezTo>
                    <a:pt x="138" y="1"/>
                    <a:pt x="84" y="41"/>
                    <a:pt x="57" y="94"/>
                  </a:cubicBezTo>
                  <a:cubicBezTo>
                    <a:pt x="1" y="230"/>
                    <a:pt x="108" y="376"/>
                    <a:pt x="239" y="376"/>
                  </a:cubicBezTo>
                  <a:cubicBezTo>
                    <a:pt x="263" y="376"/>
                    <a:pt x="287" y="371"/>
                    <a:pt x="311" y="361"/>
                  </a:cubicBezTo>
                  <a:cubicBezTo>
                    <a:pt x="365" y="335"/>
                    <a:pt x="405" y="281"/>
                    <a:pt x="418" y="214"/>
                  </a:cubicBezTo>
                  <a:cubicBezTo>
                    <a:pt x="418" y="140"/>
                    <a:pt x="376" y="99"/>
                    <a:pt x="352" y="99"/>
                  </a:cubicBezTo>
                  <a:cubicBezTo>
                    <a:pt x="346" y="99"/>
                    <a:pt x="341" y="102"/>
                    <a:pt x="338" y="107"/>
                  </a:cubicBezTo>
                  <a:cubicBezTo>
                    <a:pt x="325" y="107"/>
                    <a:pt x="338" y="161"/>
                    <a:pt x="298" y="188"/>
                  </a:cubicBezTo>
                  <a:cubicBezTo>
                    <a:pt x="276" y="202"/>
                    <a:pt x="262" y="213"/>
                    <a:pt x="249" y="213"/>
                  </a:cubicBezTo>
                  <a:cubicBezTo>
                    <a:pt x="239" y="213"/>
                    <a:pt x="230" y="206"/>
                    <a:pt x="218" y="188"/>
                  </a:cubicBezTo>
                  <a:cubicBezTo>
                    <a:pt x="191" y="161"/>
                    <a:pt x="204" y="134"/>
                    <a:pt x="231" y="107"/>
                  </a:cubicBezTo>
                  <a:cubicBezTo>
                    <a:pt x="271" y="81"/>
                    <a:pt x="298" y="81"/>
                    <a:pt x="311" y="67"/>
                  </a:cubicBezTo>
                  <a:cubicBezTo>
                    <a:pt x="338" y="67"/>
                    <a:pt x="298" y="1"/>
                    <a:pt x="2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4"/>
            <p:cNvSpPr/>
            <p:nvPr/>
          </p:nvSpPr>
          <p:spPr>
            <a:xfrm>
              <a:off x="2804075" y="556100"/>
              <a:ext cx="5375" cy="38775"/>
            </a:xfrm>
            <a:custGeom>
              <a:avLst/>
              <a:gdLst/>
              <a:ahLst/>
              <a:cxnLst/>
              <a:rect l="l" t="t" r="r" b="b"/>
              <a:pathLst>
                <a:path w="215" h="1551" extrusionOk="0">
                  <a:moveTo>
                    <a:pt x="67" y="0"/>
                  </a:moveTo>
                  <a:cubicBezTo>
                    <a:pt x="14" y="0"/>
                    <a:pt x="1" y="348"/>
                    <a:pt x="27" y="789"/>
                  </a:cubicBezTo>
                  <a:cubicBezTo>
                    <a:pt x="54" y="1216"/>
                    <a:pt x="108" y="1550"/>
                    <a:pt x="148" y="1550"/>
                  </a:cubicBezTo>
                  <a:cubicBezTo>
                    <a:pt x="201" y="1550"/>
                    <a:pt x="214" y="1216"/>
                    <a:pt x="188" y="775"/>
                  </a:cubicBezTo>
                  <a:cubicBezTo>
                    <a:pt x="161" y="334"/>
                    <a:pt x="108" y="0"/>
                    <a:pt x="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4"/>
            <p:cNvSpPr/>
            <p:nvPr/>
          </p:nvSpPr>
          <p:spPr>
            <a:xfrm>
              <a:off x="2925325" y="554075"/>
              <a:ext cx="5375" cy="31450"/>
            </a:xfrm>
            <a:custGeom>
              <a:avLst/>
              <a:gdLst/>
              <a:ahLst/>
              <a:cxnLst/>
              <a:rect l="l" t="t" r="r" b="b"/>
              <a:pathLst>
                <a:path w="215" h="1258" extrusionOk="0">
                  <a:moveTo>
                    <a:pt x="71" y="1"/>
                  </a:moveTo>
                  <a:cubicBezTo>
                    <a:pt x="70" y="1"/>
                    <a:pt x="69" y="1"/>
                    <a:pt x="67" y="1"/>
                  </a:cubicBezTo>
                  <a:cubicBezTo>
                    <a:pt x="27" y="1"/>
                    <a:pt x="1" y="282"/>
                    <a:pt x="27" y="629"/>
                  </a:cubicBezTo>
                  <a:cubicBezTo>
                    <a:pt x="41" y="990"/>
                    <a:pt x="107" y="1257"/>
                    <a:pt x="148" y="1257"/>
                  </a:cubicBezTo>
                  <a:cubicBezTo>
                    <a:pt x="201" y="1257"/>
                    <a:pt x="214" y="977"/>
                    <a:pt x="201" y="629"/>
                  </a:cubicBezTo>
                  <a:cubicBezTo>
                    <a:pt x="175" y="289"/>
                    <a:pt x="123" y="1"/>
                    <a:pt x="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4"/>
            <p:cNvSpPr/>
            <p:nvPr/>
          </p:nvSpPr>
          <p:spPr>
            <a:xfrm>
              <a:off x="2007050" y="651100"/>
              <a:ext cx="19450" cy="17275"/>
            </a:xfrm>
            <a:custGeom>
              <a:avLst/>
              <a:gdLst/>
              <a:ahLst/>
              <a:cxnLst/>
              <a:rect l="l" t="t" r="r" b="b"/>
              <a:pathLst>
                <a:path w="778" h="691" extrusionOk="0">
                  <a:moveTo>
                    <a:pt x="380" y="0"/>
                  </a:moveTo>
                  <a:cubicBezTo>
                    <a:pt x="313" y="0"/>
                    <a:pt x="275" y="32"/>
                    <a:pt x="284" y="48"/>
                  </a:cubicBezTo>
                  <a:cubicBezTo>
                    <a:pt x="284" y="75"/>
                    <a:pt x="377" y="48"/>
                    <a:pt x="471" y="142"/>
                  </a:cubicBezTo>
                  <a:cubicBezTo>
                    <a:pt x="619" y="253"/>
                    <a:pt x="414" y="416"/>
                    <a:pt x="269" y="416"/>
                  </a:cubicBezTo>
                  <a:cubicBezTo>
                    <a:pt x="206" y="416"/>
                    <a:pt x="154" y="384"/>
                    <a:pt x="150" y="302"/>
                  </a:cubicBezTo>
                  <a:cubicBezTo>
                    <a:pt x="137" y="182"/>
                    <a:pt x="203" y="115"/>
                    <a:pt x="190" y="102"/>
                  </a:cubicBezTo>
                  <a:cubicBezTo>
                    <a:pt x="190" y="97"/>
                    <a:pt x="186" y="94"/>
                    <a:pt x="178" y="94"/>
                  </a:cubicBezTo>
                  <a:cubicBezTo>
                    <a:pt x="146" y="94"/>
                    <a:pt x="54" y="149"/>
                    <a:pt x="43" y="302"/>
                  </a:cubicBezTo>
                  <a:cubicBezTo>
                    <a:pt x="1" y="513"/>
                    <a:pt x="175" y="691"/>
                    <a:pt x="368" y="691"/>
                  </a:cubicBezTo>
                  <a:cubicBezTo>
                    <a:pt x="420" y="691"/>
                    <a:pt x="473" y="678"/>
                    <a:pt x="524" y="650"/>
                  </a:cubicBezTo>
                  <a:cubicBezTo>
                    <a:pt x="778" y="529"/>
                    <a:pt x="778" y="182"/>
                    <a:pt x="537" y="48"/>
                  </a:cubicBezTo>
                  <a:cubicBezTo>
                    <a:pt x="476" y="12"/>
                    <a:pt x="422" y="0"/>
                    <a:pt x="38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4"/>
            <p:cNvSpPr/>
            <p:nvPr/>
          </p:nvSpPr>
          <p:spPr>
            <a:xfrm>
              <a:off x="2190475" y="640400"/>
              <a:ext cx="19400" cy="16975"/>
            </a:xfrm>
            <a:custGeom>
              <a:avLst/>
              <a:gdLst/>
              <a:ahLst/>
              <a:cxnLst/>
              <a:rect l="l" t="t" r="r" b="b"/>
              <a:pathLst>
                <a:path w="776" h="679" extrusionOk="0">
                  <a:moveTo>
                    <a:pt x="365" y="1"/>
                  </a:moveTo>
                  <a:cubicBezTo>
                    <a:pt x="297" y="1"/>
                    <a:pt x="260" y="32"/>
                    <a:pt x="268" y="49"/>
                  </a:cubicBezTo>
                  <a:cubicBezTo>
                    <a:pt x="268" y="76"/>
                    <a:pt x="362" y="62"/>
                    <a:pt x="455" y="142"/>
                  </a:cubicBezTo>
                  <a:cubicBezTo>
                    <a:pt x="613" y="254"/>
                    <a:pt x="397" y="416"/>
                    <a:pt x="251" y="416"/>
                  </a:cubicBezTo>
                  <a:cubicBezTo>
                    <a:pt x="186" y="416"/>
                    <a:pt x="135" y="384"/>
                    <a:pt x="135" y="303"/>
                  </a:cubicBezTo>
                  <a:cubicBezTo>
                    <a:pt x="121" y="169"/>
                    <a:pt x="201" y="116"/>
                    <a:pt x="175" y="89"/>
                  </a:cubicBezTo>
                  <a:cubicBezTo>
                    <a:pt x="175" y="87"/>
                    <a:pt x="173" y="87"/>
                    <a:pt x="170" y="87"/>
                  </a:cubicBezTo>
                  <a:cubicBezTo>
                    <a:pt x="146" y="87"/>
                    <a:pt x="38" y="137"/>
                    <a:pt x="14" y="303"/>
                  </a:cubicBezTo>
                  <a:cubicBezTo>
                    <a:pt x="1" y="410"/>
                    <a:pt x="41" y="516"/>
                    <a:pt x="121" y="597"/>
                  </a:cubicBezTo>
                  <a:cubicBezTo>
                    <a:pt x="184" y="651"/>
                    <a:pt x="260" y="678"/>
                    <a:pt x="336" y="678"/>
                  </a:cubicBezTo>
                  <a:cubicBezTo>
                    <a:pt x="390" y="678"/>
                    <a:pt x="445" y="664"/>
                    <a:pt x="495" y="637"/>
                  </a:cubicBezTo>
                  <a:cubicBezTo>
                    <a:pt x="763" y="530"/>
                    <a:pt x="776" y="169"/>
                    <a:pt x="522" y="49"/>
                  </a:cubicBezTo>
                  <a:cubicBezTo>
                    <a:pt x="461" y="13"/>
                    <a:pt x="407" y="1"/>
                    <a:pt x="36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4"/>
            <p:cNvSpPr/>
            <p:nvPr/>
          </p:nvSpPr>
          <p:spPr>
            <a:xfrm>
              <a:off x="2359500" y="630375"/>
              <a:ext cx="19075" cy="16975"/>
            </a:xfrm>
            <a:custGeom>
              <a:avLst/>
              <a:gdLst/>
              <a:ahLst/>
              <a:cxnLst/>
              <a:rect l="l" t="t" r="r" b="b"/>
              <a:pathLst>
                <a:path w="763" h="679" extrusionOk="0">
                  <a:moveTo>
                    <a:pt x="364" y="1"/>
                  </a:moveTo>
                  <a:cubicBezTo>
                    <a:pt x="295" y="1"/>
                    <a:pt x="254" y="32"/>
                    <a:pt x="254" y="49"/>
                  </a:cubicBezTo>
                  <a:cubicBezTo>
                    <a:pt x="268" y="76"/>
                    <a:pt x="361" y="62"/>
                    <a:pt x="455" y="142"/>
                  </a:cubicBezTo>
                  <a:cubicBezTo>
                    <a:pt x="603" y="254"/>
                    <a:pt x="385" y="416"/>
                    <a:pt x="242" y="416"/>
                  </a:cubicBezTo>
                  <a:cubicBezTo>
                    <a:pt x="179" y="416"/>
                    <a:pt x="130" y="385"/>
                    <a:pt x="134" y="303"/>
                  </a:cubicBezTo>
                  <a:cubicBezTo>
                    <a:pt x="121" y="183"/>
                    <a:pt x="188" y="116"/>
                    <a:pt x="174" y="89"/>
                  </a:cubicBezTo>
                  <a:cubicBezTo>
                    <a:pt x="174" y="88"/>
                    <a:pt x="172" y="87"/>
                    <a:pt x="169" y="87"/>
                  </a:cubicBezTo>
                  <a:cubicBezTo>
                    <a:pt x="145" y="87"/>
                    <a:pt x="38" y="137"/>
                    <a:pt x="14" y="303"/>
                  </a:cubicBezTo>
                  <a:cubicBezTo>
                    <a:pt x="1" y="410"/>
                    <a:pt x="27" y="517"/>
                    <a:pt x="107" y="597"/>
                  </a:cubicBezTo>
                  <a:cubicBezTo>
                    <a:pt x="170" y="651"/>
                    <a:pt x="246" y="679"/>
                    <a:pt x="325" y="679"/>
                  </a:cubicBezTo>
                  <a:cubicBezTo>
                    <a:pt x="381" y="679"/>
                    <a:pt x="439" y="665"/>
                    <a:pt x="495" y="637"/>
                  </a:cubicBezTo>
                  <a:cubicBezTo>
                    <a:pt x="749" y="530"/>
                    <a:pt x="762" y="169"/>
                    <a:pt x="522" y="49"/>
                  </a:cubicBezTo>
                  <a:cubicBezTo>
                    <a:pt x="460" y="13"/>
                    <a:pt x="406" y="1"/>
                    <a:pt x="36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4"/>
            <p:cNvSpPr/>
            <p:nvPr/>
          </p:nvSpPr>
          <p:spPr>
            <a:xfrm>
              <a:off x="1977725" y="662175"/>
              <a:ext cx="437250" cy="26100"/>
            </a:xfrm>
            <a:custGeom>
              <a:avLst/>
              <a:gdLst/>
              <a:ahLst/>
              <a:cxnLst/>
              <a:rect l="l" t="t" r="r" b="b"/>
              <a:pathLst>
                <a:path w="17490" h="1044" extrusionOk="0">
                  <a:moveTo>
                    <a:pt x="17392" y="1"/>
                  </a:moveTo>
                  <a:cubicBezTo>
                    <a:pt x="16761" y="1"/>
                    <a:pt x="13136" y="179"/>
                    <a:pt x="8738" y="434"/>
                  </a:cubicBezTo>
                  <a:cubicBezTo>
                    <a:pt x="3915" y="728"/>
                    <a:pt x="0" y="995"/>
                    <a:pt x="14" y="1035"/>
                  </a:cubicBezTo>
                  <a:cubicBezTo>
                    <a:pt x="14" y="1041"/>
                    <a:pt x="60" y="1044"/>
                    <a:pt x="150" y="1044"/>
                  </a:cubicBezTo>
                  <a:cubicBezTo>
                    <a:pt x="881" y="1044"/>
                    <a:pt x="4456" y="857"/>
                    <a:pt x="8751" y="607"/>
                  </a:cubicBezTo>
                  <a:cubicBezTo>
                    <a:pt x="13575" y="327"/>
                    <a:pt x="17489" y="60"/>
                    <a:pt x="17489" y="6"/>
                  </a:cubicBezTo>
                  <a:cubicBezTo>
                    <a:pt x="17488" y="3"/>
                    <a:pt x="17455" y="1"/>
                    <a:pt x="173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4"/>
            <p:cNvSpPr/>
            <p:nvPr/>
          </p:nvSpPr>
          <p:spPr>
            <a:xfrm>
              <a:off x="2043525" y="684350"/>
              <a:ext cx="154000" cy="183800"/>
            </a:xfrm>
            <a:custGeom>
              <a:avLst/>
              <a:gdLst/>
              <a:ahLst/>
              <a:cxnLst/>
              <a:rect l="l" t="t" r="r" b="b"/>
              <a:pathLst>
                <a:path w="6160" h="7352" extrusionOk="0">
                  <a:moveTo>
                    <a:pt x="0" y="1"/>
                  </a:moveTo>
                  <a:cubicBezTo>
                    <a:pt x="0" y="135"/>
                    <a:pt x="14" y="282"/>
                    <a:pt x="40" y="415"/>
                  </a:cubicBezTo>
                  <a:cubicBezTo>
                    <a:pt x="80" y="682"/>
                    <a:pt x="147" y="1070"/>
                    <a:pt x="241" y="1551"/>
                  </a:cubicBezTo>
                  <a:cubicBezTo>
                    <a:pt x="428" y="2486"/>
                    <a:pt x="748" y="3822"/>
                    <a:pt x="1563" y="5091"/>
                  </a:cubicBezTo>
                  <a:cubicBezTo>
                    <a:pt x="1924" y="5693"/>
                    <a:pt x="2419" y="6200"/>
                    <a:pt x="3006" y="6601"/>
                  </a:cubicBezTo>
                  <a:cubicBezTo>
                    <a:pt x="3501" y="6895"/>
                    <a:pt x="4035" y="7109"/>
                    <a:pt x="4596" y="7229"/>
                  </a:cubicBezTo>
                  <a:cubicBezTo>
                    <a:pt x="4924" y="7311"/>
                    <a:pt x="5261" y="7352"/>
                    <a:pt x="5600" y="7352"/>
                  </a:cubicBezTo>
                  <a:cubicBezTo>
                    <a:pt x="5649" y="7352"/>
                    <a:pt x="5697" y="7351"/>
                    <a:pt x="5745" y="7349"/>
                  </a:cubicBezTo>
                  <a:cubicBezTo>
                    <a:pt x="5852" y="7349"/>
                    <a:pt x="5946" y="7349"/>
                    <a:pt x="6053" y="7336"/>
                  </a:cubicBezTo>
                  <a:cubicBezTo>
                    <a:pt x="6133" y="7323"/>
                    <a:pt x="6160" y="7309"/>
                    <a:pt x="6160" y="7309"/>
                  </a:cubicBezTo>
                  <a:cubicBezTo>
                    <a:pt x="6160" y="7283"/>
                    <a:pt x="5558" y="7349"/>
                    <a:pt x="4623" y="7109"/>
                  </a:cubicBezTo>
                  <a:cubicBezTo>
                    <a:pt x="4075" y="6989"/>
                    <a:pt x="3554" y="6762"/>
                    <a:pt x="3087" y="6468"/>
                  </a:cubicBezTo>
                  <a:cubicBezTo>
                    <a:pt x="2525" y="6080"/>
                    <a:pt x="2044" y="5572"/>
                    <a:pt x="1697" y="4998"/>
                  </a:cubicBezTo>
                  <a:cubicBezTo>
                    <a:pt x="909" y="3769"/>
                    <a:pt x="575" y="2446"/>
                    <a:pt x="361" y="1524"/>
                  </a:cubicBezTo>
                  <a:cubicBezTo>
                    <a:pt x="254" y="1070"/>
                    <a:pt x="174" y="696"/>
                    <a:pt x="107" y="402"/>
                  </a:cubicBezTo>
                  <a:cubicBezTo>
                    <a:pt x="80" y="268"/>
                    <a:pt x="54" y="135"/>
                    <a:pt x="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4"/>
            <p:cNvSpPr/>
            <p:nvPr/>
          </p:nvSpPr>
          <p:spPr>
            <a:xfrm>
              <a:off x="2292700" y="666650"/>
              <a:ext cx="53475" cy="178450"/>
            </a:xfrm>
            <a:custGeom>
              <a:avLst/>
              <a:gdLst/>
              <a:ahLst/>
              <a:cxnLst/>
              <a:rect l="l" t="t" r="r" b="b"/>
              <a:pathLst>
                <a:path w="2139" h="7138" extrusionOk="0">
                  <a:moveTo>
                    <a:pt x="2071" y="1"/>
                  </a:moveTo>
                  <a:cubicBezTo>
                    <a:pt x="2045" y="1"/>
                    <a:pt x="2058" y="428"/>
                    <a:pt x="2004" y="1096"/>
                  </a:cubicBezTo>
                  <a:cubicBezTo>
                    <a:pt x="1924" y="1992"/>
                    <a:pt x="1777" y="2873"/>
                    <a:pt x="1564" y="3742"/>
                  </a:cubicBezTo>
                  <a:cubicBezTo>
                    <a:pt x="1350" y="4610"/>
                    <a:pt x="1042" y="5439"/>
                    <a:pt x="628" y="6240"/>
                  </a:cubicBezTo>
                  <a:cubicBezTo>
                    <a:pt x="548" y="6387"/>
                    <a:pt x="468" y="6521"/>
                    <a:pt x="401" y="6641"/>
                  </a:cubicBezTo>
                  <a:lnTo>
                    <a:pt x="187" y="6908"/>
                  </a:lnTo>
                  <a:cubicBezTo>
                    <a:pt x="121" y="6975"/>
                    <a:pt x="54" y="7055"/>
                    <a:pt x="0" y="7135"/>
                  </a:cubicBezTo>
                  <a:cubicBezTo>
                    <a:pt x="0" y="7137"/>
                    <a:pt x="1" y="7137"/>
                    <a:pt x="2" y="7137"/>
                  </a:cubicBezTo>
                  <a:cubicBezTo>
                    <a:pt x="17" y="7137"/>
                    <a:pt x="106" y="7072"/>
                    <a:pt x="241" y="6962"/>
                  </a:cubicBezTo>
                  <a:cubicBezTo>
                    <a:pt x="308" y="6882"/>
                    <a:pt x="401" y="6801"/>
                    <a:pt x="481" y="6695"/>
                  </a:cubicBezTo>
                  <a:cubicBezTo>
                    <a:pt x="548" y="6574"/>
                    <a:pt x="655" y="6454"/>
                    <a:pt x="735" y="6307"/>
                  </a:cubicBezTo>
                  <a:cubicBezTo>
                    <a:pt x="1176" y="5505"/>
                    <a:pt x="1510" y="4664"/>
                    <a:pt x="1711" y="3782"/>
                  </a:cubicBezTo>
                  <a:cubicBezTo>
                    <a:pt x="1938" y="2913"/>
                    <a:pt x="2085" y="2018"/>
                    <a:pt x="2125" y="1110"/>
                  </a:cubicBezTo>
                  <a:cubicBezTo>
                    <a:pt x="2138" y="843"/>
                    <a:pt x="2138" y="562"/>
                    <a:pt x="2111" y="295"/>
                  </a:cubicBezTo>
                  <a:cubicBezTo>
                    <a:pt x="2111" y="188"/>
                    <a:pt x="2098" y="94"/>
                    <a:pt x="20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4"/>
            <p:cNvSpPr/>
            <p:nvPr/>
          </p:nvSpPr>
          <p:spPr>
            <a:xfrm>
              <a:off x="2163975" y="764200"/>
              <a:ext cx="50250" cy="50875"/>
            </a:xfrm>
            <a:custGeom>
              <a:avLst/>
              <a:gdLst/>
              <a:ahLst/>
              <a:cxnLst/>
              <a:rect l="l" t="t" r="r" b="b"/>
              <a:pathLst>
                <a:path w="2010" h="2035" extrusionOk="0">
                  <a:moveTo>
                    <a:pt x="433" y="0"/>
                  </a:moveTo>
                  <a:lnTo>
                    <a:pt x="433" y="0"/>
                  </a:lnTo>
                  <a:cubicBezTo>
                    <a:pt x="420" y="0"/>
                    <a:pt x="273" y="134"/>
                    <a:pt x="206" y="441"/>
                  </a:cubicBezTo>
                  <a:cubicBezTo>
                    <a:pt x="0" y="1250"/>
                    <a:pt x="610" y="2035"/>
                    <a:pt x="1441" y="2035"/>
                  </a:cubicBezTo>
                  <a:cubicBezTo>
                    <a:pt x="1474" y="2035"/>
                    <a:pt x="1508" y="2034"/>
                    <a:pt x="1542" y="2031"/>
                  </a:cubicBezTo>
                  <a:cubicBezTo>
                    <a:pt x="1849" y="2018"/>
                    <a:pt x="2010" y="1897"/>
                    <a:pt x="1996" y="1884"/>
                  </a:cubicBezTo>
                  <a:cubicBezTo>
                    <a:pt x="1996" y="1880"/>
                    <a:pt x="1993" y="1879"/>
                    <a:pt x="1985" y="1879"/>
                  </a:cubicBezTo>
                  <a:cubicBezTo>
                    <a:pt x="1950" y="1879"/>
                    <a:pt x="1833" y="1916"/>
                    <a:pt x="1658" y="1916"/>
                  </a:cubicBezTo>
                  <a:cubicBezTo>
                    <a:pt x="1622" y="1916"/>
                    <a:pt x="1583" y="1915"/>
                    <a:pt x="1542" y="1911"/>
                  </a:cubicBezTo>
                  <a:cubicBezTo>
                    <a:pt x="767" y="1911"/>
                    <a:pt x="193" y="1216"/>
                    <a:pt x="313" y="454"/>
                  </a:cubicBezTo>
                  <a:cubicBezTo>
                    <a:pt x="353" y="174"/>
                    <a:pt x="433" y="14"/>
                    <a:pt x="43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4"/>
            <p:cNvSpPr/>
            <p:nvPr/>
          </p:nvSpPr>
          <p:spPr>
            <a:xfrm>
              <a:off x="2178125" y="750275"/>
              <a:ext cx="7375" cy="6475"/>
            </a:xfrm>
            <a:custGeom>
              <a:avLst/>
              <a:gdLst/>
              <a:ahLst/>
              <a:cxnLst/>
              <a:rect l="l" t="t" r="r" b="b"/>
              <a:pathLst>
                <a:path w="295" h="259" extrusionOk="0">
                  <a:moveTo>
                    <a:pt x="225" y="0"/>
                  </a:moveTo>
                  <a:cubicBezTo>
                    <a:pt x="188" y="0"/>
                    <a:pt x="136" y="21"/>
                    <a:pt x="94" y="63"/>
                  </a:cubicBezTo>
                  <a:cubicBezTo>
                    <a:pt x="14" y="130"/>
                    <a:pt x="1" y="223"/>
                    <a:pt x="27" y="250"/>
                  </a:cubicBezTo>
                  <a:cubicBezTo>
                    <a:pt x="33" y="256"/>
                    <a:pt x="42" y="258"/>
                    <a:pt x="52" y="258"/>
                  </a:cubicBezTo>
                  <a:cubicBezTo>
                    <a:pt x="88" y="258"/>
                    <a:pt x="146" y="225"/>
                    <a:pt x="188" y="183"/>
                  </a:cubicBezTo>
                  <a:cubicBezTo>
                    <a:pt x="254" y="130"/>
                    <a:pt x="295" y="63"/>
                    <a:pt x="268" y="23"/>
                  </a:cubicBezTo>
                  <a:cubicBezTo>
                    <a:pt x="263" y="8"/>
                    <a:pt x="247" y="0"/>
                    <a:pt x="22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4"/>
            <p:cNvSpPr/>
            <p:nvPr/>
          </p:nvSpPr>
          <p:spPr>
            <a:xfrm>
              <a:off x="1023750" y="518350"/>
              <a:ext cx="190100" cy="74650"/>
            </a:xfrm>
            <a:custGeom>
              <a:avLst/>
              <a:gdLst/>
              <a:ahLst/>
              <a:cxnLst/>
              <a:rect l="l" t="t" r="r" b="b"/>
              <a:pathLst>
                <a:path w="7604" h="2986" extrusionOk="0">
                  <a:moveTo>
                    <a:pt x="4290" y="1"/>
                  </a:moveTo>
                  <a:cubicBezTo>
                    <a:pt x="4116" y="1"/>
                    <a:pt x="3956" y="27"/>
                    <a:pt x="3795" y="67"/>
                  </a:cubicBezTo>
                  <a:lnTo>
                    <a:pt x="2486" y="321"/>
                  </a:lnTo>
                  <a:lnTo>
                    <a:pt x="1577" y="495"/>
                  </a:lnTo>
                  <a:cubicBezTo>
                    <a:pt x="1217" y="548"/>
                    <a:pt x="869" y="642"/>
                    <a:pt x="535" y="776"/>
                  </a:cubicBezTo>
                  <a:cubicBezTo>
                    <a:pt x="335" y="869"/>
                    <a:pt x="188" y="1029"/>
                    <a:pt x="94" y="1216"/>
                  </a:cubicBezTo>
                  <a:cubicBezTo>
                    <a:pt x="1" y="1430"/>
                    <a:pt x="28" y="1684"/>
                    <a:pt x="175" y="1858"/>
                  </a:cubicBezTo>
                  <a:cubicBezTo>
                    <a:pt x="495" y="2219"/>
                    <a:pt x="963" y="2272"/>
                    <a:pt x="1377" y="2352"/>
                  </a:cubicBezTo>
                  <a:cubicBezTo>
                    <a:pt x="2820" y="2633"/>
                    <a:pt x="4290" y="2820"/>
                    <a:pt x="5773" y="2927"/>
                  </a:cubicBezTo>
                  <a:cubicBezTo>
                    <a:pt x="6334" y="2953"/>
                    <a:pt x="6788" y="2980"/>
                    <a:pt x="7109" y="2980"/>
                  </a:cubicBezTo>
                  <a:cubicBezTo>
                    <a:pt x="7156" y="2984"/>
                    <a:pt x="7204" y="2986"/>
                    <a:pt x="7252" y="2986"/>
                  </a:cubicBezTo>
                  <a:cubicBezTo>
                    <a:pt x="7370" y="2986"/>
                    <a:pt x="7490" y="2976"/>
                    <a:pt x="7603" y="2967"/>
                  </a:cubicBezTo>
                  <a:cubicBezTo>
                    <a:pt x="7443" y="2927"/>
                    <a:pt x="7283" y="2913"/>
                    <a:pt x="7122" y="2913"/>
                  </a:cubicBezTo>
                  <a:lnTo>
                    <a:pt x="5786" y="2806"/>
                  </a:lnTo>
                  <a:cubicBezTo>
                    <a:pt x="4316" y="2673"/>
                    <a:pt x="2860" y="2459"/>
                    <a:pt x="1417" y="2192"/>
                  </a:cubicBezTo>
                  <a:cubicBezTo>
                    <a:pt x="1203" y="2152"/>
                    <a:pt x="1003" y="2098"/>
                    <a:pt x="803" y="2045"/>
                  </a:cubicBezTo>
                  <a:cubicBezTo>
                    <a:pt x="616" y="1991"/>
                    <a:pt x="442" y="1898"/>
                    <a:pt x="308" y="1764"/>
                  </a:cubicBezTo>
                  <a:cubicBezTo>
                    <a:pt x="201" y="1631"/>
                    <a:pt x="175" y="1444"/>
                    <a:pt x="241" y="1283"/>
                  </a:cubicBezTo>
                  <a:cubicBezTo>
                    <a:pt x="322" y="1123"/>
                    <a:pt x="442" y="989"/>
                    <a:pt x="602" y="909"/>
                  </a:cubicBezTo>
                  <a:cubicBezTo>
                    <a:pt x="923" y="789"/>
                    <a:pt x="1257" y="695"/>
                    <a:pt x="1604" y="629"/>
                  </a:cubicBezTo>
                  <a:lnTo>
                    <a:pt x="2513" y="428"/>
                  </a:lnTo>
                  <a:lnTo>
                    <a:pt x="3809" y="134"/>
                  </a:lnTo>
                  <a:cubicBezTo>
                    <a:pt x="3969" y="94"/>
                    <a:pt x="4129" y="54"/>
                    <a:pt x="42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4"/>
            <p:cNvSpPr/>
            <p:nvPr/>
          </p:nvSpPr>
          <p:spPr>
            <a:xfrm>
              <a:off x="1039800" y="583800"/>
              <a:ext cx="202775" cy="21875"/>
            </a:xfrm>
            <a:custGeom>
              <a:avLst/>
              <a:gdLst/>
              <a:ahLst/>
              <a:cxnLst/>
              <a:rect l="l" t="t" r="r" b="b"/>
              <a:pathLst>
                <a:path w="8111" h="875" extrusionOk="0">
                  <a:moveTo>
                    <a:pt x="6" y="0"/>
                  </a:moveTo>
                  <a:cubicBezTo>
                    <a:pt x="2" y="0"/>
                    <a:pt x="0" y="1"/>
                    <a:pt x="0" y="1"/>
                  </a:cubicBezTo>
                  <a:cubicBezTo>
                    <a:pt x="94" y="55"/>
                    <a:pt x="201" y="95"/>
                    <a:pt x="308" y="122"/>
                  </a:cubicBezTo>
                  <a:cubicBezTo>
                    <a:pt x="508" y="175"/>
                    <a:pt x="802" y="255"/>
                    <a:pt x="1163" y="335"/>
                  </a:cubicBezTo>
                  <a:cubicBezTo>
                    <a:pt x="2098" y="549"/>
                    <a:pt x="3046" y="696"/>
                    <a:pt x="4022" y="790"/>
                  </a:cubicBezTo>
                  <a:cubicBezTo>
                    <a:pt x="4686" y="845"/>
                    <a:pt x="5350" y="875"/>
                    <a:pt x="6014" y="875"/>
                  </a:cubicBezTo>
                  <a:cubicBezTo>
                    <a:pt x="6312" y="875"/>
                    <a:pt x="6610" y="869"/>
                    <a:pt x="6908" y="856"/>
                  </a:cubicBezTo>
                  <a:cubicBezTo>
                    <a:pt x="7282" y="843"/>
                    <a:pt x="7576" y="816"/>
                    <a:pt x="7790" y="790"/>
                  </a:cubicBezTo>
                  <a:cubicBezTo>
                    <a:pt x="7896" y="790"/>
                    <a:pt x="8003" y="776"/>
                    <a:pt x="8110" y="736"/>
                  </a:cubicBezTo>
                  <a:cubicBezTo>
                    <a:pt x="8106" y="732"/>
                    <a:pt x="8052" y="730"/>
                    <a:pt x="7956" y="730"/>
                  </a:cubicBezTo>
                  <a:cubicBezTo>
                    <a:pt x="7763" y="730"/>
                    <a:pt x="7398" y="736"/>
                    <a:pt x="6908" y="736"/>
                  </a:cubicBezTo>
                  <a:cubicBezTo>
                    <a:pt x="6794" y="738"/>
                    <a:pt x="6674" y="739"/>
                    <a:pt x="6547" y="739"/>
                  </a:cubicBezTo>
                  <a:cubicBezTo>
                    <a:pt x="5856" y="739"/>
                    <a:pt x="4984" y="706"/>
                    <a:pt x="4035" y="616"/>
                  </a:cubicBezTo>
                  <a:cubicBezTo>
                    <a:pt x="2913" y="522"/>
                    <a:pt x="1911" y="349"/>
                    <a:pt x="1176" y="215"/>
                  </a:cubicBezTo>
                  <a:cubicBezTo>
                    <a:pt x="501" y="90"/>
                    <a:pt x="59" y="0"/>
                    <a:pt x="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4"/>
            <p:cNvSpPr/>
            <p:nvPr/>
          </p:nvSpPr>
          <p:spPr>
            <a:xfrm>
              <a:off x="1735550" y="437775"/>
              <a:ext cx="160350" cy="72925"/>
            </a:xfrm>
            <a:custGeom>
              <a:avLst/>
              <a:gdLst/>
              <a:ahLst/>
              <a:cxnLst/>
              <a:rect l="l" t="t" r="r" b="b"/>
              <a:pathLst>
                <a:path w="6414" h="2917" extrusionOk="0">
                  <a:moveTo>
                    <a:pt x="1536" y="0"/>
                  </a:moveTo>
                  <a:cubicBezTo>
                    <a:pt x="1443" y="0"/>
                    <a:pt x="1350" y="1"/>
                    <a:pt x="1257" y="4"/>
                  </a:cubicBezTo>
                  <a:cubicBezTo>
                    <a:pt x="869" y="4"/>
                    <a:pt x="548" y="17"/>
                    <a:pt x="335" y="17"/>
                  </a:cubicBezTo>
                  <a:cubicBezTo>
                    <a:pt x="214" y="17"/>
                    <a:pt x="108" y="30"/>
                    <a:pt x="1" y="57"/>
                  </a:cubicBezTo>
                  <a:cubicBezTo>
                    <a:pt x="1" y="84"/>
                    <a:pt x="482" y="97"/>
                    <a:pt x="1257" y="124"/>
                  </a:cubicBezTo>
                  <a:cubicBezTo>
                    <a:pt x="2259" y="137"/>
                    <a:pt x="3261" y="258"/>
                    <a:pt x="4249" y="498"/>
                  </a:cubicBezTo>
                  <a:cubicBezTo>
                    <a:pt x="4530" y="565"/>
                    <a:pt x="4797" y="658"/>
                    <a:pt x="5064" y="765"/>
                  </a:cubicBezTo>
                  <a:cubicBezTo>
                    <a:pt x="5305" y="845"/>
                    <a:pt x="5545" y="966"/>
                    <a:pt x="5759" y="1113"/>
                  </a:cubicBezTo>
                  <a:cubicBezTo>
                    <a:pt x="5960" y="1233"/>
                    <a:pt x="6107" y="1420"/>
                    <a:pt x="6200" y="1620"/>
                  </a:cubicBezTo>
                  <a:cubicBezTo>
                    <a:pt x="6280" y="1807"/>
                    <a:pt x="6267" y="2008"/>
                    <a:pt x="6173" y="2182"/>
                  </a:cubicBezTo>
                  <a:cubicBezTo>
                    <a:pt x="6000" y="2435"/>
                    <a:pt x="5772" y="2636"/>
                    <a:pt x="5505" y="2756"/>
                  </a:cubicBezTo>
                  <a:cubicBezTo>
                    <a:pt x="5398" y="2796"/>
                    <a:pt x="5292" y="2863"/>
                    <a:pt x="5198" y="2916"/>
                  </a:cubicBezTo>
                  <a:cubicBezTo>
                    <a:pt x="5318" y="2903"/>
                    <a:pt x="5425" y="2876"/>
                    <a:pt x="5532" y="2823"/>
                  </a:cubicBezTo>
                  <a:cubicBezTo>
                    <a:pt x="5826" y="2716"/>
                    <a:pt x="6093" y="2516"/>
                    <a:pt x="6280" y="2248"/>
                  </a:cubicBezTo>
                  <a:cubicBezTo>
                    <a:pt x="6387" y="2048"/>
                    <a:pt x="6414" y="1807"/>
                    <a:pt x="6334" y="1580"/>
                  </a:cubicBezTo>
                  <a:cubicBezTo>
                    <a:pt x="6240" y="1340"/>
                    <a:pt x="6066" y="1139"/>
                    <a:pt x="5853" y="992"/>
                  </a:cubicBezTo>
                  <a:cubicBezTo>
                    <a:pt x="5626" y="832"/>
                    <a:pt x="5385" y="712"/>
                    <a:pt x="5118" y="605"/>
                  </a:cubicBezTo>
                  <a:cubicBezTo>
                    <a:pt x="4851" y="498"/>
                    <a:pt x="4570" y="418"/>
                    <a:pt x="4289" y="338"/>
                  </a:cubicBezTo>
                  <a:cubicBezTo>
                    <a:pt x="3391" y="119"/>
                    <a:pt x="2460" y="0"/>
                    <a:pt x="153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4"/>
            <p:cNvSpPr/>
            <p:nvPr/>
          </p:nvSpPr>
          <p:spPr>
            <a:xfrm>
              <a:off x="1852800" y="424175"/>
              <a:ext cx="60150" cy="32475"/>
            </a:xfrm>
            <a:custGeom>
              <a:avLst/>
              <a:gdLst/>
              <a:ahLst/>
              <a:cxnLst/>
              <a:rect l="l" t="t" r="r" b="b"/>
              <a:pathLst>
                <a:path w="2406" h="1299" extrusionOk="0">
                  <a:moveTo>
                    <a:pt x="85" y="1"/>
                  </a:moveTo>
                  <a:cubicBezTo>
                    <a:pt x="41" y="1"/>
                    <a:pt x="16" y="6"/>
                    <a:pt x="14" y="13"/>
                  </a:cubicBezTo>
                  <a:cubicBezTo>
                    <a:pt x="0" y="67"/>
                    <a:pt x="602" y="187"/>
                    <a:pt x="1256" y="534"/>
                  </a:cubicBezTo>
                  <a:cubicBezTo>
                    <a:pt x="1883" y="880"/>
                    <a:pt x="2289" y="1298"/>
                    <a:pt x="2358" y="1298"/>
                  </a:cubicBezTo>
                  <a:cubicBezTo>
                    <a:pt x="2361" y="1298"/>
                    <a:pt x="2363" y="1298"/>
                    <a:pt x="2365" y="1296"/>
                  </a:cubicBezTo>
                  <a:cubicBezTo>
                    <a:pt x="2405" y="1283"/>
                    <a:pt x="2018" y="762"/>
                    <a:pt x="1336" y="387"/>
                  </a:cubicBezTo>
                  <a:cubicBezTo>
                    <a:pt x="786" y="85"/>
                    <a:pt x="270" y="1"/>
                    <a:pt x="8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4"/>
            <p:cNvSpPr/>
            <p:nvPr/>
          </p:nvSpPr>
          <p:spPr>
            <a:xfrm>
              <a:off x="3086325" y="375050"/>
              <a:ext cx="166700" cy="106575"/>
            </a:xfrm>
            <a:custGeom>
              <a:avLst/>
              <a:gdLst/>
              <a:ahLst/>
              <a:cxnLst/>
              <a:rect l="l" t="t" r="r" b="b"/>
              <a:pathLst>
                <a:path w="6668" h="4263" extrusionOk="0">
                  <a:moveTo>
                    <a:pt x="0" y="1"/>
                  </a:moveTo>
                  <a:cubicBezTo>
                    <a:pt x="174" y="41"/>
                    <a:pt x="348" y="68"/>
                    <a:pt x="535" y="81"/>
                  </a:cubicBezTo>
                  <a:cubicBezTo>
                    <a:pt x="869" y="108"/>
                    <a:pt x="1363" y="161"/>
                    <a:pt x="1978" y="255"/>
                  </a:cubicBezTo>
                  <a:cubicBezTo>
                    <a:pt x="2592" y="335"/>
                    <a:pt x="3301" y="469"/>
                    <a:pt x="4089" y="642"/>
                  </a:cubicBezTo>
                  <a:cubicBezTo>
                    <a:pt x="4490" y="736"/>
                    <a:pt x="4904" y="843"/>
                    <a:pt x="5331" y="963"/>
                  </a:cubicBezTo>
                  <a:cubicBezTo>
                    <a:pt x="5532" y="1016"/>
                    <a:pt x="5746" y="1083"/>
                    <a:pt x="5946" y="1190"/>
                  </a:cubicBezTo>
                  <a:cubicBezTo>
                    <a:pt x="6133" y="1270"/>
                    <a:pt x="6293" y="1417"/>
                    <a:pt x="6400" y="1618"/>
                  </a:cubicBezTo>
                  <a:cubicBezTo>
                    <a:pt x="6494" y="1805"/>
                    <a:pt x="6494" y="2018"/>
                    <a:pt x="6400" y="2219"/>
                  </a:cubicBezTo>
                  <a:cubicBezTo>
                    <a:pt x="6320" y="2406"/>
                    <a:pt x="6186" y="2566"/>
                    <a:pt x="6013" y="2700"/>
                  </a:cubicBezTo>
                  <a:cubicBezTo>
                    <a:pt x="5652" y="2914"/>
                    <a:pt x="5278" y="3101"/>
                    <a:pt x="4890" y="3234"/>
                  </a:cubicBezTo>
                  <a:cubicBezTo>
                    <a:pt x="4209" y="3488"/>
                    <a:pt x="3528" y="3688"/>
                    <a:pt x="2820" y="3849"/>
                  </a:cubicBezTo>
                  <a:cubicBezTo>
                    <a:pt x="2232" y="3969"/>
                    <a:pt x="1737" y="4076"/>
                    <a:pt x="1403" y="4143"/>
                  </a:cubicBezTo>
                  <a:cubicBezTo>
                    <a:pt x="1216" y="4169"/>
                    <a:pt x="1043" y="4210"/>
                    <a:pt x="882" y="4263"/>
                  </a:cubicBezTo>
                  <a:cubicBezTo>
                    <a:pt x="1056" y="4263"/>
                    <a:pt x="1230" y="4236"/>
                    <a:pt x="1403" y="4210"/>
                  </a:cubicBezTo>
                  <a:cubicBezTo>
                    <a:pt x="1737" y="4156"/>
                    <a:pt x="2232" y="4076"/>
                    <a:pt x="2846" y="3956"/>
                  </a:cubicBezTo>
                  <a:cubicBezTo>
                    <a:pt x="3554" y="3822"/>
                    <a:pt x="4249" y="3635"/>
                    <a:pt x="4931" y="3381"/>
                  </a:cubicBezTo>
                  <a:cubicBezTo>
                    <a:pt x="5345" y="3248"/>
                    <a:pt x="5732" y="3061"/>
                    <a:pt x="6106" y="2833"/>
                  </a:cubicBezTo>
                  <a:cubicBezTo>
                    <a:pt x="6293" y="2686"/>
                    <a:pt x="6454" y="2499"/>
                    <a:pt x="6561" y="2286"/>
                  </a:cubicBezTo>
                  <a:cubicBezTo>
                    <a:pt x="6667" y="2045"/>
                    <a:pt x="6667" y="1778"/>
                    <a:pt x="6561" y="1537"/>
                  </a:cubicBezTo>
                  <a:cubicBezTo>
                    <a:pt x="6427" y="1310"/>
                    <a:pt x="6240" y="1137"/>
                    <a:pt x="6013" y="1043"/>
                  </a:cubicBezTo>
                  <a:cubicBezTo>
                    <a:pt x="5812" y="936"/>
                    <a:pt x="5585" y="856"/>
                    <a:pt x="5371" y="816"/>
                  </a:cubicBezTo>
                  <a:cubicBezTo>
                    <a:pt x="4944" y="696"/>
                    <a:pt x="4516" y="589"/>
                    <a:pt x="4129" y="509"/>
                  </a:cubicBezTo>
                  <a:cubicBezTo>
                    <a:pt x="3327" y="335"/>
                    <a:pt x="2606" y="215"/>
                    <a:pt x="1991" y="148"/>
                  </a:cubicBezTo>
                  <a:cubicBezTo>
                    <a:pt x="1377" y="68"/>
                    <a:pt x="882" y="28"/>
                    <a:pt x="535" y="14"/>
                  </a:cubicBezTo>
                  <a:cubicBezTo>
                    <a:pt x="361" y="1"/>
                    <a:pt x="228" y="1"/>
                    <a:pt x="13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4"/>
            <p:cNvSpPr/>
            <p:nvPr/>
          </p:nvSpPr>
          <p:spPr>
            <a:xfrm>
              <a:off x="3261675" y="388800"/>
              <a:ext cx="35775" cy="54450"/>
            </a:xfrm>
            <a:custGeom>
              <a:avLst/>
              <a:gdLst/>
              <a:ahLst/>
              <a:cxnLst/>
              <a:rect l="l" t="t" r="r" b="b"/>
              <a:pathLst>
                <a:path w="1431" h="2178" extrusionOk="0">
                  <a:moveTo>
                    <a:pt x="50" y="0"/>
                  </a:moveTo>
                  <a:cubicBezTo>
                    <a:pt x="27" y="0"/>
                    <a:pt x="14" y="5"/>
                    <a:pt x="14" y="12"/>
                  </a:cubicBezTo>
                  <a:cubicBezTo>
                    <a:pt x="1" y="39"/>
                    <a:pt x="161" y="79"/>
                    <a:pt x="362" y="212"/>
                  </a:cubicBezTo>
                  <a:cubicBezTo>
                    <a:pt x="629" y="373"/>
                    <a:pt x="856" y="600"/>
                    <a:pt x="1016" y="881"/>
                  </a:cubicBezTo>
                  <a:cubicBezTo>
                    <a:pt x="1177" y="1148"/>
                    <a:pt x="1257" y="1455"/>
                    <a:pt x="1270" y="1776"/>
                  </a:cubicBezTo>
                  <a:cubicBezTo>
                    <a:pt x="1270" y="2016"/>
                    <a:pt x="1230" y="2177"/>
                    <a:pt x="1257" y="2177"/>
                  </a:cubicBezTo>
                  <a:cubicBezTo>
                    <a:pt x="1258" y="2177"/>
                    <a:pt x="1259" y="2177"/>
                    <a:pt x="1260" y="2177"/>
                  </a:cubicBezTo>
                  <a:cubicBezTo>
                    <a:pt x="1290" y="2177"/>
                    <a:pt x="1365" y="2032"/>
                    <a:pt x="1390" y="1789"/>
                  </a:cubicBezTo>
                  <a:cubicBezTo>
                    <a:pt x="1430" y="1081"/>
                    <a:pt x="1056" y="413"/>
                    <a:pt x="415" y="106"/>
                  </a:cubicBezTo>
                  <a:cubicBezTo>
                    <a:pt x="242" y="29"/>
                    <a:pt x="111" y="0"/>
                    <a:pt x="5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4"/>
            <p:cNvSpPr/>
            <p:nvPr/>
          </p:nvSpPr>
          <p:spPr>
            <a:xfrm>
              <a:off x="2504475" y="403200"/>
              <a:ext cx="48125" cy="96800"/>
            </a:xfrm>
            <a:custGeom>
              <a:avLst/>
              <a:gdLst/>
              <a:ahLst/>
              <a:cxnLst/>
              <a:rect l="l" t="t" r="r" b="b"/>
              <a:pathLst>
                <a:path w="1925" h="3872" extrusionOk="0">
                  <a:moveTo>
                    <a:pt x="1822" y="1"/>
                  </a:moveTo>
                  <a:cubicBezTo>
                    <a:pt x="1787" y="1"/>
                    <a:pt x="1750" y="4"/>
                    <a:pt x="1710" y="11"/>
                  </a:cubicBezTo>
                  <a:cubicBezTo>
                    <a:pt x="1510" y="51"/>
                    <a:pt x="1323" y="117"/>
                    <a:pt x="1149" y="211"/>
                  </a:cubicBezTo>
                  <a:cubicBezTo>
                    <a:pt x="895" y="371"/>
                    <a:pt x="668" y="572"/>
                    <a:pt x="494" y="812"/>
                  </a:cubicBezTo>
                  <a:cubicBezTo>
                    <a:pt x="40" y="1427"/>
                    <a:pt x="0" y="2242"/>
                    <a:pt x="374" y="2896"/>
                  </a:cubicBezTo>
                  <a:cubicBezTo>
                    <a:pt x="521" y="3164"/>
                    <a:pt x="722" y="3391"/>
                    <a:pt x="962" y="3565"/>
                  </a:cubicBezTo>
                  <a:cubicBezTo>
                    <a:pt x="1122" y="3685"/>
                    <a:pt x="1296" y="3778"/>
                    <a:pt x="1483" y="3832"/>
                  </a:cubicBezTo>
                  <a:cubicBezTo>
                    <a:pt x="1550" y="3858"/>
                    <a:pt x="1630" y="3872"/>
                    <a:pt x="1697" y="3872"/>
                  </a:cubicBezTo>
                  <a:cubicBezTo>
                    <a:pt x="1710" y="3845"/>
                    <a:pt x="1403" y="3778"/>
                    <a:pt x="1029" y="3484"/>
                  </a:cubicBezTo>
                  <a:cubicBezTo>
                    <a:pt x="548" y="3084"/>
                    <a:pt x="281" y="2482"/>
                    <a:pt x="294" y="1854"/>
                  </a:cubicBezTo>
                  <a:cubicBezTo>
                    <a:pt x="347" y="1226"/>
                    <a:pt x="695" y="665"/>
                    <a:pt x="1216" y="331"/>
                  </a:cubicBezTo>
                  <a:cubicBezTo>
                    <a:pt x="1617" y="64"/>
                    <a:pt x="1924" y="37"/>
                    <a:pt x="1924" y="11"/>
                  </a:cubicBezTo>
                  <a:cubicBezTo>
                    <a:pt x="1891" y="4"/>
                    <a:pt x="1857" y="1"/>
                    <a:pt x="18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4"/>
            <p:cNvSpPr/>
            <p:nvPr/>
          </p:nvSpPr>
          <p:spPr>
            <a:xfrm>
              <a:off x="2518150" y="867600"/>
              <a:ext cx="123400" cy="93175"/>
            </a:xfrm>
            <a:custGeom>
              <a:avLst/>
              <a:gdLst/>
              <a:ahLst/>
              <a:cxnLst/>
              <a:rect l="l" t="t" r="r" b="b"/>
              <a:pathLst>
                <a:path w="4936" h="3727" extrusionOk="0">
                  <a:moveTo>
                    <a:pt x="2486" y="0"/>
                  </a:moveTo>
                  <a:cubicBezTo>
                    <a:pt x="2057" y="0"/>
                    <a:pt x="1624" y="147"/>
                    <a:pt x="1270" y="447"/>
                  </a:cubicBezTo>
                  <a:cubicBezTo>
                    <a:pt x="1" y="1516"/>
                    <a:pt x="669" y="3587"/>
                    <a:pt x="2326" y="3720"/>
                  </a:cubicBezTo>
                  <a:cubicBezTo>
                    <a:pt x="2380" y="3725"/>
                    <a:pt x="2434" y="3727"/>
                    <a:pt x="2487" y="3727"/>
                  </a:cubicBezTo>
                  <a:cubicBezTo>
                    <a:pt x="4045" y="3727"/>
                    <a:pt x="4936" y="1875"/>
                    <a:pt x="3902" y="647"/>
                  </a:cubicBezTo>
                  <a:cubicBezTo>
                    <a:pt x="3534" y="221"/>
                    <a:pt x="3012" y="0"/>
                    <a:pt x="248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4"/>
            <p:cNvSpPr/>
            <p:nvPr/>
          </p:nvSpPr>
          <p:spPr>
            <a:xfrm>
              <a:off x="2586975" y="920850"/>
              <a:ext cx="197750" cy="186750"/>
            </a:xfrm>
            <a:custGeom>
              <a:avLst/>
              <a:gdLst/>
              <a:ahLst/>
              <a:cxnLst/>
              <a:rect l="l" t="t" r="r" b="b"/>
              <a:pathLst>
                <a:path w="7910" h="7470" extrusionOk="0">
                  <a:moveTo>
                    <a:pt x="1122" y="0"/>
                  </a:moveTo>
                  <a:lnTo>
                    <a:pt x="0" y="1283"/>
                  </a:lnTo>
                  <a:lnTo>
                    <a:pt x="6747" y="7469"/>
                  </a:lnTo>
                  <a:lnTo>
                    <a:pt x="7910" y="6146"/>
                  </a:lnTo>
                  <a:lnTo>
                    <a:pt x="112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4"/>
            <p:cNvSpPr/>
            <p:nvPr/>
          </p:nvSpPr>
          <p:spPr>
            <a:xfrm>
              <a:off x="2733275" y="1057200"/>
              <a:ext cx="114700" cy="86650"/>
            </a:xfrm>
            <a:custGeom>
              <a:avLst/>
              <a:gdLst/>
              <a:ahLst/>
              <a:cxnLst/>
              <a:rect l="l" t="t" r="r" b="b"/>
              <a:pathLst>
                <a:path w="4588" h="3466" extrusionOk="0">
                  <a:moveTo>
                    <a:pt x="2295" y="0"/>
                  </a:moveTo>
                  <a:cubicBezTo>
                    <a:pt x="1898" y="0"/>
                    <a:pt x="1499" y="136"/>
                    <a:pt x="1176" y="412"/>
                  </a:cubicBezTo>
                  <a:cubicBezTo>
                    <a:pt x="0" y="1414"/>
                    <a:pt x="615" y="3338"/>
                    <a:pt x="2165" y="3458"/>
                  </a:cubicBezTo>
                  <a:cubicBezTo>
                    <a:pt x="2219" y="3463"/>
                    <a:pt x="2272" y="3465"/>
                    <a:pt x="2325" y="3465"/>
                  </a:cubicBezTo>
                  <a:cubicBezTo>
                    <a:pt x="3764" y="3465"/>
                    <a:pt x="4588" y="1746"/>
                    <a:pt x="3621" y="612"/>
                  </a:cubicBezTo>
                  <a:cubicBezTo>
                    <a:pt x="3274" y="207"/>
                    <a:pt x="2785" y="0"/>
                    <a:pt x="22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4"/>
            <p:cNvSpPr/>
            <p:nvPr/>
          </p:nvSpPr>
          <p:spPr>
            <a:xfrm>
              <a:off x="2798400" y="1109575"/>
              <a:ext cx="60825" cy="80175"/>
            </a:xfrm>
            <a:custGeom>
              <a:avLst/>
              <a:gdLst/>
              <a:ahLst/>
              <a:cxnLst/>
              <a:rect l="l" t="t" r="r" b="b"/>
              <a:pathLst>
                <a:path w="2433" h="3207" extrusionOk="0">
                  <a:moveTo>
                    <a:pt x="695" y="0"/>
                  </a:moveTo>
                  <a:lnTo>
                    <a:pt x="1" y="441"/>
                  </a:lnTo>
                  <a:lnTo>
                    <a:pt x="1737" y="3207"/>
                  </a:lnTo>
                  <a:lnTo>
                    <a:pt x="2432" y="2766"/>
                  </a:lnTo>
                  <a:lnTo>
                    <a:pt x="69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4"/>
            <p:cNvSpPr/>
            <p:nvPr/>
          </p:nvSpPr>
          <p:spPr>
            <a:xfrm>
              <a:off x="2733275" y="1057200"/>
              <a:ext cx="114700" cy="86650"/>
            </a:xfrm>
            <a:custGeom>
              <a:avLst/>
              <a:gdLst/>
              <a:ahLst/>
              <a:cxnLst/>
              <a:rect l="l" t="t" r="r" b="b"/>
              <a:pathLst>
                <a:path w="4588" h="3466" extrusionOk="0">
                  <a:moveTo>
                    <a:pt x="2295" y="0"/>
                  </a:moveTo>
                  <a:cubicBezTo>
                    <a:pt x="1898" y="0"/>
                    <a:pt x="1499" y="136"/>
                    <a:pt x="1176" y="412"/>
                  </a:cubicBezTo>
                  <a:cubicBezTo>
                    <a:pt x="0" y="1414"/>
                    <a:pt x="615" y="3338"/>
                    <a:pt x="2165" y="3458"/>
                  </a:cubicBezTo>
                  <a:cubicBezTo>
                    <a:pt x="2219" y="3463"/>
                    <a:pt x="2272" y="3465"/>
                    <a:pt x="2325" y="3465"/>
                  </a:cubicBezTo>
                  <a:cubicBezTo>
                    <a:pt x="3764" y="3465"/>
                    <a:pt x="4588" y="1746"/>
                    <a:pt x="3621" y="612"/>
                  </a:cubicBezTo>
                  <a:cubicBezTo>
                    <a:pt x="3274" y="207"/>
                    <a:pt x="2785" y="0"/>
                    <a:pt x="22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4"/>
            <p:cNvSpPr/>
            <p:nvPr/>
          </p:nvSpPr>
          <p:spPr>
            <a:xfrm>
              <a:off x="2798400" y="1109575"/>
              <a:ext cx="60825" cy="80175"/>
            </a:xfrm>
            <a:custGeom>
              <a:avLst/>
              <a:gdLst/>
              <a:ahLst/>
              <a:cxnLst/>
              <a:rect l="l" t="t" r="r" b="b"/>
              <a:pathLst>
                <a:path w="2433" h="3207" extrusionOk="0">
                  <a:moveTo>
                    <a:pt x="695" y="0"/>
                  </a:moveTo>
                  <a:lnTo>
                    <a:pt x="1" y="441"/>
                  </a:lnTo>
                  <a:lnTo>
                    <a:pt x="1737" y="3207"/>
                  </a:lnTo>
                  <a:lnTo>
                    <a:pt x="2432" y="2766"/>
                  </a:lnTo>
                  <a:lnTo>
                    <a:pt x="69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4"/>
            <p:cNvSpPr/>
            <p:nvPr/>
          </p:nvSpPr>
          <p:spPr>
            <a:xfrm>
              <a:off x="2503800" y="656525"/>
              <a:ext cx="97900" cy="284825"/>
            </a:xfrm>
            <a:custGeom>
              <a:avLst/>
              <a:gdLst/>
              <a:ahLst/>
              <a:cxnLst/>
              <a:rect l="l" t="t" r="r" b="b"/>
              <a:pathLst>
                <a:path w="3916" h="11393" extrusionOk="0">
                  <a:moveTo>
                    <a:pt x="897" y="0"/>
                  </a:moveTo>
                  <a:cubicBezTo>
                    <a:pt x="839" y="0"/>
                    <a:pt x="781" y="6"/>
                    <a:pt x="722" y="18"/>
                  </a:cubicBezTo>
                  <a:cubicBezTo>
                    <a:pt x="281" y="112"/>
                    <a:pt x="0" y="553"/>
                    <a:pt x="94" y="1007"/>
                  </a:cubicBezTo>
                  <a:lnTo>
                    <a:pt x="2205" y="10734"/>
                  </a:lnTo>
                  <a:cubicBezTo>
                    <a:pt x="2286" y="11129"/>
                    <a:pt x="2631" y="11393"/>
                    <a:pt x="3018" y="11393"/>
                  </a:cubicBezTo>
                  <a:cubicBezTo>
                    <a:pt x="3076" y="11393"/>
                    <a:pt x="3135" y="11387"/>
                    <a:pt x="3194" y="11375"/>
                  </a:cubicBezTo>
                  <a:cubicBezTo>
                    <a:pt x="3634" y="11268"/>
                    <a:pt x="3915" y="10827"/>
                    <a:pt x="3822" y="10386"/>
                  </a:cubicBezTo>
                  <a:lnTo>
                    <a:pt x="1724" y="660"/>
                  </a:lnTo>
                  <a:cubicBezTo>
                    <a:pt x="1631" y="264"/>
                    <a:pt x="1285" y="0"/>
                    <a:pt x="89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4"/>
            <p:cNvSpPr/>
            <p:nvPr/>
          </p:nvSpPr>
          <p:spPr>
            <a:xfrm>
              <a:off x="2503800" y="656525"/>
              <a:ext cx="97900" cy="284825"/>
            </a:xfrm>
            <a:custGeom>
              <a:avLst/>
              <a:gdLst/>
              <a:ahLst/>
              <a:cxnLst/>
              <a:rect l="l" t="t" r="r" b="b"/>
              <a:pathLst>
                <a:path w="3916" h="11393" extrusionOk="0">
                  <a:moveTo>
                    <a:pt x="897" y="0"/>
                  </a:moveTo>
                  <a:cubicBezTo>
                    <a:pt x="839" y="0"/>
                    <a:pt x="781" y="6"/>
                    <a:pt x="722" y="18"/>
                  </a:cubicBezTo>
                  <a:cubicBezTo>
                    <a:pt x="281" y="112"/>
                    <a:pt x="0" y="553"/>
                    <a:pt x="94" y="1007"/>
                  </a:cubicBezTo>
                  <a:lnTo>
                    <a:pt x="2205" y="10734"/>
                  </a:lnTo>
                  <a:cubicBezTo>
                    <a:pt x="2286" y="11129"/>
                    <a:pt x="2631" y="11393"/>
                    <a:pt x="3018" y="11393"/>
                  </a:cubicBezTo>
                  <a:cubicBezTo>
                    <a:pt x="3076" y="11393"/>
                    <a:pt x="3135" y="11387"/>
                    <a:pt x="3194" y="11375"/>
                  </a:cubicBezTo>
                  <a:cubicBezTo>
                    <a:pt x="3634" y="11268"/>
                    <a:pt x="3915" y="10827"/>
                    <a:pt x="3822" y="10386"/>
                  </a:cubicBezTo>
                  <a:lnTo>
                    <a:pt x="1724" y="660"/>
                  </a:lnTo>
                  <a:cubicBezTo>
                    <a:pt x="1631" y="264"/>
                    <a:pt x="1285" y="0"/>
                    <a:pt x="8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4"/>
            <p:cNvSpPr/>
            <p:nvPr/>
          </p:nvSpPr>
          <p:spPr>
            <a:xfrm>
              <a:off x="2743625" y="1127950"/>
              <a:ext cx="375450" cy="374775"/>
            </a:xfrm>
            <a:custGeom>
              <a:avLst/>
              <a:gdLst/>
              <a:ahLst/>
              <a:cxnLst/>
              <a:rect l="l" t="t" r="r" b="b"/>
              <a:pathLst>
                <a:path w="15018" h="14991" extrusionOk="0">
                  <a:moveTo>
                    <a:pt x="8244" y="0"/>
                  </a:moveTo>
                  <a:lnTo>
                    <a:pt x="0" y="4289"/>
                  </a:lnTo>
                  <a:lnTo>
                    <a:pt x="6854" y="14991"/>
                  </a:lnTo>
                  <a:lnTo>
                    <a:pt x="15018" y="10127"/>
                  </a:lnTo>
                  <a:lnTo>
                    <a:pt x="8244"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4"/>
            <p:cNvSpPr/>
            <p:nvPr/>
          </p:nvSpPr>
          <p:spPr>
            <a:xfrm>
              <a:off x="2773675" y="1146300"/>
              <a:ext cx="358425" cy="322375"/>
            </a:xfrm>
            <a:custGeom>
              <a:avLst/>
              <a:gdLst/>
              <a:ahLst/>
              <a:cxnLst/>
              <a:rect l="l" t="t" r="r" b="b"/>
              <a:pathLst>
                <a:path w="14337" h="12895" extrusionOk="0">
                  <a:moveTo>
                    <a:pt x="6775" y="1"/>
                  </a:moveTo>
                  <a:lnTo>
                    <a:pt x="1" y="3795"/>
                  </a:lnTo>
                  <a:cubicBezTo>
                    <a:pt x="2312" y="9033"/>
                    <a:pt x="6387" y="12894"/>
                    <a:pt x="6387" y="12894"/>
                  </a:cubicBezTo>
                  <a:lnTo>
                    <a:pt x="14337" y="8311"/>
                  </a:lnTo>
                  <a:lnTo>
                    <a:pt x="14337" y="8311"/>
                  </a:lnTo>
                  <a:cubicBezTo>
                    <a:pt x="14287" y="8319"/>
                    <a:pt x="14236" y="8323"/>
                    <a:pt x="14184" y="8323"/>
                  </a:cubicBezTo>
                  <a:cubicBezTo>
                    <a:pt x="11755" y="8323"/>
                    <a:pt x="6775" y="1"/>
                    <a:pt x="6775"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4"/>
            <p:cNvSpPr/>
            <p:nvPr/>
          </p:nvSpPr>
          <p:spPr>
            <a:xfrm>
              <a:off x="2815425" y="1236150"/>
              <a:ext cx="48125" cy="25750"/>
            </a:xfrm>
            <a:custGeom>
              <a:avLst/>
              <a:gdLst/>
              <a:ahLst/>
              <a:cxnLst/>
              <a:rect l="l" t="t" r="r" b="b"/>
              <a:pathLst>
                <a:path w="1925" h="1030" extrusionOk="0">
                  <a:moveTo>
                    <a:pt x="1925" y="1"/>
                  </a:moveTo>
                  <a:cubicBezTo>
                    <a:pt x="1577" y="135"/>
                    <a:pt x="1257" y="308"/>
                    <a:pt x="936" y="482"/>
                  </a:cubicBezTo>
                  <a:cubicBezTo>
                    <a:pt x="616" y="656"/>
                    <a:pt x="295" y="829"/>
                    <a:pt x="1" y="1030"/>
                  </a:cubicBezTo>
                  <a:cubicBezTo>
                    <a:pt x="335" y="896"/>
                    <a:pt x="656" y="722"/>
                    <a:pt x="976" y="549"/>
                  </a:cubicBezTo>
                  <a:cubicBezTo>
                    <a:pt x="1297" y="375"/>
                    <a:pt x="1618" y="201"/>
                    <a:pt x="192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4"/>
            <p:cNvSpPr/>
            <p:nvPr/>
          </p:nvSpPr>
          <p:spPr>
            <a:xfrm>
              <a:off x="2816100" y="1146650"/>
              <a:ext cx="84525" cy="69500"/>
            </a:xfrm>
            <a:custGeom>
              <a:avLst/>
              <a:gdLst/>
              <a:ahLst/>
              <a:cxnLst/>
              <a:rect l="l" t="t" r="r" b="b"/>
              <a:pathLst>
                <a:path w="3381" h="2780" extrusionOk="0">
                  <a:moveTo>
                    <a:pt x="2633" y="0"/>
                  </a:moveTo>
                  <a:lnTo>
                    <a:pt x="1" y="1550"/>
                  </a:lnTo>
                  <a:lnTo>
                    <a:pt x="909" y="2779"/>
                  </a:lnTo>
                  <a:lnTo>
                    <a:pt x="3381" y="1363"/>
                  </a:lnTo>
                  <a:lnTo>
                    <a:pt x="263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4"/>
            <p:cNvSpPr/>
            <p:nvPr/>
          </p:nvSpPr>
          <p:spPr>
            <a:xfrm>
              <a:off x="2835800" y="1225800"/>
              <a:ext cx="120950" cy="66825"/>
            </a:xfrm>
            <a:custGeom>
              <a:avLst/>
              <a:gdLst/>
              <a:ahLst/>
              <a:cxnLst/>
              <a:rect l="l" t="t" r="r" b="b"/>
              <a:pathLst>
                <a:path w="4838" h="2673" extrusionOk="0">
                  <a:moveTo>
                    <a:pt x="4838" y="1"/>
                  </a:moveTo>
                  <a:lnTo>
                    <a:pt x="4838" y="1"/>
                  </a:lnTo>
                  <a:cubicBezTo>
                    <a:pt x="4771" y="27"/>
                    <a:pt x="4704" y="68"/>
                    <a:pt x="4637" y="108"/>
                  </a:cubicBezTo>
                  <a:lnTo>
                    <a:pt x="4116" y="375"/>
                  </a:lnTo>
                  <a:lnTo>
                    <a:pt x="2406" y="1310"/>
                  </a:lnTo>
                  <a:lnTo>
                    <a:pt x="696" y="2259"/>
                  </a:lnTo>
                  <a:lnTo>
                    <a:pt x="188" y="2553"/>
                  </a:lnTo>
                  <a:cubicBezTo>
                    <a:pt x="121" y="2593"/>
                    <a:pt x="54" y="2633"/>
                    <a:pt x="1" y="2673"/>
                  </a:cubicBezTo>
                  <a:cubicBezTo>
                    <a:pt x="68" y="2646"/>
                    <a:pt x="135" y="2619"/>
                    <a:pt x="201" y="2579"/>
                  </a:cubicBezTo>
                  <a:lnTo>
                    <a:pt x="722" y="2299"/>
                  </a:lnTo>
                  <a:lnTo>
                    <a:pt x="2433" y="1364"/>
                  </a:lnTo>
                  <a:lnTo>
                    <a:pt x="4143" y="415"/>
                  </a:lnTo>
                  <a:lnTo>
                    <a:pt x="4650" y="121"/>
                  </a:lnTo>
                  <a:cubicBezTo>
                    <a:pt x="4717" y="81"/>
                    <a:pt x="4784" y="54"/>
                    <a:pt x="483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4"/>
            <p:cNvSpPr/>
            <p:nvPr/>
          </p:nvSpPr>
          <p:spPr>
            <a:xfrm>
              <a:off x="2841825" y="1233825"/>
              <a:ext cx="120925" cy="66500"/>
            </a:xfrm>
            <a:custGeom>
              <a:avLst/>
              <a:gdLst/>
              <a:ahLst/>
              <a:cxnLst/>
              <a:rect l="l" t="t" r="r" b="b"/>
              <a:pathLst>
                <a:path w="4837" h="2660" extrusionOk="0">
                  <a:moveTo>
                    <a:pt x="4837" y="0"/>
                  </a:moveTo>
                  <a:lnTo>
                    <a:pt x="4837" y="0"/>
                  </a:lnTo>
                  <a:cubicBezTo>
                    <a:pt x="4770" y="27"/>
                    <a:pt x="4703" y="54"/>
                    <a:pt x="4650" y="94"/>
                  </a:cubicBezTo>
                  <a:lnTo>
                    <a:pt x="4116" y="361"/>
                  </a:lnTo>
                  <a:lnTo>
                    <a:pt x="2405" y="1296"/>
                  </a:lnTo>
                  <a:lnTo>
                    <a:pt x="695" y="2245"/>
                  </a:lnTo>
                  <a:lnTo>
                    <a:pt x="187" y="2552"/>
                  </a:lnTo>
                  <a:cubicBezTo>
                    <a:pt x="121" y="2579"/>
                    <a:pt x="54" y="2619"/>
                    <a:pt x="0" y="2659"/>
                  </a:cubicBezTo>
                  <a:cubicBezTo>
                    <a:pt x="67" y="2632"/>
                    <a:pt x="134" y="2606"/>
                    <a:pt x="201" y="2566"/>
                  </a:cubicBezTo>
                  <a:lnTo>
                    <a:pt x="722" y="2298"/>
                  </a:lnTo>
                  <a:lnTo>
                    <a:pt x="2432" y="1363"/>
                  </a:lnTo>
                  <a:lnTo>
                    <a:pt x="4142" y="415"/>
                  </a:lnTo>
                  <a:lnTo>
                    <a:pt x="4650" y="107"/>
                  </a:lnTo>
                  <a:cubicBezTo>
                    <a:pt x="4717" y="81"/>
                    <a:pt x="4784"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4"/>
            <p:cNvSpPr/>
            <p:nvPr/>
          </p:nvSpPr>
          <p:spPr>
            <a:xfrm>
              <a:off x="2848500" y="1243850"/>
              <a:ext cx="120950" cy="66500"/>
            </a:xfrm>
            <a:custGeom>
              <a:avLst/>
              <a:gdLst/>
              <a:ahLst/>
              <a:cxnLst/>
              <a:rect l="l" t="t" r="r" b="b"/>
              <a:pathLst>
                <a:path w="4838" h="2660" extrusionOk="0">
                  <a:moveTo>
                    <a:pt x="4837" y="0"/>
                  </a:moveTo>
                  <a:lnTo>
                    <a:pt x="4837" y="0"/>
                  </a:lnTo>
                  <a:cubicBezTo>
                    <a:pt x="4757" y="27"/>
                    <a:pt x="4704" y="54"/>
                    <a:pt x="4637" y="94"/>
                  </a:cubicBezTo>
                  <a:lnTo>
                    <a:pt x="4116" y="361"/>
                  </a:lnTo>
                  <a:lnTo>
                    <a:pt x="2392" y="1296"/>
                  </a:lnTo>
                  <a:lnTo>
                    <a:pt x="695" y="2245"/>
                  </a:lnTo>
                  <a:lnTo>
                    <a:pt x="174" y="2539"/>
                  </a:lnTo>
                  <a:cubicBezTo>
                    <a:pt x="108" y="2579"/>
                    <a:pt x="54" y="2619"/>
                    <a:pt x="1" y="2659"/>
                  </a:cubicBezTo>
                  <a:cubicBezTo>
                    <a:pt x="67" y="2632"/>
                    <a:pt x="121" y="2606"/>
                    <a:pt x="188" y="2565"/>
                  </a:cubicBezTo>
                  <a:lnTo>
                    <a:pt x="709" y="2285"/>
                  </a:lnTo>
                  <a:lnTo>
                    <a:pt x="2432" y="1363"/>
                  </a:lnTo>
                  <a:lnTo>
                    <a:pt x="4129" y="414"/>
                  </a:lnTo>
                  <a:lnTo>
                    <a:pt x="4650" y="120"/>
                  </a:lnTo>
                  <a:cubicBezTo>
                    <a:pt x="4717" y="80"/>
                    <a:pt x="4770"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4"/>
            <p:cNvSpPr/>
            <p:nvPr/>
          </p:nvSpPr>
          <p:spPr>
            <a:xfrm>
              <a:off x="2854175" y="1254200"/>
              <a:ext cx="120950" cy="66500"/>
            </a:xfrm>
            <a:custGeom>
              <a:avLst/>
              <a:gdLst/>
              <a:ahLst/>
              <a:cxnLst/>
              <a:rect l="l" t="t" r="r" b="b"/>
              <a:pathLst>
                <a:path w="4838" h="2660" extrusionOk="0">
                  <a:moveTo>
                    <a:pt x="4837" y="0"/>
                  </a:moveTo>
                  <a:lnTo>
                    <a:pt x="4837" y="0"/>
                  </a:lnTo>
                  <a:cubicBezTo>
                    <a:pt x="4771" y="27"/>
                    <a:pt x="4704" y="54"/>
                    <a:pt x="4650" y="94"/>
                  </a:cubicBezTo>
                  <a:lnTo>
                    <a:pt x="4129" y="375"/>
                  </a:lnTo>
                  <a:lnTo>
                    <a:pt x="2406" y="1310"/>
                  </a:lnTo>
                  <a:lnTo>
                    <a:pt x="709" y="2258"/>
                  </a:lnTo>
                  <a:lnTo>
                    <a:pt x="188" y="2552"/>
                  </a:lnTo>
                  <a:cubicBezTo>
                    <a:pt x="121" y="2579"/>
                    <a:pt x="68" y="2619"/>
                    <a:pt x="1" y="2659"/>
                  </a:cubicBezTo>
                  <a:cubicBezTo>
                    <a:pt x="68" y="2646"/>
                    <a:pt x="134" y="2606"/>
                    <a:pt x="201" y="2579"/>
                  </a:cubicBezTo>
                  <a:lnTo>
                    <a:pt x="722" y="2298"/>
                  </a:lnTo>
                  <a:lnTo>
                    <a:pt x="2446" y="1363"/>
                  </a:lnTo>
                  <a:lnTo>
                    <a:pt x="4156" y="415"/>
                  </a:lnTo>
                  <a:lnTo>
                    <a:pt x="4664" y="121"/>
                  </a:lnTo>
                  <a:cubicBezTo>
                    <a:pt x="4717" y="81"/>
                    <a:pt x="4784"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4"/>
            <p:cNvSpPr/>
            <p:nvPr/>
          </p:nvSpPr>
          <p:spPr>
            <a:xfrm>
              <a:off x="2862200" y="1265225"/>
              <a:ext cx="120925" cy="66500"/>
            </a:xfrm>
            <a:custGeom>
              <a:avLst/>
              <a:gdLst/>
              <a:ahLst/>
              <a:cxnLst/>
              <a:rect l="l" t="t" r="r" b="b"/>
              <a:pathLst>
                <a:path w="4837" h="2660" extrusionOk="0">
                  <a:moveTo>
                    <a:pt x="4837" y="0"/>
                  </a:moveTo>
                  <a:lnTo>
                    <a:pt x="4837" y="0"/>
                  </a:lnTo>
                  <a:cubicBezTo>
                    <a:pt x="4757" y="27"/>
                    <a:pt x="4703" y="54"/>
                    <a:pt x="4637" y="94"/>
                  </a:cubicBezTo>
                  <a:lnTo>
                    <a:pt x="4116" y="374"/>
                  </a:lnTo>
                  <a:lnTo>
                    <a:pt x="2392" y="1310"/>
                  </a:lnTo>
                  <a:lnTo>
                    <a:pt x="695" y="2258"/>
                  </a:lnTo>
                  <a:lnTo>
                    <a:pt x="174" y="2552"/>
                  </a:lnTo>
                  <a:cubicBezTo>
                    <a:pt x="107" y="2579"/>
                    <a:pt x="54" y="2619"/>
                    <a:pt x="0" y="2659"/>
                  </a:cubicBezTo>
                  <a:cubicBezTo>
                    <a:pt x="67" y="2646"/>
                    <a:pt x="134" y="2606"/>
                    <a:pt x="187" y="2566"/>
                  </a:cubicBezTo>
                  <a:lnTo>
                    <a:pt x="709" y="2298"/>
                  </a:lnTo>
                  <a:lnTo>
                    <a:pt x="2432" y="1363"/>
                  </a:lnTo>
                  <a:lnTo>
                    <a:pt x="4129" y="414"/>
                  </a:lnTo>
                  <a:lnTo>
                    <a:pt x="4650" y="121"/>
                  </a:lnTo>
                  <a:cubicBezTo>
                    <a:pt x="4717" y="80"/>
                    <a:pt x="4770" y="40"/>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4"/>
            <p:cNvSpPr/>
            <p:nvPr/>
          </p:nvSpPr>
          <p:spPr>
            <a:xfrm>
              <a:off x="2870550" y="1275575"/>
              <a:ext cx="120950" cy="66500"/>
            </a:xfrm>
            <a:custGeom>
              <a:avLst/>
              <a:gdLst/>
              <a:ahLst/>
              <a:cxnLst/>
              <a:rect l="l" t="t" r="r" b="b"/>
              <a:pathLst>
                <a:path w="4838" h="2660" extrusionOk="0">
                  <a:moveTo>
                    <a:pt x="4837" y="0"/>
                  </a:moveTo>
                  <a:lnTo>
                    <a:pt x="4837" y="0"/>
                  </a:lnTo>
                  <a:cubicBezTo>
                    <a:pt x="4770" y="27"/>
                    <a:pt x="4703" y="54"/>
                    <a:pt x="4650" y="94"/>
                  </a:cubicBezTo>
                  <a:lnTo>
                    <a:pt x="4129" y="375"/>
                  </a:lnTo>
                  <a:lnTo>
                    <a:pt x="2405" y="1310"/>
                  </a:lnTo>
                  <a:lnTo>
                    <a:pt x="695" y="2258"/>
                  </a:lnTo>
                  <a:lnTo>
                    <a:pt x="187" y="2552"/>
                  </a:lnTo>
                  <a:cubicBezTo>
                    <a:pt x="121" y="2579"/>
                    <a:pt x="67" y="2619"/>
                    <a:pt x="0" y="2659"/>
                  </a:cubicBezTo>
                  <a:cubicBezTo>
                    <a:pt x="67" y="2646"/>
                    <a:pt x="134" y="2606"/>
                    <a:pt x="201" y="2579"/>
                  </a:cubicBezTo>
                  <a:lnTo>
                    <a:pt x="722" y="2299"/>
                  </a:lnTo>
                  <a:lnTo>
                    <a:pt x="2445" y="1363"/>
                  </a:lnTo>
                  <a:lnTo>
                    <a:pt x="4142" y="415"/>
                  </a:lnTo>
                  <a:lnTo>
                    <a:pt x="4663" y="121"/>
                  </a:lnTo>
                  <a:cubicBezTo>
                    <a:pt x="4717" y="81"/>
                    <a:pt x="4784" y="41"/>
                    <a:pt x="48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4"/>
            <p:cNvSpPr/>
            <p:nvPr/>
          </p:nvSpPr>
          <p:spPr>
            <a:xfrm>
              <a:off x="2899275" y="1345725"/>
              <a:ext cx="36100" cy="19725"/>
            </a:xfrm>
            <a:custGeom>
              <a:avLst/>
              <a:gdLst/>
              <a:ahLst/>
              <a:cxnLst/>
              <a:rect l="l" t="t" r="r" b="b"/>
              <a:pathLst>
                <a:path w="1444" h="789" extrusionOk="0">
                  <a:moveTo>
                    <a:pt x="1443" y="0"/>
                  </a:moveTo>
                  <a:cubicBezTo>
                    <a:pt x="962" y="254"/>
                    <a:pt x="481" y="521"/>
                    <a:pt x="0" y="789"/>
                  </a:cubicBezTo>
                  <a:cubicBezTo>
                    <a:pt x="254" y="695"/>
                    <a:pt x="508" y="588"/>
                    <a:pt x="749" y="441"/>
                  </a:cubicBezTo>
                  <a:cubicBezTo>
                    <a:pt x="1003" y="321"/>
                    <a:pt x="1230" y="174"/>
                    <a:pt x="144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4"/>
            <p:cNvSpPr/>
            <p:nvPr/>
          </p:nvSpPr>
          <p:spPr>
            <a:xfrm>
              <a:off x="2909300" y="1356075"/>
              <a:ext cx="63825" cy="45025"/>
            </a:xfrm>
            <a:custGeom>
              <a:avLst/>
              <a:gdLst/>
              <a:ahLst/>
              <a:cxnLst/>
              <a:rect l="l" t="t" r="r" b="b"/>
              <a:pathLst>
                <a:path w="2553" h="1801" extrusionOk="0">
                  <a:moveTo>
                    <a:pt x="1010" y="202"/>
                  </a:moveTo>
                  <a:cubicBezTo>
                    <a:pt x="1088" y="311"/>
                    <a:pt x="1155" y="427"/>
                    <a:pt x="1212" y="549"/>
                  </a:cubicBezTo>
                  <a:lnTo>
                    <a:pt x="1212" y="549"/>
                  </a:lnTo>
                  <a:cubicBezTo>
                    <a:pt x="1177" y="575"/>
                    <a:pt x="1142" y="601"/>
                    <a:pt x="1108" y="628"/>
                  </a:cubicBezTo>
                  <a:lnTo>
                    <a:pt x="1108" y="628"/>
                  </a:lnTo>
                  <a:cubicBezTo>
                    <a:pt x="1056" y="494"/>
                    <a:pt x="1025" y="350"/>
                    <a:pt x="1010" y="202"/>
                  </a:cubicBezTo>
                  <a:close/>
                  <a:moveTo>
                    <a:pt x="1710" y="375"/>
                  </a:moveTo>
                  <a:cubicBezTo>
                    <a:pt x="1804" y="388"/>
                    <a:pt x="1884" y="455"/>
                    <a:pt x="1911" y="535"/>
                  </a:cubicBezTo>
                  <a:cubicBezTo>
                    <a:pt x="1912" y="538"/>
                    <a:pt x="1914" y="541"/>
                    <a:pt x="1915" y="545"/>
                  </a:cubicBezTo>
                  <a:lnTo>
                    <a:pt x="1915" y="545"/>
                  </a:lnTo>
                  <a:lnTo>
                    <a:pt x="1398" y="917"/>
                  </a:lnTo>
                  <a:lnTo>
                    <a:pt x="1398" y="917"/>
                  </a:lnTo>
                  <a:cubicBezTo>
                    <a:pt x="1369" y="799"/>
                    <a:pt x="1330" y="683"/>
                    <a:pt x="1283" y="571"/>
                  </a:cubicBezTo>
                  <a:lnTo>
                    <a:pt x="1283" y="571"/>
                  </a:lnTo>
                  <a:cubicBezTo>
                    <a:pt x="1336" y="532"/>
                    <a:pt x="1389" y="493"/>
                    <a:pt x="1443" y="455"/>
                  </a:cubicBezTo>
                  <a:cubicBezTo>
                    <a:pt x="1523" y="401"/>
                    <a:pt x="1617" y="375"/>
                    <a:pt x="1710" y="375"/>
                  </a:cubicBezTo>
                  <a:close/>
                  <a:moveTo>
                    <a:pt x="1237" y="605"/>
                  </a:moveTo>
                  <a:cubicBezTo>
                    <a:pt x="1285" y="717"/>
                    <a:pt x="1324" y="832"/>
                    <a:pt x="1351" y="950"/>
                  </a:cubicBezTo>
                  <a:lnTo>
                    <a:pt x="1351" y="950"/>
                  </a:lnTo>
                  <a:lnTo>
                    <a:pt x="1304" y="984"/>
                  </a:lnTo>
                  <a:lnTo>
                    <a:pt x="1304" y="984"/>
                  </a:lnTo>
                  <a:cubicBezTo>
                    <a:pt x="1276" y="949"/>
                    <a:pt x="1251" y="911"/>
                    <a:pt x="1229" y="869"/>
                  </a:cubicBezTo>
                  <a:cubicBezTo>
                    <a:pt x="1192" y="810"/>
                    <a:pt x="1159" y="749"/>
                    <a:pt x="1131" y="686"/>
                  </a:cubicBezTo>
                  <a:lnTo>
                    <a:pt x="1131" y="686"/>
                  </a:lnTo>
                  <a:cubicBezTo>
                    <a:pt x="1166" y="659"/>
                    <a:pt x="1202" y="632"/>
                    <a:pt x="1237" y="605"/>
                  </a:cubicBezTo>
                  <a:close/>
                  <a:moveTo>
                    <a:pt x="510" y="339"/>
                  </a:moveTo>
                  <a:cubicBezTo>
                    <a:pt x="644" y="494"/>
                    <a:pt x="740" y="684"/>
                    <a:pt x="781" y="887"/>
                  </a:cubicBezTo>
                  <a:lnTo>
                    <a:pt x="781" y="887"/>
                  </a:lnTo>
                  <a:cubicBezTo>
                    <a:pt x="741" y="920"/>
                    <a:pt x="702" y="954"/>
                    <a:pt x="663" y="987"/>
                  </a:cubicBezTo>
                  <a:lnTo>
                    <a:pt x="663" y="987"/>
                  </a:lnTo>
                  <a:cubicBezTo>
                    <a:pt x="573" y="786"/>
                    <a:pt x="521" y="567"/>
                    <a:pt x="510" y="339"/>
                  </a:cubicBezTo>
                  <a:close/>
                  <a:moveTo>
                    <a:pt x="1359" y="985"/>
                  </a:moveTo>
                  <a:cubicBezTo>
                    <a:pt x="1361" y="991"/>
                    <a:pt x="1362" y="996"/>
                    <a:pt x="1363" y="1002"/>
                  </a:cubicBezTo>
                  <a:cubicBezTo>
                    <a:pt x="1369" y="1023"/>
                    <a:pt x="1374" y="1043"/>
                    <a:pt x="1378" y="1063"/>
                  </a:cubicBezTo>
                  <a:lnTo>
                    <a:pt x="1378" y="1063"/>
                  </a:lnTo>
                  <a:cubicBezTo>
                    <a:pt x="1360" y="1046"/>
                    <a:pt x="1342" y="1028"/>
                    <a:pt x="1325" y="1010"/>
                  </a:cubicBezTo>
                  <a:lnTo>
                    <a:pt x="1325" y="1010"/>
                  </a:lnTo>
                  <a:lnTo>
                    <a:pt x="1359" y="985"/>
                  </a:lnTo>
                  <a:close/>
                  <a:moveTo>
                    <a:pt x="1923" y="567"/>
                  </a:moveTo>
                  <a:lnTo>
                    <a:pt x="1923" y="567"/>
                  </a:lnTo>
                  <a:cubicBezTo>
                    <a:pt x="1989" y="746"/>
                    <a:pt x="1972" y="946"/>
                    <a:pt x="1884" y="1123"/>
                  </a:cubicBezTo>
                  <a:cubicBezTo>
                    <a:pt x="1826" y="1181"/>
                    <a:pt x="1742" y="1213"/>
                    <a:pt x="1661" y="1213"/>
                  </a:cubicBezTo>
                  <a:cubicBezTo>
                    <a:pt x="1612" y="1213"/>
                    <a:pt x="1564" y="1201"/>
                    <a:pt x="1523" y="1176"/>
                  </a:cubicBezTo>
                  <a:cubicBezTo>
                    <a:pt x="1498" y="1159"/>
                    <a:pt x="1473" y="1141"/>
                    <a:pt x="1448" y="1123"/>
                  </a:cubicBezTo>
                  <a:lnTo>
                    <a:pt x="1448" y="1123"/>
                  </a:lnTo>
                  <a:cubicBezTo>
                    <a:pt x="1441" y="1082"/>
                    <a:pt x="1431" y="1042"/>
                    <a:pt x="1417" y="1002"/>
                  </a:cubicBezTo>
                  <a:cubicBezTo>
                    <a:pt x="1413" y="985"/>
                    <a:pt x="1409" y="968"/>
                    <a:pt x="1405" y="950"/>
                  </a:cubicBezTo>
                  <a:lnTo>
                    <a:pt x="1405" y="950"/>
                  </a:lnTo>
                  <a:lnTo>
                    <a:pt x="1923" y="567"/>
                  </a:lnTo>
                  <a:close/>
                  <a:moveTo>
                    <a:pt x="793" y="962"/>
                  </a:moveTo>
                  <a:cubicBezTo>
                    <a:pt x="798" y="993"/>
                    <a:pt x="800" y="1024"/>
                    <a:pt x="802" y="1056"/>
                  </a:cubicBezTo>
                  <a:cubicBezTo>
                    <a:pt x="802" y="1109"/>
                    <a:pt x="798" y="1167"/>
                    <a:pt x="791" y="1223"/>
                  </a:cubicBezTo>
                  <a:lnTo>
                    <a:pt x="791" y="1223"/>
                  </a:lnTo>
                  <a:cubicBezTo>
                    <a:pt x="755" y="1167"/>
                    <a:pt x="722" y="1109"/>
                    <a:pt x="692" y="1049"/>
                  </a:cubicBezTo>
                  <a:lnTo>
                    <a:pt x="692" y="1049"/>
                  </a:lnTo>
                  <a:cubicBezTo>
                    <a:pt x="726" y="1020"/>
                    <a:pt x="759" y="990"/>
                    <a:pt x="793" y="962"/>
                  </a:cubicBezTo>
                  <a:close/>
                  <a:moveTo>
                    <a:pt x="1080" y="726"/>
                  </a:moveTo>
                  <a:cubicBezTo>
                    <a:pt x="1108" y="789"/>
                    <a:pt x="1140" y="850"/>
                    <a:pt x="1176" y="909"/>
                  </a:cubicBezTo>
                  <a:cubicBezTo>
                    <a:pt x="1196" y="949"/>
                    <a:pt x="1221" y="987"/>
                    <a:pt x="1250" y="1023"/>
                  </a:cubicBezTo>
                  <a:lnTo>
                    <a:pt x="1250" y="1023"/>
                  </a:lnTo>
                  <a:lnTo>
                    <a:pt x="1056" y="1163"/>
                  </a:lnTo>
                  <a:lnTo>
                    <a:pt x="851" y="1309"/>
                  </a:lnTo>
                  <a:lnTo>
                    <a:pt x="851" y="1309"/>
                  </a:lnTo>
                  <a:cubicBezTo>
                    <a:pt x="836" y="1289"/>
                    <a:pt x="822" y="1269"/>
                    <a:pt x="808" y="1248"/>
                  </a:cubicBezTo>
                  <a:lnTo>
                    <a:pt x="808" y="1248"/>
                  </a:lnTo>
                  <a:cubicBezTo>
                    <a:pt x="821" y="1187"/>
                    <a:pt x="824" y="1124"/>
                    <a:pt x="815" y="1056"/>
                  </a:cubicBezTo>
                  <a:cubicBezTo>
                    <a:pt x="815" y="1019"/>
                    <a:pt x="814" y="983"/>
                    <a:pt x="810" y="947"/>
                  </a:cubicBezTo>
                  <a:lnTo>
                    <a:pt x="810" y="947"/>
                  </a:lnTo>
                  <a:cubicBezTo>
                    <a:pt x="899" y="871"/>
                    <a:pt x="989" y="798"/>
                    <a:pt x="1080" y="726"/>
                  </a:cubicBezTo>
                  <a:close/>
                  <a:moveTo>
                    <a:pt x="1272" y="1049"/>
                  </a:moveTo>
                  <a:cubicBezTo>
                    <a:pt x="1309" y="1092"/>
                    <a:pt x="1351" y="1131"/>
                    <a:pt x="1395" y="1166"/>
                  </a:cubicBezTo>
                  <a:lnTo>
                    <a:pt x="1395" y="1166"/>
                  </a:lnTo>
                  <a:cubicBezTo>
                    <a:pt x="1408" y="1263"/>
                    <a:pt x="1407" y="1363"/>
                    <a:pt x="1390" y="1457"/>
                  </a:cubicBezTo>
                  <a:cubicBezTo>
                    <a:pt x="1376" y="1524"/>
                    <a:pt x="1336" y="1577"/>
                    <a:pt x="1270" y="1604"/>
                  </a:cubicBezTo>
                  <a:cubicBezTo>
                    <a:pt x="1251" y="1613"/>
                    <a:pt x="1230" y="1618"/>
                    <a:pt x="1209" y="1618"/>
                  </a:cubicBezTo>
                  <a:cubicBezTo>
                    <a:pt x="1170" y="1618"/>
                    <a:pt x="1130" y="1603"/>
                    <a:pt x="1096" y="1577"/>
                  </a:cubicBezTo>
                  <a:cubicBezTo>
                    <a:pt x="1015" y="1505"/>
                    <a:pt x="943" y="1428"/>
                    <a:pt x="879" y="1345"/>
                  </a:cubicBezTo>
                  <a:lnTo>
                    <a:pt x="879" y="1345"/>
                  </a:lnTo>
                  <a:lnTo>
                    <a:pt x="1082" y="1190"/>
                  </a:lnTo>
                  <a:lnTo>
                    <a:pt x="1272" y="1049"/>
                  </a:lnTo>
                  <a:close/>
                  <a:moveTo>
                    <a:pt x="652" y="1085"/>
                  </a:moveTo>
                  <a:cubicBezTo>
                    <a:pt x="689" y="1161"/>
                    <a:pt x="733" y="1235"/>
                    <a:pt x="781" y="1306"/>
                  </a:cubicBezTo>
                  <a:lnTo>
                    <a:pt x="781" y="1306"/>
                  </a:lnTo>
                  <a:cubicBezTo>
                    <a:pt x="779" y="1321"/>
                    <a:pt x="777" y="1335"/>
                    <a:pt x="775" y="1350"/>
                  </a:cubicBezTo>
                  <a:cubicBezTo>
                    <a:pt x="780" y="1339"/>
                    <a:pt x="784" y="1327"/>
                    <a:pt x="788" y="1316"/>
                  </a:cubicBezTo>
                  <a:lnTo>
                    <a:pt x="788" y="1316"/>
                  </a:lnTo>
                  <a:cubicBezTo>
                    <a:pt x="794" y="1325"/>
                    <a:pt x="800" y="1333"/>
                    <a:pt x="806" y="1341"/>
                  </a:cubicBezTo>
                  <a:lnTo>
                    <a:pt x="806" y="1341"/>
                  </a:lnTo>
                  <a:lnTo>
                    <a:pt x="308" y="1697"/>
                  </a:lnTo>
                  <a:cubicBezTo>
                    <a:pt x="272" y="1733"/>
                    <a:pt x="224" y="1751"/>
                    <a:pt x="177" y="1751"/>
                  </a:cubicBezTo>
                  <a:cubicBezTo>
                    <a:pt x="153" y="1751"/>
                    <a:pt x="129" y="1746"/>
                    <a:pt x="107" y="1737"/>
                  </a:cubicBezTo>
                  <a:cubicBezTo>
                    <a:pt x="40" y="1697"/>
                    <a:pt x="67" y="1617"/>
                    <a:pt x="134" y="1550"/>
                  </a:cubicBezTo>
                  <a:cubicBezTo>
                    <a:pt x="254" y="1430"/>
                    <a:pt x="388" y="1310"/>
                    <a:pt x="535" y="1190"/>
                  </a:cubicBezTo>
                  <a:cubicBezTo>
                    <a:pt x="574" y="1154"/>
                    <a:pt x="613" y="1119"/>
                    <a:pt x="652" y="1085"/>
                  </a:cubicBezTo>
                  <a:close/>
                  <a:moveTo>
                    <a:pt x="949" y="0"/>
                  </a:moveTo>
                  <a:lnTo>
                    <a:pt x="949" y="94"/>
                  </a:lnTo>
                  <a:cubicBezTo>
                    <a:pt x="949" y="103"/>
                    <a:pt x="949" y="112"/>
                    <a:pt x="949" y="121"/>
                  </a:cubicBezTo>
                  <a:lnTo>
                    <a:pt x="949" y="121"/>
                  </a:lnTo>
                  <a:lnTo>
                    <a:pt x="949" y="121"/>
                  </a:lnTo>
                  <a:cubicBezTo>
                    <a:pt x="949" y="121"/>
                    <a:pt x="949" y="121"/>
                    <a:pt x="949" y="121"/>
                  </a:cubicBezTo>
                  <a:lnTo>
                    <a:pt x="949" y="121"/>
                  </a:lnTo>
                  <a:cubicBezTo>
                    <a:pt x="952" y="311"/>
                    <a:pt x="989" y="496"/>
                    <a:pt x="1056" y="667"/>
                  </a:cubicBezTo>
                  <a:lnTo>
                    <a:pt x="1056" y="667"/>
                  </a:lnTo>
                  <a:cubicBezTo>
                    <a:pt x="970" y="734"/>
                    <a:pt x="885" y="801"/>
                    <a:pt x="801" y="871"/>
                  </a:cubicBezTo>
                  <a:lnTo>
                    <a:pt x="801" y="871"/>
                  </a:lnTo>
                  <a:cubicBezTo>
                    <a:pt x="765" y="650"/>
                    <a:pt x="665" y="449"/>
                    <a:pt x="508" y="281"/>
                  </a:cubicBezTo>
                  <a:lnTo>
                    <a:pt x="468" y="241"/>
                  </a:lnTo>
                  <a:lnTo>
                    <a:pt x="468" y="294"/>
                  </a:lnTo>
                  <a:cubicBezTo>
                    <a:pt x="468" y="549"/>
                    <a:pt x="522" y="797"/>
                    <a:pt x="622" y="1022"/>
                  </a:cubicBezTo>
                  <a:lnTo>
                    <a:pt x="622" y="1022"/>
                  </a:lnTo>
                  <a:cubicBezTo>
                    <a:pt x="579" y="1060"/>
                    <a:pt x="537" y="1098"/>
                    <a:pt x="495" y="1136"/>
                  </a:cubicBezTo>
                  <a:cubicBezTo>
                    <a:pt x="348" y="1256"/>
                    <a:pt x="214" y="1390"/>
                    <a:pt x="94" y="1510"/>
                  </a:cubicBezTo>
                  <a:cubicBezTo>
                    <a:pt x="54" y="1537"/>
                    <a:pt x="27" y="1590"/>
                    <a:pt x="14" y="1630"/>
                  </a:cubicBezTo>
                  <a:cubicBezTo>
                    <a:pt x="0" y="1684"/>
                    <a:pt x="27" y="1751"/>
                    <a:pt x="80" y="1777"/>
                  </a:cubicBezTo>
                  <a:cubicBezTo>
                    <a:pt x="112" y="1793"/>
                    <a:pt x="148" y="1801"/>
                    <a:pt x="184" y="1801"/>
                  </a:cubicBezTo>
                  <a:cubicBezTo>
                    <a:pt x="241" y="1801"/>
                    <a:pt x="299" y="1783"/>
                    <a:pt x="348" y="1751"/>
                  </a:cubicBezTo>
                  <a:lnTo>
                    <a:pt x="835" y="1379"/>
                  </a:lnTo>
                  <a:lnTo>
                    <a:pt x="835" y="1379"/>
                  </a:lnTo>
                  <a:cubicBezTo>
                    <a:pt x="900" y="1464"/>
                    <a:pt x="974" y="1544"/>
                    <a:pt x="1056" y="1617"/>
                  </a:cubicBezTo>
                  <a:cubicBezTo>
                    <a:pt x="1100" y="1653"/>
                    <a:pt x="1157" y="1671"/>
                    <a:pt x="1213" y="1671"/>
                  </a:cubicBezTo>
                  <a:cubicBezTo>
                    <a:pt x="1241" y="1671"/>
                    <a:pt x="1270" y="1666"/>
                    <a:pt x="1296" y="1657"/>
                  </a:cubicBezTo>
                  <a:cubicBezTo>
                    <a:pt x="1376" y="1617"/>
                    <a:pt x="1430" y="1550"/>
                    <a:pt x="1443" y="1470"/>
                  </a:cubicBezTo>
                  <a:cubicBezTo>
                    <a:pt x="1458" y="1384"/>
                    <a:pt x="1464" y="1297"/>
                    <a:pt x="1459" y="1213"/>
                  </a:cubicBezTo>
                  <a:lnTo>
                    <a:pt x="1459" y="1213"/>
                  </a:lnTo>
                  <a:cubicBezTo>
                    <a:pt x="1467" y="1219"/>
                    <a:pt x="1475" y="1224"/>
                    <a:pt x="1483" y="1230"/>
                  </a:cubicBezTo>
                  <a:cubicBezTo>
                    <a:pt x="1540" y="1260"/>
                    <a:pt x="1602" y="1275"/>
                    <a:pt x="1664" y="1275"/>
                  </a:cubicBezTo>
                  <a:cubicBezTo>
                    <a:pt x="1764" y="1275"/>
                    <a:pt x="1864" y="1237"/>
                    <a:pt x="1938" y="1163"/>
                  </a:cubicBezTo>
                  <a:cubicBezTo>
                    <a:pt x="2004" y="1069"/>
                    <a:pt x="2031" y="949"/>
                    <a:pt x="2031" y="842"/>
                  </a:cubicBezTo>
                  <a:cubicBezTo>
                    <a:pt x="2031" y="727"/>
                    <a:pt x="2019" y="625"/>
                    <a:pt x="1983" y="523"/>
                  </a:cubicBezTo>
                  <a:lnTo>
                    <a:pt x="1983" y="523"/>
                  </a:lnTo>
                  <a:lnTo>
                    <a:pt x="2165" y="388"/>
                  </a:lnTo>
                  <a:lnTo>
                    <a:pt x="2459" y="174"/>
                  </a:lnTo>
                  <a:cubicBezTo>
                    <a:pt x="2512" y="121"/>
                    <a:pt x="2552" y="94"/>
                    <a:pt x="2552" y="94"/>
                  </a:cubicBezTo>
                  <a:lnTo>
                    <a:pt x="2552" y="94"/>
                  </a:lnTo>
                  <a:cubicBezTo>
                    <a:pt x="2552" y="94"/>
                    <a:pt x="2512" y="107"/>
                    <a:pt x="2445" y="161"/>
                  </a:cubicBezTo>
                  <a:lnTo>
                    <a:pt x="2151" y="375"/>
                  </a:lnTo>
                  <a:lnTo>
                    <a:pt x="1975" y="501"/>
                  </a:lnTo>
                  <a:lnTo>
                    <a:pt x="1975" y="501"/>
                  </a:lnTo>
                  <a:cubicBezTo>
                    <a:pt x="1933" y="398"/>
                    <a:pt x="1828" y="321"/>
                    <a:pt x="1724" y="308"/>
                  </a:cubicBezTo>
                  <a:cubicBezTo>
                    <a:pt x="1708" y="306"/>
                    <a:pt x="1693" y="305"/>
                    <a:pt x="1678" y="305"/>
                  </a:cubicBezTo>
                  <a:cubicBezTo>
                    <a:pt x="1576" y="305"/>
                    <a:pt x="1486" y="343"/>
                    <a:pt x="1417" y="401"/>
                  </a:cubicBezTo>
                  <a:cubicBezTo>
                    <a:pt x="1364" y="439"/>
                    <a:pt x="1311" y="477"/>
                    <a:pt x="1259" y="515"/>
                  </a:cubicBezTo>
                  <a:lnTo>
                    <a:pt x="1259" y="515"/>
                  </a:lnTo>
                  <a:cubicBezTo>
                    <a:pt x="1189" y="360"/>
                    <a:pt x="1102" y="214"/>
                    <a:pt x="1002" y="81"/>
                  </a:cubicBezTo>
                  <a:lnTo>
                    <a:pt x="94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4"/>
            <p:cNvSpPr/>
            <p:nvPr/>
          </p:nvSpPr>
          <p:spPr>
            <a:xfrm>
              <a:off x="2988450" y="1297950"/>
              <a:ext cx="26075" cy="17075"/>
            </a:xfrm>
            <a:custGeom>
              <a:avLst/>
              <a:gdLst/>
              <a:ahLst/>
              <a:cxnLst/>
              <a:rect l="l" t="t" r="r" b="b"/>
              <a:pathLst>
                <a:path w="1043" h="683" extrusionOk="0">
                  <a:moveTo>
                    <a:pt x="1043" y="1"/>
                  </a:moveTo>
                  <a:cubicBezTo>
                    <a:pt x="856" y="94"/>
                    <a:pt x="669" y="188"/>
                    <a:pt x="508" y="321"/>
                  </a:cubicBezTo>
                  <a:cubicBezTo>
                    <a:pt x="321" y="415"/>
                    <a:pt x="161" y="548"/>
                    <a:pt x="1" y="682"/>
                  </a:cubicBezTo>
                  <a:cubicBezTo>
                    <a:pt x="188" y="602"/>
                    <a:pt x="375" y="495"/>
                    <a:pt x="549" y="375"/>
                  </a:cubicBezTo>
                  <a:cubicBezTo>
                    <a:pt x="722" y="268"/>
                    <a:pt x="896" y="148"/>
                    <a:pt x="104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34"/>
          <p:cNvGrpSpPr/>
          <p:nvPr/>
        </p:nvGrpSpPr>
        <p:grpSpPr>
          <a:xfrm>
            <a:off x="6796350" y="-351575"/>
            <a:ext cx="1897575" cy="1552450"/>
            <a:chOff x="4694625" y="238125"/>
            <a:chExt cx="1897575" cy="1552450"/>
          </a:xfrm>
        </p:grpSpPr>
        <p:sp>
          <p:nvSpPr>
            <p:cNvPr id="1514" name="Google Shape;1514;p34"/>
            <p:cNvSpPr/>
            <p:nvPr/>
          </p:nvSpPr>
          <p:spPr>
            <a:xfrm>
              <a:off x="5778525" y="1091525"/>
              <a:ext cx="255200" cy="255550"/>
            </a:xfrm>
            <a:custGeom>
              <a:avLst/>
              <a:gdLst/>
              <a:ahLst/>
              <a:cxnLst/>
              <a:rect l="l" t="t" r="r" b="b"/>
              <a:pathLst>
                <a:path w="10208" h="10222" extrusionOk="0">
                  <a:moveTo>
                    <a:pt x="0" y="1"/>
                  </a:moveTo>
                  <a:lnTo>
                    <a:pt x="0" y="10222"/>
                  </a:lnTo>
                  <a:lnTo>
                    <a:pt x="10208" y="10222"/>
                  </a:lnTo>
                  <a:lnTo>
                    <a:pt x="1020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4"/>
            <p:cNvSpPr/>
            <p:nvPr/>
          </p:nvSpPr>
          <p:spPr>
            <a:xfrm>
              <a:off x="5778850" y="1210775"/>
              <a:ext cx="254875" cy="4375"/>
            </a:xfrm>
            <a:custGeom>
              <a:avLst/>
              <a:gdLst/>
              <a:ahLst/>
              <a:cxnLst/>
              <a:rect l="l" t="t" r="r" b="b"/>
              <a:pathLst>
                <a:path w="10195" h="175" extrusionOk="0">
                  <a:moveTo>
                    <a:pt x="5091" y="1"/>
                  </a:moveTo>
                  <a:cubicBezTo>
                    <a:pt x="2272" y="1"/>
                    <a:pt x="0" y="41"/>
                    <a:pt x="0" y="94"/>
                  </a:cubicBezTo>
                  <a:cubicBezTo>
                    <a:pt x="0" y="134"/>
                    <a:pt x="2285" y="174"/>
                    <a:pt x="5091" y="174"/>
                  </a:cubicBezTo>
                  <a:cubicBezTo>
                    <a:pt x="7910" y="174"/>
                    <a:pt x="10195" y="134"/>
                    <a:pt x="10195" y="94"/>
                  </a:cubicBezTo>
                  <a:cubicBezTo>
                    <a:pt x="10195" y="41"/>
                    <a:pt x="7910" y="1"/>
                    <a:pt x="509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4"/>
            <p:cNvSpPr/>
            <p:nvPr/>
          </p:nvSpPr>
          <p:spPr>
            <a:xfrm>
              <a:off x="5884725" y="1091525"/>
              <a:ext cx="42775" cy="52475"/>
            </a:xfrm>
            <a:custGeom>
              <a:avLst/>
              <a:gdLst/>
              <a:ahLst/>
              <a:cxnLst/>
              <a:rect l="l" t="t" r="r" b="b"/>
              <a:pathLst>
                <a:path w="1711" h="2099" extrusionOk="0">
                  <a:moveTo>
                    <a:pt x="1" y="1"/>
                  </a:moveTo>
                  <a:lnTo>
                    <a:pt x="1" y="2098"/>
                  </a:lnTo>
                  <a:lnTo>
                    <a:pt x="1711" y="2098"/>
                  </a:lnTo>
                  <a:lnTo>
                    <a:pt x="171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4"/>
            <p:cNvSpPr/>
            <p:nvPr/>
          </p:nvSpPr>
          <p:spPr>
            <a:xfrm>
              <a:off x="5884725" y="1294275"/>
              <a:ext cx="42775" cy="52125"/>
            </a:xfrm>
            <a:custGeom>
              <a:avLst/>
              <a:gdLst/>
              <a:ahLst/>
              <a:cxnLst/>
              <a:rect l="l" t="t" r="r" b="b"/>
              <a:pathLst>
                <a:path w="1711" h="2085" extrusionOk="0">
                  <a:moveTo>
                    <a:pt x="1" y="1"/>
                  </a:moveTo>
                  <a:lnTo>
                    <a:pt x="1" y="2085"/>
                  </a:lnTo>
                  <a:lnTo>
                    <a:pt x="1711" y="2085"/>
                  </a:lnTo>
                  <a:lnTo>
                    <a:pt x="171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4"/>
            <p:cNvSpPr/>
            <p:nvPr/>
          </p:nvSpPr>
          <p:spPr>
            <a:xfrm>
              <a:off x="5796550" y="1262225"/>
              <a:ext cx="63500" cy="63475"/>
            </a:xfrm>
            <a:custGeom>
              <a:avLst/>
              <a:gdLst/>
              <a:ahLst/>
              <a:cxnLst/>
              <a:rect l="l" t="t" r="r" b="b"/>
              <a:pathLst>
                <a:path w="2540" h="2539" extrusionOk="0">
                  <a:moveTo>
                    <a:pt x="2205" y="0"/>
                  </a:moveTo>
                  <a:lnTo>
                    <a:pt x="0" y="334"/>
                  </a:lnTo>
                  <a:lnTo>
                    <a:pt x="335" y="2539"/>
                  </a:lnTo>
                  <a:lnTo>
                    <a:pt x="2539" y="2205"/>
                  </a:lnTo>
                  <a:lnTo>
                    <a:pt x="220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4"/>
            <p:cNvSpPr/>
            <p:nvPr/>
          </p:nvSpPr>
          <p:spPr>
            <a:xfrm>
              <a:off x="5811125" y="1271900"/>
              <a:ext cx="36550" cy="45450"/>
            </a:xfrm>
            <a:custGeom>
              <a:avLst/>
              <a:gdLst/>
              <a:ahLst/>
              <a:cxnLst/>
              <a:rect l="l" t="t" r="r" b="b"/>
              <a:pathLst>
                <a:path w="1462" h="1818" extrusionOk="0">
                  <a:moveTo>
                    <a:pt x="967" y="1"/>
                  </a:moveTo>
                  <a:lnTo>
                    <a:pt x="139" y="121"/>
                  </a:lnTo>
                  <a:lnTo>
                    <a:pt x="86" y="321"/>
                  </a:lnTo>
                  <a:cubicBezTo>
                    <a:pt x="1" y="612"/>
                    <a:pt x="234" y="892"/>
                    <a:pt x="528" y="892"/>
                  </a:cubicBezTo>
                  <a:cubicBezTo>
                    <a:pt x="558" y="892"/>
                    <a:pt x="589" y="889"/>
                    <a:pt x="620" y="882"/>
                  </a:cubicBezTo>
                  <a:cubicBezTo>
                    <a:pt x="660" y="1123"/>
                    <a:pt x="687" y="1363"/>
                    <a:pt x="727" y="1590"/>
                  </a:cubicBezTo>
                  <a:cubicBezTo>
                    <a:pt x="526" y="1604"/>
                    <a:pt x="339" y="1684"/>
                    <a:pt x="179" y="1818"/>
                  </a:cubicBezTo>
                  <a:lnTo>
                    <a:pt x="1448" y="1631"/>
                  </a:lnTo>
                  <a:lnTo>
                    <a:pt x="1462" y="1631"/>
                  </a:lnTo>
                  <a:cubicBezTo>
                    <a:pt x="1341" y="1579"/>
                    <a:pt x="1209" y="1549"/>
                    <a:pt x="1080" y="1549"/>
                  </a:cubicBezTo>
                  <a:cubicBezTo>
                    <a:pt x="1010" y="1549"/>
                    <a:pt x="940" y="1558"/>
                    <a:pt x="874" y="1577"/>
                  </a:cubicBezTo>
                  <a:cubicBezTo>
                    <a:pt x="834" y="1350"/>
                    <a:pt x="794" y="1109"/>
                    <a:pt x="754" y="869"/>
                  </a:cubicBezTo>
                  <a:cubicBezTo>
                    <a:pt x="1101" y="829"/>
                    <a:pt x="1288" y="455"/>
                    <a:pt x="1101" y="161"/>
                  </a:cubicBezTo>
                  <a:lnTo>
                    <a:pt x="9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4"/>
            <p:cNvSpPr/>
            <p:nvPr/>
          </p:nvSpPr>
          <p:spPr>
            <a:xfrm>
              <a:off x="6037700" y="1156675"/>
              <a:ext cx="384825" cy="384800"/>
            </a:xfrm>
            <a:custGeom>
              <a:avLst/>
              <a:gdLst/>
              <a:ahLst/>
              <a:cxnLst/>
              <a:rect l="l" t="t" r="r" b="b"/>
              <a:pathLst>
                <a:path w="15393" h="15392" extrusionOk="0">
                  <a:moveTo>
                    <a:pt x="5773" y="0"/>
                  </a:moveTo>
                  <a:lnTo>
                    <a:pt x="1" y="5772"/>
                  </a:lnTo>
                  <a:lnTo>
                    <a:pt x="9621" y="15392"/>
                  </a:lnTo>
                  <a:lnTo>
                    <a:pt x="15393" y="9620"/>
                  </a:lnTo>
                  <a:lnTo>
                    <a:pt x="5773"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4"/>
            <p:cNvSpPr/>
            <p:nvPr/>
          </p:nvSpPr>
          <p:spPr>
            <a:xfrm>
              <a:off x="6110200" y="1229800"/>
              <a:ext cx="239850" cy="238200"/>
            </a:xfrm>
            <a:custGeom>
              <a:avLst/>
              <a:gdLst/>
              <a:ahLst/>
              <a:cxnLst/>
              <a:rect l="l" t="t" r="r" b="b"/>
              <a:pathLst>
                <a:path w="9594" h="9528" extrusionOk="0">
                  <a:moveTo>
                    <a:pt x="41" y="1"/>
                  </a:moveTo>
                  <a:cubicBezTo>
                    <a:pt x="41" y="1"/>
                    <a:pt x="40" y="1"/>
                    <a:pt x="40" y="1"/>
                  </a:cubicBezTo>
                  <a:cubicBezTo>
                    <a:pt x="0" y="41"/>
                    <a:pt x="2111" y="2192"/>
                    <a:pt x="4743" y="4824"/>
                  </a:cubicBezTo>
                  <a:cubicBezTo>
                    <a:pt x="7351" y="7432"/>
                    <a:pt x="9486" y="9528"/>
                    <a:pt x="9565" y="9528"/>
                  </a:cubicBezTo>
                  <a:cubicBezTo>
                    <a:pt x="9566" y="9528"/>
                    <a:pt x="9566" y="9528"/>
                    <a:pt x="9567" y="9527"/>
                  </a:cubicBezTo>
                  <a:cubicBezTo>
                    <a:pt x="9593" y="9501"/>
                    <a:pt x="7496" y="7336"/>
                    <a:pt x="4864" y="4704"/>
                  </a:cubicBezTo>
                  <a:cubicBezTo>
                    <a:pt x="2248" y="2089"/>
                    <a:pt x="94" y="1"/>
                    <a:pt x="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4"/>
            <p:cNvSpPr/>
            <p:nvPr/>
          </p:nvSpPr>
          <p:spPr>
            <a:xfrm>
              <a:off x="6155275" y="1275550"/>
              <a:ext cx="146675" cy="145025"/>
            </a:xfrm>
            <a:custGeom>
              <a:avLst/>
              <a:gdLst/>
              <a:ahLst/>
              <a:cxnLst/>
              <a:rect l="l" t="t" r="r" b="b"/>
              <a:pathLst>
                <a:path w="5867" h="5801" extrusionOk="0">
                  <a:moveTo>
                    <a:pt x="5824" y="1"/>
                  </a:moveTo>
                  <a:cubicBezTo>
                    <a:pt x="5759" y="1"/>
                    <a:pt x="4439" y="1268"/>
                    <a:pt x="2873" y="2834"/>
                  </a:cubicBezTo>
                  <a:cubicBezTo>
                    <a:pt x="1270" y="4437"/>
                    <a:pt x="1" y="5760"/>
                    <a:pt x="28" y="5800"/>
                  </a:cubicBezTo>
                  <a:cubicBezTo>
                    <a:pt x="28" y="5800"/>
                    <a:pt x="29" y="5800"/>
                    <a:pt x="29" y="5800"/>
                  </a:cubicBezTo>
                  <a:cubicBezTo>
                    <a:pt x="95" y="5800"/>
                    <a:pt x="1407" y="4541"/>
                    <a:pt x="2994" y="2954"/>
                  </a:cubicBezTo>
                  <a:cubicBezTo>
                    <a:pt x="4597" y="1364"/>
                    <a:pt x="5866" y="28"/>
                    <a:pt x="5826" y="1"/>
                  </a:cubicBezTo>
                  <a:cubicBezTo>
                    <a:pt x="5826" y="1"/>
                    <a:pt x="5825" y="1"/>
                    <a:pt x="58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4"/>
            <p:cNvSpPr/>
            <p:nvPr/>
          </p:nvSpPr>
          <p:spPr>
            <a:xfrm>
              <a:off x="6059425" y="1279250"/>
              <a:ext cx="57475" cy="57150"/>
            </a:xfrm>
            <a:custGeom>
              <a:avLst/>
              <a:gdLst/>
              <a:ahLst/>
              <a:cxnLst/>
              <a:rect l="l" t="t" r="r" b="b"/>
              <a:pathLst>
                <a:path w="2299" h="2286" extrusionOk="0">
                  <a:moveTo>
                    <a:pt x="762" y="0"/>
                  </a:moveTo>
                  <a:lnTo>
                    <a:pt x="0" y="749"/>
                  </a:lnTo>
                  <a:lnTo>
                    <a:pt x="1537" y="2285"/>
                  </a:lnTo>
                  <a:lnTo>
                    <a:pt x="2298" y="1524"/>
                  </a:lnTo>
                  <a:lnTo>
                    <a:pt x="76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4"/>
            <p:cNvSpPr/>
            <p:nvPr/>
          </p:nvSpPr>
          <p:spPr>
            <a:xfrm>
              <a:off x="5715725" y="1362750"/>
              <a:ext cx="526100" cy="421225"/>
            </a:xfrm>
            <a:custGeom>
              <a:avLst/>
              <a:gdLst/>
              <a:ahLst/>
              <a:cxnLst/>
              <a:rect l="l" t="t" r="r" b="b"/>
              <a:pathLst>
                <a:path w="21044" h="16849" extrusionOk="0">
                  <a:moveTo>
                    <a:pt x="3861" y="1"/>
                  </a:moveTo>
                  <a:lnTo>
                    <a:pt x="0" y="10582"/>
                  </a:lnTo>
                  <a:lnTo>
                    <a:pt x="17195" y="16849"/>
                  </a:lnTo>
                  <a:lnTo>
                    <a:pt x="21043" y="6267"/>
                  </a:lnTo>
                  <a:lnTo>
                    <a:pt x="386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4"/>
            <p:cNvSpPr/>
            <p:nvPr/>
          </p:nvSpPr>
          <p:spPr>
            <a:xfrm>
              <a:off x="5763825" y="1494975"/>
              <a:ext cx="430225" cy="156425"/>
            </a:xfrm>
            <a:custGeom>
              <a:avLst/>
              <a:gdLst/>
              <a:ahLst/>
              <a:cxnLst/>
              <a:rect l="l" t="t" r="r" b="b"/>
              <a:pathLst>
                <a:path w="17209" h="6257" extrusionOk="0">
                  <a:moveTo>
                    <a:pt x="19" y="1"/>
                  </a:moveTo>
                  <a:cubicBezTo>
                    <a:pt x="16" y="1"/>
                    <a:pt x="14" y="1"/>
                    <a:pt x="13" y="3"/>
                  </a:cubicBezTo>
                  <a:cubicBezTo>
                    <a:pt x="0" y="43"/>
                    <a:pt x="3835" y="1486"/>
                    <a:pt x="8578" y="3209"/>
                  </a:cubicBezTo>
                  <a:cubicBezTo>
                    <a:pt x="13231" y="4900"/>
                    <a:pt x="17036" y="6257"/>
                    <a:pt x="17191" y="6257"/>
                  </a:cubicBezTo>
                  <a:cubicBezTo>
                    <a:pt x="17194" y="6257"/>
                    <a:pt x="17195" y="6256"/>
                    <a:pt x="17195" y="6255"/>
                  </a:cubicBezTo>
                  <a:cubicBezTo>
                    <a:pt x="17209" y="6215"/>
                    <a:pt x="13388" y="4772"/>
                    <a:pt x="8631" y="3049"/>
                  </a:cubicBezTo>
                  <a:cubicBezTo>
                    <a:pt x="3978" y="1345"/>
                    <a:pt x="187" y="1"/>
                    <a:pt x="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4"/>
            <p:cNvSpPr/>
            <p:nvPr/>
          </p:nvSpPr>
          <p:spPr>
            <a:xfrm>
              <a:off x="5914450" y="1635325"/>
              <a:ext cx="73175" cy="83525"/>
            </a:xfrm>
            <a:custGeom>
              <a:avLst/>
              <a:gdLst/>
              <a:ahLst/>
              <a:cxnLst/>
              <a:rect l="l" t="t" r="r" b="b"/>
              <a:pathLst>
                <a:path w="2927" h="3341" extrusionOk="0">
                  <a:moveTo>
                    <a:pt x="789" y="0"/>
                  </a:moveTo>
                  <a:lnTo>
                    <a:pt x="1" y="2565"/>
                  </a:lnTo>
                  <a:lnTo>
                    <a:pt x="2098" y="3340"/>
                  </a:lnTo>
                  <a:lnTo>
                    <a:pt x="2927" y="588"/>
                  </a:lnTo>
                  <a:lnTo>
                    <a:pt x="78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4"/>
            <p:cNvSpPr/>
            <p:nvPr/>
          </p:nvSpPr>
          <p:spPr>
            <a:xfrm>
              <a:off x="5986950" y="1433900"/>
              <a:ext cx="73500" cy="83200"/>
            </a:xfrm>
            <a:custGeom>
              <a:avLst/>
              <a:gdLst/>
              <a:ahLst/>
              <a:cxnLst/>
              <a:rect l="l" t="t" r="r" b="b"/>
              <a:pathLst>
                <a:path w="2940" h="3328" extrusionOk="0">
                  <a:moveTo>
                    <a:pt x="828" y="0"/>
                  </a:moveTo>
                  <a:lnTo>
                    <a:pt x="0" y="2739"/>
                  </a:lnTo>
                  <a:lnTo>
                    <a:pt x="2138" y="3327"/>
                  </a:lnTo>
                  <a:lnTo>
                    <a:pt x="2939" y="762"/>
                  </a:lnTo>
                  <a:lnTo>
                    <a:pt x="82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4"/>
            <p:cNvSpPr/>
            <p:nvPr/>
          </p:nvSpPr>
          <p:spPr>
            <a:xfrm>
              <a:off x="5760150" y="1560150"/>
              <a:ext cx="71500" cy="71175"/>
            </a:xfrm>
            <a:custGeom>
              <a:avLst/>
              <a:gdLst/>
              <a:ahLst/>
              <a:cxnLst/>
              <a:rect l="l" t="t" r="r" b="b"/>
              <a:pathLst>
                <a:path w="2860" h="2847" extrusionOk="0">
                  <a:moveTo>
                    <a:pt x="762" y="1"/>
                  </a:moveTo>
                  <a:lnTo>
                    <a:pt x="0" y="2085"/>
                  </a:lnTo>
                  <a:lnTo>
                    <a:pt x="2098" y="2847"/>
                  </a:lnTo>
                  <a:lnTo>
                    <a:pt x="2859" y="762"/>
                  </a:lnTo>
                  <a:lnTo>
                    <a:pt x="76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4"/>
            <p:cNvSpPr/>
            <p:nvPr/>
          </p:nvSpPr>
          <p:spPr>
            <a:xfrm>
              <a:off x="5767825" y="1569850"/>
              <a:ext cx="47725" cy="51200"/>
            </a:xfrm>
            <a:custGeom>
              <a:avLst/>
              <a:gdLst/>
              <a:ahLst/>
              <a:cxnLst/>
              <a:rect l="l" t="t" r="r" b="b"/>
              <a:pathLst>
                <a:path w="1909" h="2048" extrusionOk="0">
                  <a:moveTo>
                    <a:pt x="1024" y="179"/>
                  </a:moveTo>
                  <a:lnTo>
                    <a:pt x="1719" y="438"/>
                  </a:lnTo>
                  <a:lnTo>
                    <a:pt x="1719" y="438"/>
                  </a:lnTo>
                  <a:cubicBezTo>
                    <a:pt x="1730" y="497"/>
                    <a:pt x="1740" y="549"/>
                    <a:pt x="1751" y="602"/>
                  </a:cubicBezTo>
                  <a:lnTo>
                    <a:pt x="1751" y="588"/>
                  </a:lnTo>
                  <a:lnTo>
                    <a:pt x="1751" y="588"/>
                  </a:lnTo>
                  <a:cubicBezTo>
                    <a:pt x="1764" y="722"/>
                    <a:pt x="1697" y="855"/>
                    <a:pt x="1590" y="936"/>
                  </a:cubicBezTo>
                  <a:cubicBezTo>
                    <a:pt x="1515" y="977"/>
                    <a:pt x="1435" y="998"/>
                    <a:pt x="1359" y="998"/>
                  </a:cubicBezTo>
                  <a:cubicBezTo>
                    <a:pt x="1314" y="998"/>
                    <a:pt x="1270" y="991"/>
                    <a:pt x="1230" y="976"/>
                  </a:cubicBezTo>
                  <a:lnTo>
                    <a:pt x="1163" y="949"/>
                  </a:lnTo>
                  <a:lnTo>
                    <a:pt x="1149" y="976"/>
                  </a:lnTo>
                  <a:lnTo>
                    <a:pt x="1163" y="936"/>
                  </a:lnTo>
                  <a:lnTo>
                    <a:pt x="1083" y="909"/>
                  </a:lnTo>
                  <a:cubicBezTo>
                    <a:pt x="962" y="869"/>
                    <a:pt x="869" y="775"/>
                    <a:pt x="842" y="655"/>
                  </a:cubicBezTo>
                  <a:cubicBezTo>
                    <a:pt x="802" y="535"/>
                    <a:pt x="829" y="401"/>
                    <a:pt x="909" y="294"/>
                  </a:cubicBezTo>
                  <a:lnTo>
                    <a:pt x="1024" y="179"/>
                  </a:lnTo>
                  <a:close/>
                  <a:moveTo>
                    <a:pt x="976" y="0"/>
                  </a:moveTo>
                  <a:lnTo>
                    <a:pt x="936" y="27"/>
                  </a:lnTo>
                  <a:lnTo>
                    <a:pt x="775" y="187"/>
                  </a:lnTo>
                  <a:cubicBezTo>
                    <a:pt x="540" y="460"/>
                    <a:pt x="638" y="881"/>
                    <a:pt x="951" y="1037"/>
                  </a:cubicBezTo>
                  <a:lnTo>
                    <a:pt x="951" y="1037"/>
                  </a:lnTo>
                  <a:cubicBezTo>
                    <a:pt x="888" y="1223"/>
                    <a:pt x="825" y="1401"/>
                    <a:pt x="763" y="1570"/>
                  </a:cubicBezTo>
                  <a:lnTo>
                    <a:pt x="763" y="1570"/>
                  </a:lnTo>
                  <a:cubicBezTo>
                    <a:pt x="654" y="1531"/>
                    <a:pt x="539" y="1510"/>
                    <a:pt x="424" y="1510"/>
                  </a:cubicBezTo>
                  <a:cubicBezTo>
                    <a:pt x="349" y="1510"/>
                    <a:pt x="274" y="1518"/>
                    <a:pt x="201" y="1537"/>
                  </a:cubicBezTo>
                  <a:lnTo>
                    <a:pt x="0" y="1590"/>
                  </a:lnTo>
                  <a:lnTo>
                    <a:pt x="201" y="1657"/>
                  </a:lnTo>
                  <a:cubicBezTo>
                    <a:pt x="895" y="1892"/>
                    <a:pt x="1347" y="2047"/>
                    <a:pt x="1420" y="2047"/>
                  </a:cubicBezTo>
                  <a:cubicBezTo>
                    <a:pt x="1426" y="2047"/>
                    <a:pt x="1429" y="2046"/>
                    <a:pt x="1430" y="2045"/>
                  </a:cubicBezTo>
                  <a:cubicBezTo>
                    <a:pt x="1430" y="2022"/>
                    <a:pt x="1093" y="1870"/>
                    <a:pt x="531" y="1649"/>
                  </a:cubicBezTo>
                  <a:lnTo>
                    <a:pt x="531" y="1649"/>
                  </a:lnTo>
                  <a:cubicBezTo>
                    <a:pt x="617" y="1663"/>
                    <a:pt x="699" y="1693"/>
                    <a:pt x="775" y="1737"/>
                  </a:cubicBezTo>
                  <a:lnTo>
                    <a:pt x="856" y="1764"/>
                  </a:lnTo>
                  <a:lnTo>
                    <a:pt x="882" y="1684"/>
                  </a:lnTo>
                  <a:lnTo>
                    <a:pt x="1105" y="1098"/>
                  </a:lnTo>
                  <a:lnTo>
                    <a:pt x="909" y="1697"/>
                  </a:lnTo>
                  <a:lnTo>
                    <a:pt x="896" y="1751"/>
                  </a:lnTo>
                  <a:lnTo>
                    <a:pt x="936" y="1751"/>
                  </a:lnTo>
                  <a:cubicBezTo>
                    <a:pt x="1123" y="1804"/>
                    <a:pt x="1296" y="1898"/>
                    <a:pt x="1443" y="2031"/>
                  </a:cubicBezTo>
                  <a:cubicBezTo>
                    <a:pt x="1443" y="2031"/>
                    <a:pt x="1430" y="1978"/>
                    <a:pt x="1323" y="1898"/>
                  </a:cubicBezTo>
                  <a:cubicBezTo>
                    <a:pt x="1242" y="1805"/>
                    <a:pt x="1120" y="1732"/>
                    <a:pt x="993" y="1679"/>
                  </a:cubicBezTo>
                  <a:lnTo>
                    <a:pt x="993" y="1679"/>
                  </a:lnTo>
                  <a:lnTo>
                    <a:pt x="1206" y="1117"/>
                  </a:lnTo>
                  <a:lnTo>
                    <a:pt x="1206" y="1117"/>
                  </a:lnTo>
                  <a:cubicBezTo>
                    <a:pt x="1258" y="1134"/>
                    <a:pt x="1311" y="1142"/>
                    <a:pt x="1363" y="1142"/>
                  </a:cubicBezTo>
                  <a:cubicBezTo>
                    <a:pt x="1651" y="1142"/>
                    <a:pt x="1908" y="897"/>
                    <a:pt x="1898" y="575"/>
                  </a:cubicBezTo>
                  <a:cubicBezTo>
                    <a:pt x="1884" y="508"/>
                    <a:pt x="1871" y="441"/>
                    <a:pt x="1858" y="361"/>
                  </a:cubicBezTo>
                  <a:lnTo>
                    <a:pt x="1858" y="321"/>
                  </a:lnTo>
                  <a:lnTo>
                    <a:pt x="1804" y="308"/>
                  </a:lnTo>
                  <a:lnTo>
                    <a:pt x="1016" y="14"/>
                  </a:lnTo>
                  <a:lnTo>
                    <a:pt x="97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4"/>
            <p:cNvSpPr/>
            <p:nvPr/>
          </p:nvSpPr>
          <p:spPr>
            <a:xfrm>
              <a:off x="5452850" y="742475"/>
              <a:ext cx="103425" cy="78025"/>
            </a:xfrm>
            <a:custGeom>
              <a:avLst/>
              <a:gdLst/>
              <a:ahLst/>
              <a:cxnLst/>
              <a:rect l="l" t="t" r="r" b="b"/>
              <a:pathLst>
                <a:path w="4137" h="3121" extrusionOk="0">
                  <a:moveTo>
                    <a:pt x="2080" y="1"/>
                  </a:moveTo>
                  <a:cubicBezTo>
                    <a:pt x="1723" y="1"/>
                    <a:pt x="1362" y="123"/>
                    <a:pt x="1069" y="375"/>
                  </a:cubicBezTo>
                  <a:cubicBezTo>
                    <a:pt x="0" y="1270"/>
                    <a:pt x="561" y="3007"/>
                    <a:pt x="1951" y="3114"/>
                  </a:cubicBezTo>
                  <a:cubicBezTo>
                    <a:pt x="2000" y="3118"/>
                    <a:pt x="2048" y="3120"/>
                    <a:pt x="2095" y="3120"/>
                  </a:cubicBezTo>
                  <a:cubicBezTo>
                    <a:pt x="3385" y="3120"/>
                    <a:pt x="4137" y="1580"/>
                    <a:pt x="3260" y="549"/>
                  </a:cubicBezTo>
                  <a:cubicBezTo>
                    <a:pt x="2958" y="187"/>
                    <a:pt x="2521" y="1"/>
                    <a:pt x="208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4"/>
            <p:cNvSpPr/>
            <p:nvPr/>
          </p:nvSpPr>
          <p:spPr>
            <a:xfrm>
              <a:off x="5510625" y="787250"/>
              <a:ext cx="165375" cy="157000"/>
            </a:xfrm>
            <a:custGeom>
              <a:avLst/>
              <a:gdLst/>
              <a:ahLst/>
              <a:cxnLst/>
              <a:rect l="l" t="t" r="r" b="b"/>
              <a:pathLst>
                <a:path w="6615" h="6280" extrusionOk="0">
                  <a:moveTo>
                    <a:pt x="949" y="0"/>
                  </a:moveTo>
                  <a:lnTo>
                    <a:pt x="1" y="1069"/>
                  </a:lnTo>
                  <a:lnTo>
                    <a:pt x="5639" y="6280"/>
                  </a:lnTo>
                  <a:lnTo>
                    <a:pt x="6614" y="5171"/>
                  </a:lnTo>
                  <a:lnTo>
                    <a:pt x="94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4"/>
            <p:cNvSpPr/>
            <p:nvPr/>
          </p:nvSpPr>
          <p:spPr>
            <a:xfrm>
              <a:off x="5632550" y="902075"/>
              <a:ext cx="96500" cy="72700"/>
            </a:xfrm>
            <a:custGeom>
              <a:avLst/>
              <a:gdLst/>
              <a:ahLst/>
              <a:cxnLst/>
              <a:rect l="l" t="t" r="r" b="b"/>
              <a:pathLst>
                <a:path w="3860" h="2908" extrusionOk="0">
                  <a:moveTo>
                    <a:pt x="1941" y="1"/>
                  </a:moveTo>
                  <a:cubicBezTo>
                    <a:pt x="1605" y="1"/>
                    <a:pt x="1266" y="116"/>
                    <a:pt x="989" y="351"/>
                  </a:cubicBezTo>
                  <a:cubicBezTo>
                    <a:pt x="0" y="1179"/>
                    <a:pt x="521" y="2796"/>
                    <a:pt x="1817" y="2902"/>
                  </a:cubicBezTo>
                  <a:cubicBezTo>
                    <a:pt x="1861" y="2906"/>
                    <a:pt x="1904" y="2908"/>
                    <a:pt x="1947" y="2908"/>
                  </a:cubicBezTo>
                  <a:cubicBezTo>
                    <a:pt x="3164" y="2908"/>
                    <a:pt x="3860" y="1466"/>
                    <a:pt x="3047" y="511"/>
                  </a:cubicBezTo>
                  <a:cubicBezTo>
                    <a:pt x="2760" y="173"/>
                    <a:pt x="2352" y="1"/>
                    <a:pt x="194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4"/>
            <p:cNvSpPr/>
            <p:nvPr/>
          </p:nvSpPr>
          <p:spPr>
            <a:xfrm>
              <a:off x="5687325" y="946225"/>
              <a:ext cx="51125" cy="67500"/>
            </a:xfrm>
            <a:custGeom>
              <a:avLst/>
              <a:gdLst/>
              <a:ahLst/>
              <a:cxnLst/>
              <a:rect l="l" t="t" r="r" b="b"/>
              <a:pathLst>
                <a:path w="2045" h="2700" extrusionOk="0">
                  <a:moveTo>
                    <a:pt x="588" y="1"/>
                  </a:moveTo>
                  <a:lnTo>
                    <a:pt x="1" y="375"/>
                  </a:lnTo>
                  <a:lnTo>
                    <a:pt x="1457" y="2700"/>
                  </a:lnTo>
                  <a:lnTo>
                    <a:pt x="2045" y="2326"/>
                  </a:lnTo>
                  <a:lnTo>
                    <a:pt x="58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4"/>
            <p:cNvSpPr/>
            <p:nvPr/>
          </p:nvSpPr>
          <p:spPr>
            <a:xfrm>
              <a:off x="5721725" y="976300"/>
              <a:ext cx="67825" cy="54475"/>
            </a:xfrm>
            <a:custGeom>
              <a:avLst/>
              <a:gdLst/>
              <a:ahLst/>
              <a:cxnLst/>
              <a:rect l="l" t="t" r="r" b="b"/>
              <a:pathLst>
                <a:path w="2713" h="2179" extrusionOk="0">
                  <a:moveTo>
                    <a:pt x="2232" y="0"/>
                  </a:moveTo>
                  <a:lnTo>
                    <a:pt x="1" y="1376"/>
                  </a:lnTo>
                  <a:lnTo>
                    <a:pt x="495" y="2178"/>
                  </a:lnTo>
                  <a:lnTo>
                    <a:pt x="2713" y="789"/>
                  </a:lnTo>
                  <a:lnTo>
                    <a:pt x="223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4"/>
            <p:cNvSpPr/>
            <p:nvPr/>
          </p:nvSpPr>
          <p:spPr>
            <a:xfrm>
              <a:off x="5632550" y="902075"/>
              <a:ext cx="96500" cy="72700"/>
            </a:xfrm>
            <a:custGeom>
              <a:avLst/>
              <a:gdLst/>
              <a:ahLst/>
              <a:cxnLst/>
              <a:rect l="l" t="t" r="r" b="b"/>
              <a:pathLst>
                <a:path w="3860" h="2908" extrusionOk="0">
                  <a:moveTo>
                    <a:pt x="1941" y="1"/>
                  </a:moveTo>
                  <a:cubicBezTo>
                    <a:pt x="1605" y="1"/>
                    <a:pt x="1266" y="116"/>
                    <a:pt x="989" y="351"/>
                  </a:cubicBezTo>
                  <a:cubicBezTo>
                    <a:pt x="0" y="1179"/>
                    <a:pt x="521" y="2796"/>
                    <a:pt x="1817" y="2902"/>
                  </a:cubicBezTo>
                  <a:cubicBezTo>
                    <a:pt x="1861" y="2906"/>
                    <a:pt x="1904" y="2908"/>
                    <a:pt x="1947" y="2908"/>
                  </a:cubicBezTo>
                  <a:cubicBezTo>
                    <a:pt x="3164" y="2908"/>
                    <a:pt x="3860" y="1466"/>
                    <a:pt x="3047" y="511"/>
                  </a:cubicBezTo>
                  <a:cubicBezTo>
                    <a:pt x="2760" y="173"/>
                    <a:pt x="2352" y="1"/>
                    <a:pt x="19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4"/>
            <p:cNvSpPr/>
            <p:nvPr/>
          </p:nvSpPr>
          <p:spPr>
            <a:xfrm>
              <a:off x="5687325" y="946225"/>
              <a:ext cx="51125" cy="67500"/>
            </a:xfrm>
            <a:custGeom>
              <a:avLst/>
              <a:gdLst/>
              <a:ahLst/>
              <a:cxnLst/>
              <a:rect l="l" t="t" r="r" b="b"/>
              <a:pathLst>
                <a:path w="2045" h="2700" extrusionOk="0">
                  <a:moveTo>
                    <a:pt x="588" y="1"/>
                  </a:moveTo>
                  <a:lnTo>
                    <a:pt x="1" y="375"/>
                  </a:lnTo>
                  <a:lnTo>
                    <a:pt x="1457" y="2700"/>
                  </a:lnTo>
                  <a:lnTo>
                    <a:pt x="2045" y="2326"/>
                  </a:lnTo>
                  <a:lnTo>
                    <a:pt x="58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4"/>
            <p:cNvSpPr/>
            <p:nvPr/>
          </p:nvSpPr>
          <p:spPr>
            <a:xfrm>
              <a:off x="5721725" y="976300"/>
              <a:ext cx="67825" cy="54475"/>
            </a:xfrm>
            <a:custGeom>
              <a:avLst/>
              <a:gdLst/>
              <a:ahLst/>
              <a:cxnLst/>
              <a:rect l="l" t="t" r="r" b="b"/>
              <a:pathLst>
                <a:path w="2713" h="2179" extrusionOk="0">
                  <a:moveTo>
                    <a:pt x="2232" y="0"/>
                  </a:moveTo>
                  <a:lnTo>
                    <a:pt x="1" y="1376"/>
                  </a:lnTo>
                  <a:lnTo>
                    <a:pt x="495" y="2178"/>
                  </a:lnTo>
                  <a:lnTo>
                    <a:pt x="2713" y="789"/>
                  </a:lnTo>
                  <a:lnTo>
                    <a:pt x="22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4"/>
            <p:cNvSpPr/>
            <p:nvPr/>
          </p:nvSpPr>
          <p:spPr>
            <a:xfrm>
              <a:off x="5455850" y="558525"/>
              <a:ext cx="67500" cy="241275"/>
            </a:xfrm>
            <a:custGeom>
              <a:avLst/>
              <a:gdLst/>
              <a:ahLst/>
              <a:cxnLst/>
              <a:rect l="l" t="t" r="r" b="b"/>
              <a:pathLst>
                <a:path w="2700" h="9651" extrusionOk="0">
                  <a:moveTo>
                    <a:pt x="757" y="0"/>
                  </a:moveTo>
                  <a:cubicBezTo>
                    <a:pt x="719" y="0"/>
                    <a:pt x="681" y="3"/>
                    <a:pt x="642" y="10"/>
                  </a:cubicBezTo>
                  <a:cubicBezTo>
                    <a:pt x="254" y="64"/>
                    <a:pt x="1" y="411"/>
                    <a:pt x="54" y="799"/>
                  </a:cubicBezTo>
                  <a:lnTo>
                    <a:pt x="1270" y="9056"/>
                  </a:lnTo>
                  <a:cubicBezTo>
                    <a:pt x="1319" y="9398"/>
                    <a:pt x="1624" y="9650"/>
                    <a:pt x="1962" y="9650"/>
                  </a:cubicBezTo>
                  <a:cubicBezTo>
                    <a:pt x="1994" y="9650"/>
                    <a:pt x="2026" y="9648"/>
                    <a:pt x="2058" y="9643"/>
                  </a:cubicBezTo>
                  <a:cubicBezTo>
                    <a:pt x="2446" y="9590"/>
                    <a:pt x="2699" y="9229"/>
                    <a:pt x="2646" y="8855"/>
                  </a:cubicBezTo>
                  <a:lnTo>
                    <a:pt x="1430" y="598"/>
                  </a:lnTo>
                  <a:cubicBezTo>
                    <a:pt x="1382" y="251"/>
                    <a:pt x="1087" y="0"/>
                    <a:pt x="75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4"/>
            <p:cNvSpPr/>
            <p:nvPr/>
          </p:nvSpPr>
          <p:spPr>
            <a:xfrm>
              <a:off x="5455850" y="558525"/>
              <a:ext cx="67500" cy="241275"/>
            </a:xfrm>
            <a:custGeom>
              <a:avLst/>
              <a:gdLst/>
              <a:ahLst/>
              <a:cxnLst/>
              <a:rect l="l" t="t" r="r" b="b"/>
              <a:pathLst>
                <a:path w="2700" h="9651" extrusionOk="0">
                  <a:moveTo>
                    <a:pt x="757" y="0"/>
                  </a:moveTo>
                  <a:cubicBezTo>
                    <a:pt x="719" y="0"/>
                    <a:pt x="681" y="3"/>
                    <a:pt x="642" y="10"/>
                  </a:cubicBezTo>
                  <a:cubicBezTo>
                    <a:pt x="254" y="64"/>
                    <a:pt x="1" y="411"/>
                    <a:pt x="54" y="799"/>
                  </a:cubicBezTo>
                  <a:lnTo>
                    <a:pt x="1270" y="9056"/>
                  </a:lnTo>
                  <a:cubicBezTo>
                    <a:pt x="1319" y="9398"/>
                    <a:pt x="1624" y="9650"/>
                    <a:pt x="1962" y="9650"/>
                  </a:cubicBezTo>
                  <a:cubicBezTo>
                    <a:pt x="1994" y="9650"/>
                    <a:pt x="2026" y="9648"/>
                    <a:pt x="2058" y="9643"/>
                  </a:cubicBezTo>
                  <a:cubicBezTo>
                    <a:pt x="2446" y="9590"/>
                    <a:pt x="2699" y="9229"/>
                    <a:pt x="2646" y="8855"/>
                  </a:cubicBezTo>
                  <a:lnTo>
                    <a:pt x="1430" y="598"/>
                  </a:lnTo>
                  <a:cubicBezTo>
                    <a:pt x="1382" y="251"/>
                    <a:pt x="1087" y="0"/>
                    <a:pt x="7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4"/>
            <p:cNvSpPr/>
            <p:nvPr/>
          </p:nvSpPr>
          <p:spPr>
            <a:xfrm>
              <a:off x="5909325" y="681350"/>
              <a:ext cx="94000" cy="78175"/>
            </a:xfrm>
            <a:custGeom>
              <a:avLst/>
              <a:gdLst/>
              <a:ahLst/>
              <a:cxnLst/>
              <a:rect l="l" t="t" r="r" b="b"/>
              <a:pathLst>
                <a:path w="3760" h="3127" extrusionOk="0">
                  <a:moveTo>
                    <a:pt x="1721" y="0"/>
                  </a:moveTo>
                  <a:cubicBezTo>
                    <a:pt x="989" y="0"/>
                    <a:pt x="334" y="527"/>
                    <a:pt x="192" y="1283"/>
                  </a:cubicBezTo>
                  <a:cubicBezTo>
                    <a:pt x="1" y="2311"/>
                    <a:pt x="828" y="3127"/>
                    <a:pt x="1734" y="3127"/>
                  </a:cubicBezTo>
                  <a:cubicBezTo>
                    <a:pt x="2029" y="3127"/>
                    <a:pt x="2332" y="3040"/>
                    <a:pt x="2611" y="2847"/>
                  </a:cubicBezTo>
                  <a:cubicBezTo>
                    <a:pt x="3760" y="2058"/>
                    <a:pt x="3386" y="281"/>
                    <a:pt x="2010" y="27"/>
                  </a:cubicBezTo>
                  <a:cubicBezTo>
                    <a:pt x="1913" y="9"/>
                    <a:pt x="1816" y="0"/>
                    <a:pt x="172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4"/>
            <p:cNvSpPr/>
            <p:nvPr/>
          </p:nvSpPr>
          <p:spPr>
            <a:xfrm>
              <a:off x="5871025" y="740150"/>
              <a:ext cx="92900" cy="194425"/>
            </a:xfrm>
            <a:custGeom>
              <a:avLst/>
              <a:gdLst/>
              <a:ahLst/>
              <a:cxnLst/>
              <a:rect l="l" t="t" r="r" b="b"/>
              <a:pathLst>
                <a:path w="3716" h="7777" extrusionOk="0">
                  <a:moveTo>
                    <a:pt x="2352" y="0"/>
                  </a:moveTo>
                  <a:lnTo>
                    <a:pt x="1" y="7295"/>
                  </a:lnTo>
                  <a:lnTo>
                    <a:pt x="1404" y="7776"/>
                  </a:lnTo>
                  <a:lnTo>
                    <a:pt x="3715" y="454"/>
                  </a:lnTo>
                  <a:lnTo>
                    <a:pt x="235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4"/>
            <p:cNvSpPr/>
            <p:nvPr/>
          </p:nvSpPr>
          <p:spPr>
            <a:xfrm>
              <a:off x="5837450" y="907550"/>
              <a:ext cx="87375" cy="72950"/>
            </a:xfrm>
            <a:custGeom>
              <a:avLst/>
              <a:gdLst/>
              <a:ahLst/>
              <a:cxnLst/>
              <a:rect l="l" t="t" r="r" b="b"/>
              <a:pathLst>
                <a:path w="3495" h="2918" extrusionOk="0">
                  <a:moveTo>
                    <a:pt x="1612" y="0"/>
                  </a:moveTo>
                  <a:cubicBezTo>
                    <a:pt x="917" y="0"/>
                    <a:pt x="312" y="500"/>
                    <a:pt x="182" y="1200"/>
                  </a:cubicBezTo>
                  <a:cubicBezTo>
                    <a:pt x="0" y="2158"/>
                    <a:pt x="769" y="2918"/>
                    <a:pt x="1617" y="2918"/>
                  </a:cubicBezTo>
                  <a:cubicBezTo>
                    <a:pt x="1893" y="2918"/>
                    <a:pt x="2177" y="2837"/>
                    <a:pt x="2440" y="2657"/>
                  </a:cubicBezTo>
                  <a:cubicBezTo>
                    <a:pt x="3495" y="1922"/>
                    <a:pt x="3148" y="265"/>
                    <a:pt x="1878" y="25"/>
                  </a:cubicBezTo>
                  <a:cubicBezTo>
                    <a:pt x="1789" y="8"/>
                    <a:pt x="1700" y="0"/>
                    <a:pt x="161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4"/>
            <p:cNvSpPr/>
            <p:nvPr/>
          </p:nvSpPr>
          <p:spPr>
            <a:xfrm>
              <a:off x="5860675" y="961275"/>
              <a:ext cx="19750" cy="69150"/>
            </a:xfrm>
            <a:custGeom>
              <a:avLst/>
              <a:gdLst/>
              <a:ahLst/>
              <a:cxnLst/>
              <a:rect l="l" t="t" r="r" b="b"/>
              <a:pathLst>
                <a:path w="790" h="2766" extrusionOk="0">
                  <a:moveTo>
                    <a:pt x="94" y="0"/>
                  </a:moveTo>
                  <a:lnTo>
                    <a:pt x="1" y="2739"/>
                  </a:lnTo>
                  <a:lnTo>
                    <a:pt x="696" y="2766"/>
                  </a:lnTo>
                  <a:lnTo>
                    <a:pt x="789" y="27"/>
                  </a:lnTo>
                  <a:lnTo>
                    <a:pt x="94"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4"/>
            <p:cNvSpPr/>
            <p:nvPr/>
          </p:nvSpPr>
          <p:spPr>
            <a:xfrm>
              <a:off x="5811925" y="1024725"/>
              <a:ext cx="66150" cy="25750"/>
            </a:xfrm>
            <a:custGeom>
              <a:avLst/>
              <a:gdLst/>
              <a:ahLst/>
              <a:cxnLst/>
              <a:rect l="l" t="t" r="r" b="b"/>
              <a:pathLst>
                <a:path w="2646" h="1030" extrusionOk="0">
                  <a:moveTo>
                    <a:pt x="27" y="1"/>
                  </a:moveTo>
                  <a:lnTo>
                    <a:pt x="0" y="936"/>
                  </a:lnTo>
                  <a:lnTo>
                    <a:pt x="2605" y="1029"/>
                  </a:lnTo>
                  <a:lnTo>
                    <a:pt x="2646" y="94"/>
                  </a:lnTo>
                  <a:lnTo>
                    <a:pt x="2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4"/>
            <p:cNvSpPr/>
            <p:nvPr/>
          </p:nvSpPr>
          <p:spPr>
            <a:xfrm>
              <a:off x="5837450" y="907550"/>
              <a:ext cx="87375" cy="72950"/>
            </a:xfrm>
            <a:custGeom>
              <a:avLst/>
              <a:gdLst/>
              <a:ahLst/>
              <a:cxnLst/>
              <a:rect l="l" t="t" r="r" b="b"/>
              <a:pathLst>
                <a:path w="3495" h="2918" extrusionOk="0">
                  <a:moveTo>
                    <a:pt x="1612" y="0"/>
                  </a:moveTo>
                  <a:cubicBezTo>
                    <a:pt x="917" y="0"/>
                    <a:pt x="312" y="500"/>
                    <a:pt x="182" y="1200"/>
                  </a:cubicBezTo>
                  <a:cubicBezTo>
                    <a:pt x="0" y="2158"/>
                    <a:pt x="769" y="2918"/>
                    <a:pt x="1617" y="2918"/>
                  </a:cubicBezTo>
                  <a:cubicBezTo>
                    <a:pt x="1893" y="2918"/>
                    <a:pt x="2177" y="2837"/>
                    <a:pt x="2440" y="2657"/>
                  </a:cubicBezTo>
                  <a:cubicBezTo>
                    <a:pt x="3495" y="1922"/>
                    <a:pt x="3148" y="265"/>
                    <a:pt x="1878" y="25"/>
                  </a:cubicBezTo>
                  <a:cubicBezTo>
                    <a:pt x="1789" y="8"/>
                    <a:pt x="1700" y="0"/>
                    <a:pt x="16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4"/>
            <p:cNvSpPr/>
            <p:nvPr/>
          </p:nvSpPr>
          <p:spPr>
            <a:xfrm>
              <a:off x="5860675" y="961275"/>
              <a:ext cx="19750" cy="69150"/>
            </a:xfrm>
            <a:custGeom>
              <a:avLst/>
              <a:gdLst/>
              <a:ahLst/>
              <a:cxnLst/>
              <a:rect l="l" t="t" r="r" b="b"/>
              <a:pathLst>
                <a:path w="790" h="2766" extrusionOk="0">
                  <a:moveTo>
                    <a:pt x="94" y="0"/>
                  </a:moveTo>
                  <a:lnTo>
                    <a:pt x="1" y="2739"/>
                  </a:lnTo>
                  <a:lnTo>
                    <a:pt x="696" y="2766"/>
                  </a:lnTo>
                  <a:lnTo>
                    <a:pt x="789" y="27"/>
                  </a:lnTo>
                  <a:lnTo>
                    <a:pt x="9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4"/>
            <p:cNvSpPr/>
            <p:nvPr/>
          </p:nvSpPr>
          <p:spPr>
            <a:xfrm>
              <a:off x="5811925" y="1024725"/>
              <a:ext cx="66150" cy="25750"/>
            </a:xfrm>
            <a:custGeom>
              <a:avLst/>
              <a:gdLst/>
              <a:ahLst/>
              <a:cxnLst/>
              <a:rect l="l" t="t" r="r" b="b"/>
              <a:pathLst>
                <a:path w="2646" h="1030" extrusionOk="0">
                  <a:moveTo>
                    <a:pt x="27" y="1"/>
                  </a:moveTo>
                  <a:lnTo>
                    <a:pt x="0" y="936"/>
                  </a:lnTo>
                  <a:lnTo>
                    <a:pt x="2605" y="1029"/>
                  </a:lnTo>
                  <a:lnTo>
                    <a:pt x="2646" y="94"/>
                  </a:lnTo>
                  <a:lnTo>
                    <a:pt x="2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4"/>
            <p:cNvSpPr/>
            <p:nvPr/>
          </p:nvSpPr>
          <p:spPr>
            <a:xfrm>
              <a:off x="5872700" y="508500"/>
              <a:ext cx="102575" cy="233550"/>
            </a:xfrm>
            <a:custGeom>
              <a:avLst/>
              <a:gdLst/>
              <a:ahLst/>
              <a:cxnLst/>
              <a:rect l="l" t="t" r="r" b="b"/>
              <a:pathLst>
                <a:path w="4103" h="9342" extrusionOk="0">
                  <a:moveTo>
                    <a:pt x="782" y="0"/>
                  </a:moveTo>
                  <a:cubicBezTo>
                    <a:pt x="713" y="0"/>
                    <a:pt x="644" y="11"/>
                    <a:pt x="575" y="34"/>
                  </a:cubicBezTo>
                  <a:cubicBezTo>
                    <a:pt x="201" y="154"/>
                    <a:pt x="1" y="542"/>
                    <a:pt x="121" y="916"/>
                  </a:cubicBezTo>
                  <a:lnTo>
                    <a:pt x="2660" y="8865"/>
                  </a:lnTo>
                  <a:cubicBezTo>
                    <a:pt x="2756" y="9155"/>
                    <a:pt x="3025" y="9341"/>
                    <a:pt x="3321" y="9341"/>
                  </a:cubicBezTo>
                  <a:cubicBezTo>
                    <a:pt x="3393" y="9341"/>
                    <a:pt x="3468" y="9330"/>
                    <a:pt x="3541" y="9306"/>
                  </a:cubicBezTo>
                  <a:cubicBezTo>
                    <a:pt x="3902" y="9186"/>
                    <a:pt x="4102" y="8799"/>
                    <a:pt x="3996" y="8438"/>
                  </a:cubicBezTo>
                  <a:lnTo>
                    <a:pt x="1444" y="488"/>
                  </a:lnTo>
                  <a:cubicBezTo>
                    <a:pt x="1346" y="196"/>
                    <a:pt x="1074" y="0"/>
                    <a:pt x="78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4"/>
            <p:cNvSpPr/>
            <p:nvPr/>
          </p:nvSpPr>
          <p:spPr>
            <a:xfrm>
              <a:off x="5872700" y="508500"/>
              <a:ext cx="102575" cy="233550"/>
            </a:xfrm>
            <a:custGeom>
              <a:avLst/>
              <a:gdLst/>
              <a:ahLst/>
              <a:cxnLst/>
              <a:rect l="l" t="t" r="r" b="b"/>
              <a:pathLst>
                <a:path w="4103" h="9342" extrusionOk="0">
                  <a:moveTo>
                    <a:pt x="782" y="0"/>
                  </a:moveTo>
                  <a:cubicBezTo>
                    <a:pt x="713" y="0"/>
                    <a:pt x="644" y="11"/>
                    <a:pt x="575" y="34"/>
                  </a:cubicBezTo>
                  <a:cubicBezTo>
                    <a:pt x="201" y="154"/>
                    <a:pt x="1" y="542"/>
                    <a:pt x="121" y="916"/>
                  </a:cubicBezTo>
                  <a:lnTo>
                    <a:pt x="2660" y="8865"/>
                  </a:lnTo>
                  <a:cubicBezTo>
                    <a:pt x="2756" y="9155"/>
                    <a:pt x="3025" y="9341"/>
                    <a:pt x="3321" y="9341"/>
                  </a:cubicBezTo>
                  <a:cubicBezTo>
                    <a:pt x="3393" y="9341"/>
                    <a:pt x="3468" y="9330"/>
                    <a:pt x="3541" y="9306"/>
                  </a:cubicBezTo>
                  <a:cubicBezTo>
                    <a:pt x="3902" y="9186"/>
                    <a:pt x="4102" y="8799"/>
                    <a:pt x="3996" y="8438"/>
                  </a:cubicBezTo>
                  <a:lnTo>
                    <a:pt x="1444" y="488"/>
                  </a:lnTo>
                  <a:cubicBezTo>
                    <a:pt x="1346" y="196"/>
                    <a:pt x="1074" y="0"/>
                    <a:pt x="7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4"/>
            <p:cNvSpPr/>
            <p:nvPr/>
          </p:nvSpPr>
          <p:spPr>
            <a:xfrm>
              <a:off x="5951200" y="310025"/>
              <a:ext cx="245200" cy="41175"/>
            </a:xfrm>
            <a:custGeom>
              <a:avLst/>
              <a:gdLst/>
              <a:ahLst/>
              <a:cxnLst/>
              <a:rect l="l" t="t" r="r" b="b"/>
              <a:pathLst>
                <a:path w="9808" h="1647" extrusionOk="0">
                  <a:moveTo>
                    <a:pt x="8261" y="0"/>
                  </a:moveTo>
                  <a:cubicBezTo>
                    <a:pt x="7724" y="0"/>
                    <a:pt x="7044" y="43"/>
                    <a:pt x="6213" y="170"/>
                  </a:cubicBezTo>
                  <a:cubicBezTo>
                    <a:pt x="3782" y="544"/>
                    <a:pt x="1" y="558"/>
                    <a:pt x="695" y="985"/>
                  </a:cubicBezTo>
                  <a:cubicBezTo>
                    <a:pt x="1059" y="1221"/>
                    <a:pt x="3061" y="1647"/>
                    <a:pt x="5153" y="1647"/>
                  </a:cubicBezTo>
                  <a:cubicBezTo>
                    <a:pt x="6979" y="1647"/>
                    <a:pt x="8873" y="1322"/>
                    <a:pt x="9807" y="264"/>
                  </a:cubicBezTo>
                  <a:lnTo>
                    <a:pt x="9794" y="157"/>
                  </a:lnTo>
                  <a:cubicBezTo>
                    <a:pt x="9794" y="157"/>
                    <a:pt x="9296" y="0"/>
                    <a:pt x="826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4"/>
            <p:cNvSpPr/>
            <p:nvPr/>
          </p:nvSpPr>
          <p:spPr>
            <a:xfrm>
              <a:off x="6214750" y="299575"/>
              <a:ext cx="22725" cy="44450"/>
            </a:xfrm>
            <a:custGeom>
              <a:avLst/>
              <a:gdLst/>
              <a:ahLst/>
              <a:cxnLst/>
              <a:rect l="l" t="t" r="r" b="b"/>
              <a:pathLst>
                <a:path w="909" h="1778" extrusionOk="0">
                  <a:moveTo>
                    <a:pt x="722" y="0"/>
                  </a:moveTo>
                  <a:lnTo>
                    <a:pt x="0" y="81"/>
                  </a:lnTo>
                  <a:lnTo>
                    <a:pt x="187" y="1777"/>
                  </a:lnTo>
                  <a:lnTo>
                    <a:pt x="909" y="1684"/>
                  </a:lnTo>
                  <a:lnTo>
                    <a:pt x="722"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4"/>
            <p:cNvSpPr/>
            <p:nvPr/>
          </p:nvSpPr>
          <p:spPr>
            <a:xfrm>
              <a:off x="6192025" y="291900"/>
              <a:ext cx="65500" cy="36750"/>
            </a:xfrm>
            <a:custGeom>
              <a:avLst/>
              <a:gdLst/>
              <a:ahLst/>
              <a:cxnLst/>
              <a:rect l="l" t="t" r="r" b="b"/>
              <a:pathLst>
                <a:path w="2620" h="1470" extrusionOk="0">
                  <a:moveTo>
                    <a:pt x="2486" y="0"/>
                  </a:moveTo>
                  <a:lnTo>
                    <a:pt x="1" y="281"/>
                  </a:lnTo>
                  <a:lnTo>
                    <a:pt x="134" y="1470"/>
                  </a:lnTo>
                  <a:lnTo>
                    <a:pt x="2619" y="1189"/>
                  </a:lnTo>
                  <a:lnTo>
                    <a:pt x="2486"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4"/>
            <p:cNvSpPr/>
            <p:nvPr/>
          </p:nvSpPr>
          <p:spPr>
            <a:xfrm>
              <a:off x="6255825" y="270925"/>
              <a:ext cx="229975" cy="54175"/>
            </a:xfrm>
            <a:custGeom>
              <a:avLst/>
              <a:gdLst/>
              <a:ahLst/>
              <a:cxnLst/>
              <a:rect l="l" t="t" r="r" b="b"/>
              <a:pathLst>
                <a:path w="9199" h="2167" extrusionOk="0">
                  <a:moveTo>
                    <a:pt x="8779" y="0"/>
                  </a:moveTo>
                  <a:cubicBezTo>
                    <a:pt x="7875" y="0"/>
                    <a:pt x="5337" y="511"/>
                    <a:pt x="3488" y="652"/>
                  </a:cubicBezTo>
                  <a:cubicBezTo>
                    <a:pt x="1029" y="826"/>
                    <a:pt x="0" y="1440"/>
                    <a:pt x="0" y="1440"/>
                  </a:cubicBezTo>
                  <a:lnTo>
                    <a:pt x="14" y="1561"/>
                  </a:lnTo>
                  <a:cubicBezTo>
                    <a:pt x="627" y="1997"/>
                    <a:pt x="1461" y="2167"/>
                    <a:pt x="2377" y="2167"/>
                  </a:cubicBezTo>
                  <a:cubicBezTo>
                    <a:pt x="5133" y="2167"/>
                    <a:pt x="8628" y="629"/>
                    <a:pt x="9059" y="198"/>
                  </a:cubicBezTo>
                  <a:cubicBezTo>
                    <a:pt x="9198" y="55"/>
                    <a:pt x="9077" y="0"/>
                    <a:pt x="877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4"/>
            <p:cNvSpPr/>
            <p:nvPr/>
          </p:nvSpPr>
          <p:spPr>
            <a:xfrm>
              <a:off x="6179675" y="336525"/>
              <a:ext cx="116600" cy="139875"/>
            </a:xfrm>
            <a:custGeom>
              <a:avLst/>
              <a:gdLst/>
              <a:ahLst/>
              <a:cxnLst/>
              <a:rect l="l" t="t" r="r" b="b"/>
              <a:pathLst>
                <a:path w="4664" h="5595" extrusionOk="0">
                  <a:moveTo>
                    <a:pt x="3588" y="1"/>
                  </a:moveTo>
                  <a:cubicBezTo>
                    <a:pt x="3563" y="1"/>
                    <a:pt x="3539" y="2"/>
                    <a:pt x="3514" y="5"/>
                  </a:cubicBezTo>
                  <a:lnTo>
                    <a:pt x="561" y="339"/>
                  </a:lnTo>
                  <a:cubicBezTo>
                    <a:pt x="241" y="380"/>
                    <a:pt x="0" y="673"/>
                    <a:pt x="40" y="994"/>
                  </a:cubicBezTo>
                  <a:lnTo>
                    <a:pt x="508" y="5083"/>
                  </a:lnTo>
                  <a:cubicBezTo>
                    <a:pt x="545" y="5378"/>
                    <a:pt x="787" y="5595"/>
                    <a:pt x="1087" y="5595"/>
                  </a:cubicBezTo>
                  <a:cubicBezTo>
                    <a:pt x="1112" y="5595"/>
                    <a:pt x="1137" y="5593"/>
                    <a:pt x="1163" y="5590"/>
                  </a:cubicBezTo>
                  <a:lnTo>
                    <a:pt x="4115" y="5256"/>
                  </a:lnTo>
                  <a:cubicBezTo>
                    <a:pt x="4436" y="5216"/>
                    <a:pt x="4663" y="4936"/>
                    <a:pt x="4623" y="4602"/>
                  </a:cubicBezTo>
                  <a:lnTo>
                    <a:pt x="4155" y="513"/>
                  </a:lnTo>
                  <a:cubicBezTo>
                    <a:pt x="4131" y="217"/>
                    <a:pt x="3878" y="1"/>
                    <a:pt x="358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4"/>
            <p:cNvSpPr/>
            <p:nvPr/>
          </p:nvSpPr>
          <p:spPr>
            <a:xfrm>
              <a:off x="6179675" y="336525"/>
              <a:ext cx="116600" cy="139875"/>
            </a:xfrm>
            <a:custGeom>
              <a:avLst/>
              <a:gdLst/>
              <a:ahLst/>
              <a:cxnLst/>
              <a:rect l="l" t="t" r="r" b="b"/>
              <a:pathLst>
                <a:path w="4664" h="5595" extrusionOk="0">
                  <a:moveTo>
                    <a:pt x="3588" y="1"/>
                  </a:moveTo>
                  <a:cubicBezTo>
                    <a:pt x="3563" y="1"/>
                    <a:pt x="3539" y="2"/>
                    <a:pt x="3514" y="5"/>
                  </a:cubicBezTo>
                  <a:lnTo>
                    <a:pt x="561" y="339"/>
                  </a:lnTo>
                  <a:cubicBezTo>
                    <a:pt x="241" y="380"/>
                    <a:pt x="0" y="673"/>
                    <a:pt x="40" y="994"/>
                  </a:cubicBezTo>
                  <a:lnTo>
                    <a:pt x="508" y="5083"/>
                  </a:lnTo>
                  <a:cubicBezTo>
                    <a:pt x="545" y="5378"/>
                    <a:pt x="787" y="5595"/>
                    <a:pt x="1087" y="5595"/>
                  </a:cubicBezTo>
                  <a:cubicBezTo>
                    <a:pt x="1112" y="5595"/>
                    <a:pt x="1137" y="5593"/>
                    <a:pt x="1163" y="5590"/>
                  </a:cubicBezTo>
                  <a:lnTo>
                    <a:pt x="4115" y="5256"/>
                  </a:lnTo>
                  <a:cubicBezTo>
                    <a:pt x="4436" y="5216"/>
                    <a:pt x="4663" y="4936"/>
                    <a:pt x="4623" y="4602"/>
                  </a:cubicBezTo>
                  <a:lnTo>
                    <a:pt x="4155" y="513"/>
                  </a:lnTo>
                  <a:cubicBezTo>
                    <a:pt x="4131" y="217"/>
                    <a:pt x="3878" y="1"/>
                    <a:pt x="35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4"/>
            <p:cNvSpPr/>
            <p:nvPr/>
          </p:nvSpPr>
          <p:spPr>
            <a:xfrm>
              <a:off x="5322250" y="475600"/>
              <a:ext cx="713825" cy="119950"/>
            </a:xfrm>
            <a:custGeom>
              <a:avLst/>
              <a:gdLst/>
              <a:ahLst/>
              <a:cxnLst/>
              <a:rect l="l" t="t" r="r" b="b"/>
              <a:pathLst>
                <a:path w="28553" h="4798" extrusionOk="0">
                  <a:moveTo>
                    <a:pt x="28378" y="0"/>
                  </a:moveTo>
                  <a:lnTo>
                    <a:pt x="0" y="3247"/>
                  </a:lnTo>
                  <a:lnTo>
                    <a:pt x="187" y="4797"/>
                  </a:lnTo>
                  <a:lnTo>
                    <a:pt x="28552" y="1550"/>
                  </a:lnTo>
                  <a:lnTo>
                    <a:pt x="2837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4"/>
            <p:cNvSpPr/>
            <p:nvPr/>
          </p:nvSpPr>
          <p:spPr>
            <a:xfrm>
              <a:off x="5322250" y="475600"/>
              <a:ext cx="713825" cy="119950"/>
            </a:xfrm>
            <a:custGeom>
              <a:avLst/>
              <a:gdLst/>
              <a:ahLst/>
              <a:cxnLst/>
              <a:rect l="l" t="t" r="r" b="b"/>
              <a:pathLst>
                <a:path w="28553" h="4798" extrusionOk="0">
                  <a:moveTo>
                    <a:pt x="28378" y="0"/>
                  </a:moveTo>
                  <a:lnTo>
                    <a:pt x="0" y="3247"/>
                  </a:lnTo>
                  <a:lnTo>
                    <a:pt x="187" y="4797"/>
                  </a:lnTo>
                  <a:lnTo>
                    <a:pt x="28552" y="1550"/>
                  </a:lnTo>
                  <a:lnTo>
                    <a:pt x="2837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4"/>
            <p:cNvSpPr/>
            <p:nvPr/>
          </p:nvSpPr>
          <p:spPr>
            <a:xfrm>
              <a:off x="6003300" y="446875"/>
              <a:ext cx="72175" cy="53125"/>
            </a:xfrm>
            <a:custGeom>
              <a:avLst/>
              <a:gdLst/>
              <a:ahLst/>
              <a:cxnLst/>
              <a:rect l="l" t="t" r="r" b="b"/>
              <a:pathLst>
                <a:path w="2887" h="2125" extrusionOk="0">
                  <a:moveTo>
                    <a:pt x="2686" y="0"/>
                  </a:moveTo>
                  <a:lnTo>
                    <a:pt x="1" y="294"/>
                  </a:lnTo>
                  <a:lnTo>
                    <a:pt x="215" y="2125"/>
                  </a:lnTo>
                  <a:lnTo>
                    <a:pt x="2887" y="1818"/>
                  </a:lnTo>
                  <a:lnTo>
                    <a:pt x="268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4"/>
            <p:cNvSpPr/>
            <p:nvPr/>
          </p:nvSpPr>
          <p:spPr>
            <a:xfrm>
              <a:off x="6025350" y="490625"/>
              <a:ext cx="36425" cy="42550"/>
            </a:xfrm>
            <a:custGeom>
              <a:avLst/>
              <a:gdLst/>
              <a:ahLst/>
              <a:cxnLst/>
              <a:rect l="l" t="t" r="r" b="b"/>
              <a:pathLst>
                <a:path w="1457" h="1702" extrusionOk="0">
                  <a:moveTo>
                    <a:pt x="1310" y="1"/>
                  </a:moveTo>
                  <a:lnTo>
                    <a:pt x="1" y="148"/>
                  </a:lnTo>
                  <a:lnTo>
                    <a:pt x="121" y="1123"/>
                  </a:lnTo>
                  <a:cubicBezTo>
                    <a:pt x="158" y="1459"/>
                    <a:pt x="438" y="1702"/>
                    <a:pt x="768" y="1702"/>
                  </a:cubicBezTo>
                  <a:cubicBezTo>
                    <a:pt x="792" y="1702"/>
                    <a:pt x="817" y="1700"/>
                    <a:pt x="842" y="1698"/>
                  </a:cubicBezTo>
                  <a:cubicBezTo>
                    <a:pt x="1203" y="1657"/>
                    <a:pt x="1457" y="1337"/>
                    <a:pt x="1417" y="976"/>
                  </a:cubicBezTo>
                  <a:lnTo>
                    <a:pt x="131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4"/>
            <p:cNvSpPr/>
            <p:nvPr/>
          </p:nvSpPr>
          <p:spPr>
            <a:xfrm>
              <a:off x="5657925" y="286550"/>
              <a:ext cx="15050" cy="31750"/>
            </a:xfrm>
            <a:custGeom>
              <a:avLst/>
              <a:gdLst/>
              <a:ahLst/>
              <a:cxnLst/>
              <a:rect l="l" t="t" r="r" b="b"/>
              <a:pathLst>
                <a:path w="602" h="1270" extrusionOk="0">
                  <a:moveTo>
                    <a:pt x="455" y="0"/>
                  </a:moveTo>
                  <a:lnTo>
                    <a:pt x="1" y="54"/>
                  </a:lnTo>
                  <a:lnTo>
                    <a:pt x="134" y="1270"/>
                  </a:lnTo>
                  <a:lnTo>
                    <a:pt x="602" y="1216"/>
                  </a:lnTo>
                  <a:lnTo>
                    <a:pt x="45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4"/>
            <p:cNvSpPr/>
            <p:nvPr/>
          </p:nvSpPr>
          <p:spPr>
            <a:xfrm>
              <a:off x="5628550" y="271775"/>
              <a:ext cx="69500" cy="24550"/>
            </a:xfrm>
            <a:custGeom>
              <a:avLst/>
              <a:gdLst/>
              <a:ahLst/>
              <a:cxnLst/>
              <a:rect l="l" t="t" r="r" b="b"/>
              <a:pathLst>
                <a:path w="2780" h="982" extrusionOk="0">
                  <a:moveTo>
                    <a:pt x="2385" y="0"/>
                  </a:moveTo>
                  <a:cubicBezTo>
                    <a:pt x="2370" y="0"/>
                    <a:pt x="2354" y="1"/>
                    <a:pt x="2338" y="3"/>
                  </a:cubicBezTo>
                  <a:lnTo>
                    <a:pt x="361" y="231"/>
                  </a:lnTo>
                  <a:cubicBezTo>
                    <a:pt x="147" y="244"/>
                    <a:pt x="0" y="431"/>
                    <a:pt x="27" y="645"/>
                  </a:cubicBezTo>
                  <a:cubicBezTo>
                    <a:pt x="52" y="830"/>
                    <a:pt x="214" y="982"/>
                    <a:pt x="397" y="982"/>
                  </a:cubicBezTo>
                  <a:cubicBezTo>
                    <a:pt x="412" y="982"/>
                    <a:pt x="426" y="981"/>
                    <a:pt x="441" y="979"/>
                  </a:cubicBezTo>
                  <a:lnTo>
                    <a:pt x="2418" y="752"/>
                  </a:lnTo>
                  <a:cubicBezTo>
                    <a:pt x="2632" y="725"/>
                    <a:pt x="2779" y="538"/>
                    <a:pt x="2752" y="337"/>
                  </a:cubicBezTo>
                  <a:cubicBezTo>
                    <a:pt x="2728" y="141"/>
                    <a:pt x="2567" y="0"/>
                    <a:pt x="238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4"/>
            <p:cNvSpPr/>
            <p:nvPr/>
          </p:nvSpPr>
          <p:spPr>
            <a:xfrm>
              <a:off x="5460850" y="298300"/>
              <a:ext cx="410925" cy="198025"/>
            </a:xfrm>
            <a:custGeom>
              <a:avLst/>
              <a:gdLst/>
              <a:ahLst/>
              <a:cxnLst/>
              <a:rect l="l" t="t" r="r" b="b"/>
              <a:pathLst>
                <a:path w="16437" h="7921" extrusionOk="0">
                  <a:moveTo>
                    <a:pt x="12368" y="1"/>
                  </a:moveTo>
                  <a:cubicBezTo>
                    <a:pt x="12224" y="1"/>
                    <a:pt x="12079" y="9"/>
                    <a:pt x="11932" y="25"/>
                  </a:cubicBezTo>
                  <a:lnTo>
                    <a:pt x="3929" y="947"/>
                  </a:lnTo>
                  <a:cubicBezTo>
                    <a:pt x="1578" y="1214"/>
                    <a:pt x="1" y="3485"/>
                    <a:pt x="589" y="5783"/>
                  </a:cubicBezTo>
                  <a:lnTo>
                    <a:pt x="1123" y="7921"/>
                  </a:lnTo>
                  <a:lnTo>
                    <a:pt x="16087" y="6211"/>
                  </a:lnTo>
                  <a:lnTo>
                    <a:pt x="16261" y="4207"/>
                  </a:lnTo>
                  <a:cubicBezTo>
                    <a:pt x="16437" y="1909"/>
                    <a:pt x="14607" y="1"/>
                    <a:pt x="123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4"/>
            <p:cNvSpPr/>
            <p:nvPr/>
          </p:nvSpPr>
          <p:spPr>
            <a:xfrm>
              <a:off x="5460850" y="298300"/>
              <a:ext cx="410925" cy="198025"/>
            </a:xfrm>
            <a:custGeom>
              <a:avLst/>
              <a:gdLst/>
              <a:ahLst/>
              <a:cxnLst/>
              <a:rect l="l" t="t" r="r" b="b"/>
              <a:pathLst>
                <a:path w="16437" h="7921" extrusionOk="0">
                  <a:moveTo>
                    <a:pt x="12368" y="1"/>
                  </a:moveTo>
                  <a:cubicBezTo>
                    <a:pt x="12224" y="1"/>
                    <a:pt x="12079" y="9"/>
                    <a:pt x="11932" y="25"/>
                  </a:cubicBezTo>
                  <a:lnTo>
                    <a:pt x="3929" y="947"/>
                  </a:lnTo>
                  <a:cubicBezTo>
                    <a:pt x="1578" y="1214"/>
                    <a:pt x="1" y="3485"/>
                    <a:pt x="589" y="5783"/>
                  </a:cubicBezTo>
                  <a:lnTo>
                    <a:pt x="1123" y="7921"/>
                  </a:lnTo>
                  <a:lnTo>
                    <a:pt x="16087" y="6211"/>
                  </a:lnTo>
                  <a:lnTo>
                    <a:pt x="16261" y="4207"/>
                  </a:lnTo>
                  <a:cubicBezTo>
                    <a:pt x="16437" y="1909"/>
                    <a:pt x="14607" y="1"/>
                    <a:pt x="123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4"/>
            <p:cNvSpPr/>
            <p:nvPr/>
          </p:nvSpPr>
          <p:spPr>
            <a:xfrm>
              <a:off x="5606825" y="355675"/>
              <a:ext cx="10725" cy="45800"/>
            </a:xfrm>
            <a:custGeom>
              <a:avLst/>
              <a:gdLst/>
              <a:ahLst/>
              <a:cxnLst/>
              <a:rect l="l" t="t" r="r" b="b"/>
              <a:pathLst>
                <a:path w="429" h="1832" extrusionOk="0">
                  <a:moveTo>
                    <a:pt x="214" y="1"/>
                  </a:moveTo>
                  <a:lnTo>
                    <a:pt x="1" y="28"/>
                  </a:lnTo>
                  <a:lnTo>
                    <a:pt x="214" y="1831"/>
                  </a:lnTo>
                  <a:lnTo>
                    <a:pt x="428" y="1805"/>
                  </a:lnTo>
                  <a:lnTo>
                    <a:pt x="21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4"/>
            <p:cNvSpPr/>
            <p:nvPr/>
          </p:nvSpPr>
          <p:spPr>
            <a:xfrm>
              <a:off x="5627200" y="353350"/>
              <a:ext cx="10725" cy="45775"/>
            </a:xfrm>
            <a:custGeom>
              <a:avLst/>
              <a:gdLst/>
              <a:ahLst/>
              <a:cxnLst/>
              <a:rect l="l" t="t" r="r" b="b"/>
              <a:pathLst>
                <a:path w="429" h="1831" extrusionOk="0">
                  <a:moveTo>
                    <a:pt x="214" y="0"/>
                  </a:moveTo>
                  <a:lnTo>
                    <a:pt x="1" y="27"/>
                  </a:lnTo>
                  <a:lnTo>
                    <a:pt x="214" y="1831"/>
                  </a:lnTo>
                  <a:lnTo>
                    <a:pt x="428" y="1804"/>
                  </a:lnTo>
                  <a:lnTo>
                    <a:pt x="21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4"/>
            <p:cNvSpPr/>
            <p:nvPr/>
          </p:nvSpPr>
          <p:spPr>
            <a:xfrm>
              <a:off x="5647575" y="351000"/>
              <a:ext cx="10725" cy="45800"/>
            </a:xfrm>
            <a:custGeom>
              <a:avLst/>
              <a:gdLst/>
              <a:ahLst/>
              <a:cxnLst/>
              <a:rect l="l" t="t" r="r" b="b"/>
              <a:pathLst>
                <a:path w="429" h="1832" extrusionOk="0">
                  <a:moveTo>
                    <a:pt x="214" y="1"/>
                  </a:moveTo>
                  <a:lnTo>
                    <a:pt x="1" y="28"/>
                  </a:lnTo>
                  <a:lnTo>
                    <a:pt x="214" y="1831"/>
                  </a:lnTo>
                  <a:lnTo>
                    <a:pt x="428" y="1805"/>
                  </a:lnTo>
                  <a:lnTo>
                    <a:pt x="21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4"/>
            <p:cNvSpPr/>
            <p:nvPr/>
          </p:nvSpPr>
          <p:spPr>
            <a:xfrm>
              <a:off x="5667950" y="348675"/>
              <a:ext cx="10725" cy="45775"/>
            </a:xfrm>
            <a:custGeom>
              <a:avLst/>
              <a:gdLst/>
              <a:ahLst/>
              <a:cxnLst/>
              <a:rect l="l" t="t" r="r" b="b"/>
              <a:pathLst>
                <a:path w="429" h="1831" extrusionOk="0">
                  <a:moveTo>
                    <a:pt x="214" y="0"/>
                  </a:moveTo>
                  <a:lnTo>
                    <a:pt x="1" y="27"/>
                  </a:lnTo>
                  <a:lnTo>
                    <a:pt x="214" y="1831"/>
                  </a:lnTo>
                  <a:lnTo>
                    <a:pt x="428" y="1804"/>
                  </a:lnTo>
                  <a:lnTo>
                    <a:pt x="21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4"/>
            <p:cNvSpPr/>
            <p:nvPr/>
          </p:nvSpPr>
          <p:spPr>
            <a:xfrm>
              <a:off x="5688325" y="346325"/>
              <a:ext cx="10375" cy="45800"/>
            </a:xfrm>
            <a:custGeom>
              <a:avLst/>
              <a:gdLst/>
              <a:ahLst/>
              <a:cxnLst/>
              <a:rect l="l" t="t" r="r" b="b"/>
              <a:pathLst>
                <a:path w="415" h="1832" extrusionOk="0">
                  <a:moveTo>
                    <a:pt x="214" y="1"/>
                  </a:moveTo>
                  <a:lnTo>
                    <a:pt x="1" y="28"/>
                  </a:lnTo>
                  <a:lnTo>
                    <a:pt x="214" y="1831"/>
                  </a:lnTo>
                  <a:lnTo>
                    <a:pt x="415" y="1805"/>
                  </a:lnTo>
                  <a:lnTo>
                    <a:pt x="21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4"/>
            <p:cNvSpPr/>
            <p:nvPr/>
          </p:nvSpPr>
          <p:spPr>
            <a:xfrm>
              <a:off x="5708700" y="344000"/>
              <a:ext cx="10375" cy="45775"/>
            </a:xfrm>
            <a:custGeom>
              <a:avLst/>
              <a:gdLst/>
              <a:ahLst/>
              <a:cxnLst/>
              <a:rect l="l" t="t" r="r" b="b"/>
              <a:pathLst>
                <a:path w="415" h="1831" extrusionOk="0">
                  <a:moveTo>
                    <a:pt x="214" y="0"/>
                  </a:moveTo>
                  <a:lnTo>
                    <a:pt x="1" y="27"/>
                  </a:lnTo>
                  <a:lnTo>
                    <a:pt x="214" y="1831"/>
                  </a:lnTo>
                  <a:lnTo>
                    <a:pt x="415" y="1804"/>
                  </a:lnTo>
                  <a:lnTo>
                    <a:pt x="21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4"/>
            <p:cNvSpPr/>
            <p:nvPr/>
          </p:nvSpPr>
          <p:spPr>
            <a:xfrm>
              <a:off x="5490600" y="455550"/>
              <a:ext cx="388800" cy="236050"/>
            </a:xfrm>
            <a:custGeom>
              <a:avLst/>
              <a:gdLst/>
              <a:ahLst/>
              <a:cxnLst/>
              <a:rect l="l" t="t" r="r" b="b"/>
              <a:pathLst>
                <a:path w="15552" h="9442" extrusionOk="0">
                  <a:moveTo>
                    <a:pt x="14951" y="1"/>
                  </a:moveTo>
                  <a:lnTo>
                    <a:pt x="0" y="1711"/>
                  </a:lnTo>
                  <a:lnTo>
                    <a:pt x="120" y="2767"/>
                  </a:lnTo>
                  <a:cubicBezTo>
                    <a:pt x="555" y="6607"/>
                    <a:pt x="3823" y="9442"/>
                    <a:pt x="7601" y="9442"/>
                  </a:cubicBezTo>
                  <a:cubicBezTo>
                    <a:pt x="7884" y="9442"/>
                    <a:pt x="8170" y="9426"/>
                    <a:pt x="8457" y="9393"/>
                  </a:cubicBezTo>
                  <a:cubicBezTo>
                    <a:pt x="12586" y="8926"/>
                    <a:pt x="15552" y="5185"/>
                    <a:pt x="15071" y="1056"/>
                  </a:cubicBezTo>
                  <a:lnTo>
                    <a:pt x="1495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4"/>
            <p:cNvSpPr/>
            <p:nvPr/>
          </p:nvSpPr>
          <p:spPr>
            <a:xfrm>
              <a:off x="5618175" y="560375"/>
              <a:ext cx="136425" cy="114550"/>
            </a:xfrm>
            <a:custGeom>
              <a:avLst/>
              <a:gdLst/>
              <a:ahLst/>
              <a:cxnLst/>
              <a:rect l="l" t="t" r="r" b="b"/>
              <a:pathLst>
                <a:path w="5457" h="4582" extrusionOk="0">
                  <a:moveTo>
                    <a:pt x="3020" y="1"/>
                  </a:moveTo>
                  <a:cubicBezTo>
                    <a:pt x="2932" y="1"/>
                    <a:pt x="2843" y="6"/>
                    <a:pt x="2753" y="16"/>
                  </a:cubicBezTo>
                  <a:cubicBezTo>
                    <a:pt x="736" y="244"/>
                    <a:pt x="1" y="2809"/>
                    <a:pt x="1591" y="4078"/>
                  </a:cubicBezTo>
                  <a:cubicBezTo>
                    <a:pt x="2031" y="4427"/>
                    <a:pt x="2525" y="4582"/>
                    <a:pt x="3006" y="4582"/>
                  </a:cubicBezTo>
                  <a:cubicBezTo>
                    <a:pt x="4278" y="4582"/>
                    <a:pt x="5456" y="3498"/>
                    <a:pt x="5292" y="2034"/>
                  </a:cubicBezTo>
                  <a:cubicBezTo>
                    <a:pt x="5155" y="868"/>
                    <a:pt x="4166" y="1"/>
                    <a:pt x="30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4"/>
            <p:cNvSpPr/>
            <p:nvPr/>
          </p:nvSpPr>
          <p:spPr>
            <a:xfrm>
              <a:off x="4830575" y="430600"/>
              <a:ext cx="244850" cy="41050"/>
            </a:xfrm>
            <a:custGeom>
              <a:avLst/>
              <a:gdLst/>
              <a:ahLst/>
              <a:cxnLst/>
              <a:rect l="l" t="t" r="r" b="b"/>
              <a:pathLst>
                <a:path w="9794" h="1642" extrusionOk="0">
                  <a:moveTo>
                    <a:pt x="8261" y="1"/>
                  </a:moveTo>
                  <a:cubicBezTo>
                    <a:pt x="7724" y="1"/>
                    <a:pt x="7043" y="43"/>
                    <a:pt x="6213" y="170"/>
                  </a:cubicBezTo>
                  <a:cubicBezTo>
                    <a:pt x="3768" y="545"/>
                    <a:pt x="0" y="545"/>
                    <a:pt x="682" y="985"/>
                  </a:cubicBezTo>
                  <a:cubicBezTo>
                    <a:pt x="1045" y="1221"/>
                    <a:pt x="3044" y="1642"/>
                    <a:pt x="5134" y="1642"/>
                  </a:cubicBezTo>
                  <a:cubicBezTo>
                    <a:pt x="6964" y="1642"/>
                    <a:pt x="8864" y="1318"/>
                    <a:pt x="9794" y="264"/>
                  </a:cubicBezTo>
                  <a:lnTo>
                    <a:pt x="9794" y="157"/>
                  </a:lnTo>
                  <a:cubicBezTo>
                    <a:pt x="9794" y="157"/>
                    <a:pt x="9295" y="1"/>
                    <a:pt x="826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4"/>
            <p:cNvSpPr/>
            <p:nvPr/>
          </p:nvSpPr>
          <p:spPr>
            <a:xfrm>
              <a:off x="5093775" y="419825"/>
              <a:ext cx="22750" cy="44450"/>
            </a:xfrm>
            <a:custGeom>
              <a:avLst/>
              <a:gdLst/>
              <a:ahLst/>
              <a:cxnLst/>
              <a:rect l="l" t="t" r="r" b="b"/>
              <a:pathLst>
                <a:path w="910" h="1778" extrusionOk="0">
                  <a:moveTo>
                    <a:pt x="722" y="0"/>
                  </a:moveTo>
                  <a:lnTo>
                    <a:pt x="0" y="80"/>
                  </a:lnTo>
                  <a:lnTo>
                    <a:pt x="201" y="1777"/>
                  </a:lnTo>
                  <a:lnTo>
                    <a:pt x="909" y="1684"/>
                  </a:lnTo>
                  <a:lnTo>
                    <a:pt x="722"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4"/>
            <p:cNvSpPr/>
            <p:nvPr/>
          </p:nvSpPr>
          <p:spPr>
            <a:xfrm>
              <a:off x="5071050" y="412475"/>
              <a:ext cx="65500" cy="36750"/>
            </a:xfrm>
            <a:custGeom>
              <a:avLst/>
              <a:gdLst/>
              <a:ahLst/>
              <a:cxnLst/>
              <a:rect l="l" t="t" r="r" b="b"/>
              <a:pathLst>
                <a:path w="2620" h="1470" extrusionOk="0">
                  <a:moveTo>
                    <a:pt x="2486" y="0"/>
                  </a:moveTo>
                  <a:lnTo>
                    <a:pt x="1" y="281"/>
                  </a:lnTo>
                  <a:lnTo>
                    <a:pt x="148" y="1470"/>
                  </a:lnTo>
                  <a:lnTo>
                    <a:pt x="2620" y="1189"/>
                  </a:lnTo>
                  <a:lnTo>
                    <a:pt x="2486"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4"/>
            <p:cNvSpPr/>
            <p:nvPr/>
          </p:nvSpPr>
          <p:spPr>
            <a:xfrm>
              <a:off x="5135200" y="391450"/>
              <a:ext cx="229750" cy="54100"/>
            </a:xfrm>
            <a:custGeom>
              <a:avLst/>
              <a:gdLst/>
              <a:ahLst/>
              <a:cxnLst/>
              <a:rect l="l" t="t" r="r" b="b"/>
              <a:pathLst>
                <a:path w="9190" h="2164" extrusionOk="0">
                  <a:moveTo>
                    <a:pt x="8763" y="0"/>
                  </a:moveTo>
                  <a:cubicBezTo>
                    <a:pt x="7856" y="0"/>
                    <a:pt x="5330" y="501"/>
                    <a:pt x="3487" y="641"/>
                  </a:cubicBezTo>
                  <a:cubicBezTo>
                    <a:pt x="1029" y="828"/>
                    <a:pt x="0" y="1443"/>
                    <a:pt x="0" y="1443"/>
                  </a:cubicBezTo>
                  <a:lnTo>
                    <a:pt x="0" y="1549"/>
                  </a:lnTo>
                  <a:cubicBezTo>
                    <a:pt x="620" y="1992"/>
                    <a:pt x="1463" y="2163"/>
                    <a:pt x="2386" y="2163"/>
                  </a:cubicBezTo>
                  <a:cubicBezTo>
                    <a:pt x="5145" y="2163"/>
                    <a:pt x="8625" y="630"/>
                    <a:pt x="9045" y="200"/>
                  </a:cubicBezTo>
                  <a:cubicBezTo>
                    <a:pt x="9189" y="56"/>
                    <a:pt x="9067" y="0"/>
                    <a:pt x="876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4"/>
            <p:cNvSpPr/>
            <p:nvPr/>
          </p:nvSpPr>
          <p:spPr>
            <a:xfrm>
              <a:off x="5059025" y="456850"/>
              <a:ext cx="116600" cy="140125"/>
            </a:xfrm>
            <a:custGeom>
              <a:avLst/>
              <a:gdLst/>
              <a:ahLst/>
              <a:cxnLst/>
              <a:rect l="l" t="t" r="r" b="b"/>
              <a:pathLst>
                <a:path w="4664" h="5605" extrusionOk="0">
                  <a:moveTo>
                    <a:pt x="3553" y="0"/>
                  </a:moveTo>
                  <a:cubicBezTo>
                    <a:pt x="3536" y="0"/>
                    <a:pt x="3519" y="1"/>
                    <a:pt x="3501" y="2"/>
                  </a:cubicBezTo>
                  <a:lnTo>
                    <a:pt x="549" y="350"/>
                  </a:lnTo>
                  <a:cubicBezTo>
                    <a:pt x="228" y="376"/>
                    <a:pt x="1" y="670"/>
                    <a:pt x="41" y="991"/>
                  </a:cubicBezTo>
                  <a:lnTo>
                    <a:pt x="509" y="5079"/>
                  </a:lnTo>
                  <a:cubicBezTo>
                    <a:pt x="533" y="5377"/>
                    <a:pt x="788" y="5605"/>
                    <a:pt x="1080" y="5605"/>
                  </a:cubicBezTo>
                  <a:cubicBezTo>
                    <a:pt x="1103" y="5605"/>
                    <a:pt x="1126" y="5603"/>
                    <a:pt x="1150" y="5600"/>
                  </a:cubicBezTo>
                  <a:lnTo>
                    <a:pt x="4103" y="5253"/>
                  </a:lnTo>
                  <a:cubicBezTo>
                    <a:pt x="4423" y="5226"/>
                    <a:pt x="4664" y="4932"/>
                    <a:pt x="4624" y="4612"/>
                  </a:cubicBezTo>
                  <a:lnTo>
                    <a:pt x="4156" y="523"/>
                  </a:lnTo>
                  <a:cubicBezTo>
                    <a:pt x="4118" y="220"/>
                    <a:pt x="3853" y="0"/>
                    <a:pt x="3553"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4"/>
            <p:cNvSpPr/>
            <p:nvPr/>
          </p:nvSpPr>
          <p:spPr>
            <a:xfrm>
              <a:off x="5059025" y="456850"/>
              <a:ext cx="116600" cy="140125"/>
            </a:xfrm>
            <a:custGeom>
              <a:avLst/>
              <a:gdLst/>
              <a:ahLst/>
              <a:cxnLst/>
              <a:rect l="l" t="t" r="r" b="b"/>
              <a:pathLst>
                <a:path w="4664" h="5605" extrusionOk="0">
                  <a:moveTo>
                    <a:pt x="3553" y="0"/>
                  </a:moveTo>
                  <a:cubicBezTo>
                    <a:pt x="3536" y="0"/>
                    <a:pt x="3519" y="1"/>
                    <a:pt x="3501" y="2"/>
                  </a:cubicBezTo>
                  <a:lnTo>
                    <a:pt x="549" y="350"/>
                  </a:lnTo>
                  <a:cubicBezTo>
                    <a:pt x="228" y="376"/>
                    <a:pt x="1" y="670"/>
                    <a:pt x="41" y="991"/>
                  </a:cubicBezTo>
                  <a:lnTo>
                    <a:pt x="509" y="5079"/>
                  </a:lnTo>
                  <a:cubicBezTo>
                    <a:pt x="533" y="5377"/>
                    <a:pt x="788" y="5605"/>
                    <a:pt x="1080" y="5605"/>
                  </a:cubicBezTo>
                  <a:cubicBezTo>
                    <a:pt x="1103" y="5605"/>
                    <a:pt x="1126" y="5603"/>
                    <a:pt x="1150" y="5600"/>
                  </a:cubicBezTo>
                  <a:lnTo>
                    <a:pt x="4103" y="5253"/>
                  </a:lnTo>
                  <a:cubicBezTo>
                    <a:pt x="4423" y="5226"/>
                    <a:pt x="4664" y="4932"/>
                    <a:pt x="4624" y="4612"/>
                  </a:cubicBezTo>
                  <a:lnTo>
                    <a:pt x="4156" y="523"/>
                  </a:lnTo>
                  <a:cubicBezTo>
                    <a:pt x="4118" y="220"/>
                    <a:pt x="3853" y="0"/>
                    <a:pt x="35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4"/>
            <p:cNvSpPr/>
            <p:nvPr/>
          </p:nvSpPr>
          <p:spPr>
            <a:xfrm>
              <a:off x="5051350" y="375400"/>
              <a:ext cx="1258950" cy="189750"/>
            </a:xfrm>
            <a:custGeom>
              <a:avLst/>
              <a:gdLst/>
              <a:ahLst/>
              <a:cxnLst/>
              <a:rect l="l" t="t" r="r" b="b"/>
              <a:pathLst>
                <a:path w="50358" h="7590" extrusionOk="0">
                  <a:moveTo>
                    <a:pt x="43530" y="0"/>
                  </a:moveTo>
                  <a:lnTo>
                    <a:pt x="5799" y="4316"/>
                  </a:lnTo>
                  <a:lnTo>
                    <a:pt x="4650" y="5772"/>
                  </a:lnTo>
                  <a:lnTo>
                    <a:pt x="1" y="6480"/>
                  </a:lnTo>
                  <a:lnTo>
                    <a:pt x="121" y="7589"/>
                  </a:lnTo>
                  <a:lnTo>
                    <a:pt x="50357" y="1844"/>
                  </a:lnTo>
                  <a:lnTo>
                    <a:pt x="50210" y="602"/>
                  </a:lnTo>
                  <a:lnTo>
                    <a:pt x="45026" y="1189"/>
                  </a:lnTo>
                  <a:lnTo>
                    <a:pt x="4353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4"/>
            <p:cNvSpPr/>
            <p:nvPr/>
          </p:nvSpPr>
          <p:spPr>
            <a:xfrm>
              <a:off x="5051350" y="375400"/>
              <a:ext cx="1258950" cy="189750"/>
            </a:xfrm>
            <a:custGeom>
              <a:avLst/>
              <a:gdLst/>
              <a:ahLst/>
              <a:cxnLst/>
              <a:rect l="l" t="t" r="r" b="b"/>
              <a:pathLst>
                <a:path w="50358" h="7590" extrusionOk="0">
                  <a:moveTo>
                    <a:pt x="43530" y="0"/>
                  </a:moveTo>
                  <a:lnTo>
                    <a:pt x="5799" y="4316"/>
                  </a:lnTo>
                  <a:lnTo>
                    <a:pt x="4650" y="5772"/>
                  </a:lnTo>
                  <a:lnTo>
                    <a:pt x="1" y="6480"/>
                  </a:lnTo>
                  <a:lnTo>
                    <a:pt x="121" y="7589"/>
                  </a:lnTo>
                  <a:lnTo>
                    <a:pt x="50357" y="1844"/>
                  </a:lnTo>
                  <a:lnTo>
                    <a:pt x="50210" y="602"/>
                  </a:lnTo>
                  <a:lnTo>
                    <a:pt x="45026" y="1189"/>
                  </a:lnTo>
                  <a:lnTo>
                    <a:pt x="4353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4"/>
            <p:cNvSpPr/>
            <p:nvPr/>
          </p:nvSpPr>
          <p:spPr>
            <a:xfrm>
              <a:off x="5271800" y="531725"/>
              <a:ext cx="71850" cy="53125"/>
            </a:xfrm>
            <a:custGeom>
              <a:avLst/>
              <a:gdLst/>
              <a:ahLst/>
              <a:cxnLst/>
              <a:rect l="l" t="t" r="r" b="b"/>
              <a:pathLst>
                <a:path w="2874" h="2125" extrusionOk="0">
                  <a:moveTo>
                    <a:pt x="2673" y="0"/>
                  </a:moveTo>
                  <a:lnTo>
                    <a:pt x="1" y="307"/>
                  </a:lnTo>
                  <a:lnTo>
                    <a:pt x="201" y="2124"/>
                  </a:lnTo>
                  <a:lnTo>
                    <a:pt x="2873" y="1817"/>
                  </a:lnTo>
                  <a:lnTo>
                    <a:pt x="2673"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4"/>
            <p:cNvSpPr/>
            <p:nvPr/>
          </p:nvSpPr>
          <p:spPr>
            <a:xfrm>
              <a:off x="5293850" y="576150"/>
              <a:ext cx="36100" cy="42550"/>
            </a:xfrm>
            <a:custGeom>
              <a:avLst/>
              <a:gdLst/>
              <a:ahLst/>
              <a:cxnLst/>
              <a:rect l="l" t="t" r="r" b="b"/>
              <a:pathLst>
                <a:path w="1444" h="1702" extrusionOk="0">
                  <a:moveTo>
                    <a:pt x="1297" y="0"/>
                  </a:moveTo>
                  <a:lnTo>
                    <a:pt x="1" y="147"/>
                  </a:lnTo>
                  <a:lnTo>
                    <a:pt x="107" y="1122"/>
                  </a:lnTo>
                  <a:cubicBezTo>
                    <a:pt x="145" y="1458"/>
                    <a:pt x="425" y="1701"/>
                    <a:pt x="754" y="1701"/>
                  </a:cubicBezTo>
                  <a:cubicBezTo>
                    <a:pt x="779" y="1701"/>
                    <a:pt x="804" y="1700"/>
                    <a:pt x="829" y="1697"/>
                  </a:cubicBezTo>
                  <a:cubicBezTo>
                    <a:pt x="1190" y="1657"/>
                    <a:pt x="1444" y="1336"/>
                    <a:pt x="1403" y="975"/>
                  </a:cubicBezTo>
                  <a:lnTo>
                    <a:pt x="129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4"/>
            <p:cNvSpPr/>
            <p:nvPr/>
          </p:nvSpPr>
          <p:spPr>
            <a:xfrm>
              <a:off x="5636550" y="574525"/>
              <a:ext cx="103050" cy="86375"/>
            </a:xfrm>
            <a:custGeom>
              <a:avLst/>
              <a:gdLst/>
              <a:ahLst/>
              <a:cxnLst/>
              <a:rect l="l" t="t" r="r" b="b"/>
              <a:pathLst>
                <a:path w="4122" h="3455" extrusionOk="0">
                  <a:moveTo>
                    <a:pt x="2281" y="1"/>
                  </a:moveTo>
                  <a:cubicBezTo>
                    <a:pt x="2216" y="1"/>
                    <a:pt x="2151" y="4"/>
                    <a:pt x="2085" y="12"/>
                  </a:cubicBezTo>
                  <a:cubicBezTo>
                    <a:pt x="562" y="185"/>
                    <a:pt x="1" y="2123"/>
                    <a:pt x="1203" y="3071"/>
                  </a:cubicBezTo>
                  <a:cubicBezTo>
                    <a:pt x="1538" y="3336"/>
                    <a:pt x="1914" y="3454"/>
                    <a:pt x="2278" y="3454"/>
                  </a:cubicBezTo>
                  <a:cubicBezTo>
                    <a:pt x="3237" y="3454"/>
                    <a:pt x="4121" y="2638"/>
                    <a:pt x="3996" y="1535"/>
                  </a:cubicBezTo>
                  <a:cubicBezTo>
                    <a:pt x="3896" y="652"/>
                    <a:pt x="3149" y="1"/>
                    <a:pt x="228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4"/>
            <p:cNvSpPr/>
            <p:nvPr/>
          </p:nvSpPr>
          <p:spPr>
            <a:xfrm>
              <a:off x="5647250" y="582300"/>
              <a:ext cx="83950" cy="70650"/>
            </a:xfrm>
            <a:custGeom>
              <a:avLst/>
              <a:gdLst/>
              <a:ahLst/>
              <a:cxnLst/>
              <a:rect l="l" t="t" r="r" b="b"/>
              <a:pathLst>
                <a:path w="3358" h="2826" extrusionOk="0">
                  <a:moveTo>
                    <a:pt x="1847" y="0"/>
                  </a:moveTo>
                  <a:cubicBezTo>
                    <a:pt x="1798" y="0"/>
                    <a:pt x="1748" y="3"/>
                    <a:pt x="1697" y="8"/>
                  </a:cubicBezTo>
                  <a:cubicBezTo>
                    <a:pt x="455" y="155"/>
                    <a:pt x="0" y="1731"/>
                    <a:pt x="976" y="2520"/>
                  </a:cubicBezTo>
                  <a:cubicBezTo>
                    <a:pt x="1245" y="2731"/>
                    <a:pt x="1547" y="2825"/>
                    <a:pt x="1842" y="2825"/>
                  </a:cubicBezTo>
                  <a:cubicBezTo>
                    <a:pt x="2627" y="2825"/>
                    <a:pt x="3357" y="2154"/>
                    <a:pt x="3260" y="1250"/>
                  </a:cubicBezTo>
                  <a:cubicBezTo>
                    <a:pt x="3173" y="526"/>
                    <a:pt x="2560" y="0"/>
                    <a:pt x="184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4"/>
            <p:cNvSpPr/>
            <p:nvPr/>
          </p:nvSpPr>
          <p:spPr>
            <a:xfrm>
              <a:off x="5753800" y="544950"/>
              <a:ext cx="32400" cy="27225"/>
            </a:xfrm>
            <a:custGeom>
              <a:avLst/>
              <a:gdLst/>
              <a:ahLst/>
              <a:cxnLst/>
              <a:rect l="l" t="t" r="r" b="b"/>
              <a:pathLst>
                <a:path w="1296" h="1089" extrusionOk="0">
                  <a:moveTo>
                    <a:pt x="726" y="1"/>
                  </a:moveTo>
                  <a:cubicBezTo>
                    <a:pt x="703" y="1"/>
                    <a:pt x="679" y="2"/>
                    <a:pt x="655" y="6"/>
                  </a:cubicBezTo>
                  <a:cubicBezTo>
                    <a:pt x="174" y="59"/>
                    <a:pt x="0" y="660"/>
                    <a:pt x="374" y="968"/>
                  </a:cubicBezTo>
                  <a:cubicBezTo>
                    <a:pt x="476" y="1051"/>
                    <a:pt x="592" y="1088"/>
                    <a:pt x="705" y="1088"/>
                  </a:cubicBezTo>
                  <a:cubicBezTo>
                    <a:pt x="1009" y="1088"/>
                    <a:pt x="1295" y="823"/>
                    <a:pt x="1256" y="473"/>
                  </a:cubicBezTo>
                  <a:cubicBezTo>
                    <a:pt x="1219" y="203"/>
                    <a:pt x="991" y="1"/>
                    <a:pt x="7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4"/>
            <p:cNvSpPr/>
            <p:nvPr/>
          </p:nvSpPr>
          <p:spPr>
            <a:xfrm>
              <a:off x="5492600" y="474175"/>
              <a:ext cx="374125" cy="43000"/>
            </a:xfrm>
            <a:custGeom>
              <a:avLst/>
              <a:gdLst/>
              <a:ahLst/>
              <a:cxnLst/>
              <a:rect l="l" t="t" r="r" b="b"/>
              <a:pathLst>
                <a:path w="14965" h="1720" extrusionOk="0">
                  <a:moveTo>
                    <a:pt x="14937" y="1"/>
                  </a:moveTo>
                  <a:cubicBezTo>
                    <a:pt x="14609" y="1"/>
                    <a:pt x="11393" y="336"/>
                    <a:pt x="7482" y="779"/>
                  </a:cubicBezTo>
                  <a:cubicBezTo>
                    <a:pt x="3354" y="1247"/>
                    <a:pt x="0" y="1674"/>
                    <a:pt x="14" y="1714"/>
                  </a:cubicBezTo>
                  <a:cubicBezTo>
                    <a:pt x="14" y="1718"/>
                    <a:pt x="29" y="1720"/>
                    <a:pt x="60" y="1720"/>
                  </a:cubicBezTo>
                  <a:cubicBezTo>
                    <a:pt x="475" y="1720"/>
                    <a:pt x="3649" y="1388"/>
                    <a:pt x="7496" y="953"/>
                  </a:cubicBezTo>
                  <a:cubicBezTo>
                    <a:pt x="11624" y="472"/>
                    <a:pt x="14964" y="57"/>
                    <a:pt x="14964" y="4"/>
                  </a:cubicBezTo>
                  <a:cubicBezTo>
                    <a:pt x="14964" y="2"/>
                    <a:pt x="14955" y="1"/>
                    <a:pt x="1493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4"/>
            <p:cNvSpPr/>
            <p:nvPr/>
          </p:nvSpPr>
          <p:spPr>
            <a:xfrm>
              <a:off x="5269125" y="534125"/>
              <a:ext cx="73850" cy="9350"/>
            </a:xfrm>
            <a:custGeom>
              <a:avLst/>
              <a:gdLst/>
              <a:ahLst/>
              <a:cxnLst/>
              <a:rect l="l" t="t" r="r" b="b"/>
              <a:pathLst>
                <a:path w="2954" h="374" extrusionOk="0">
                  <a:moveTo>
                    <a:pt x="2781" y="0"/>
                  </a:moveTo>
                  <a:cubicBezTo>
                    <a:pt x="2531" y="0"/>
                    <a:pt x="2036" y="40"/>
                    <a:pt x="1471" y="105"/>
                  </a:cubicBezTo>
                  <a:cubicBezTo>
                    <a:pt x="669" y="185"/>
                    <a:pt x="1" y="305"/>
                    <a:pt x="14" y="358"/>
                  </a:cubicBezTo>
                  <a:cubicBezTo>
                    <a:pt x="18" y="369"/>
                    <a:pt x="65" y="374"/>
                    <a:pt x="148" y="374"/>
                  </a:cubicBezTo>
                  <a:cubicBezTo>
                    <a:pt x="381" y="374"/>
                    <a:pt x="895" y="334"/>
                    <a:pt x="1497" y="265"/>
                  </a:cubicBezTo>
                  <a:cubicBezTo>
                    <a:pt x="2299" y="185"/>
                    <a:pt x="2954" y="64"/>
                    <a:pt x="2954" y="24"/>
                  </a:cubicBezTo>
                  <a:cubicBezTo>
                    <a:pt x="2954" y="8"/>
                    <a:pt x="2891" y="0"/>
                    <a:pt x="278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4"/>
            <p:cNvSpPr/>
            <p:nvPr/>
          </p:nvSpPr>
          <p:spPr>
            <a:xfrm>
              <a:off x="6002650" y="450350"/>
              <a:ext cx="74500" cy="9450"/>
            </a:xfrm>
            <a:custGeom>
              <a:avLst/>
              <a:gdLst/>
              <a:ahLst/>
              <a:cxnLst/>
              <a:rect l="l" t="t" r="r" b="b"/>
              <a:pathLst>
                <a:path w="2980" h="378" extrusionOk="0">
                  <a:moveTo>
                    <a:pt x="2832" y="0"/>
                  </a:moveTo>
                  <a:cubicBezTo>
                    <a:pt x="2589" y="0"/>
                    <a:pt x="2071" y="44"/>
                    <a:pt x="1483" y="102"/>
                  </a:cubicBezTo>
                  <a:cubicBezTo>
                    <a:pt x="655" y="195"/>
                    <a:pt x="0" y="316"/>
                    <a:pt x="0" y="356"/>
                  </a:cubicBezTo>
                  <a:cubicBezTo>
                    <a:pt x="0" y="371"/>
                    <a:pt x="53" y="377"/>
                    <a:pt x="148" y="377"/>
                  </a:cubicBezTo>
                  <a:cubicBezTo>
                    <a:pt x="392" y="377"/>
                    <a:pt x="913" y="333"/>
                    <a:pt x="1510" y="276"/>
                  </a:cubicBezTo>
                  <a:cubicBezTo>
                    <a:pt x="2325" y="182"/>
                    <a:pt x="2980" y="62"/>
                    <a:pt x="2980" y="22"/>
                  </a:cubicBezTo>
                  <a:cubicBezTo>
                    <a:pt x="2980" y="7"/>
                    <a:pt x="2926" y="0"/>
                    <a:pt x="28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4"/>
            <p:cNvSpPr/>
            <p:nvPr/>
          </p:nvSpPr>
          <p:spPr>
            <a:xfrm>
              <a:off x="5214025" y="454900"/>
              <a:ext cx="229825" cy="91525"/>
            </a:xfrm>
            <a:custGeom>
              <a:avLst/>
              <a:gdLst/>
              <a:ahLst/>
              <a:cxnLst/>
              <a:rect l="l" t="t" r="r" b="b"/>
              <a:pathLst>
                <a:path w="9193" h="3661" extrusionOk="0">
                  <a:moveTo>
                    <a:pt x="9193" y="0"/>
                  </a:moveTo>
                  <a:lnTo>
                    <a:pt x="9193" y="0"/>
                  </a:lnTo>
                  <a:cubicBezTo>
                    <a:pt x="9139" y="40"/>
                    <a:pt x="9086" y="94"/>
                    <a:pt x="9032" y="147"/>
                  </a:cubicBezTo>
                  <a:cubicBezTo>
                    <a:pt x="8928" y="264"/>
                    <a:pt x="8798" y="407"/>
                    <a:pt x="8656" y="563"/>
                  </a:cubicBezTo>
                  <a:lnTo>
                    <a:pt x="8656" y="563"/>
                  </a:lnTo>
                  <a:cubicBezTo>
                    <a:pt x="7703" y="643"/>
                    <a:pt x="5921" y="830"/>
                    <a:pt x="3888" y="1069"/>
                  </a:cubicBezTo>
                  <a:lnTo>
                    <a:pt x="668" y="1443"/>
                  </a:lnTo>
                  <a:lnTo>
                    <a:pt x="628" y="1443"/>
                  </a:lnTo>
                  <a:lnTo>
                    <a:pt x="615" y="1470"/>
                  </a:lnTo>
                  <a:lnTo>
                    <a:pt x="14" y="2405"/>
                  </a:lnTo>
                  <a:lnTo>
                    <a:pt x="0" y="2432"/>
                  </a:lnTo>
                  <a:lnTo>
                    <a:pt x="0" y="2445"/>
                  </a:lnTo>
                  <a:cubicBezTo>
                    <a:pt x="40" y="2806"/>
                    <a:pt x="94" y="3100"/>
                    <a:pt x="121" y="3340"/>
                  </a:cubicBezTo>
                  <a:cubicBezTo>
                    <a:pt x="134" y="3447"/>
                    <a:pt x="147" y="3554"/>
                    <a:pt x="187" y="3661"/>
                  </a:cubicBezTo>
                  <a:cubicBezTo>
                    <a:pt x="201" y="3554"/>
                    <a:pt x="201" y="3447"/>
                    <a:pt x="187" y="3340"/>
                  </a:cubicBezTo>
                  <a:cubicBezTo>
                    <a:pt x="162" y="3108"/>
                    <a:pt x="136" y="2813"/>
                    <a:pt x="110" y="2468"/>
                  </a:cubicBezTo>
                  <a:lnTo>
                    <a:pt x="110" y="2468"/>
                  </a:lnTo>
                  <a:lnTo>
                    <a:pt x="733" y="1572"/>
                  </a:lnTo>
                  <a:lnTo>
                    <a:pt x="733" y="1572"/>
                  </a:lnTo>
                  <a:lnTo>
                    <a:pt x="3928" y="1216"/>
                  </a:lnTo>
                  <a:cubicBezTo>
                    <a:pt x="5973" y="989"/>
                    <a:pt x="7750" y="762"/>
                    <a:pt x="8698" y="641"/>
                  </a:cubicBezTo>
                  <a:lnTo>
                    <a:pt x="8712" y="641"/>
                  </a:lnTo>
                  <a:lnTo>
                    <a:pt x="8712" y="628"/>
                  </a:lnTo>
                  <a:lnTo>
                    <a:pt x="9086" y="174"/>
                  </a:lnTo>
                  <a:cubicBezTo>
                    <a:pt x="9166" y="67"/>
                    <a:pt x="9193" y="0"/>
                    <a:pt x="919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4"/>
            <p:cNvSpPr/>
            <p:nvPr/>
          </p:nvSpPr>
          <p:spPr>
            <a:xfrm>
              <a:off x="5477225" y="403775"/>
              <a:ext cx="389825" cy="87225"/>
            </a:xfrm>
            <a:custGeom>
              <a:avLst/>
              <a:gdLst/>
              <a:ahLst/>
              <a:cxnLst/>
              <a:rect l="l" t="t" r="r" b="b"/>
              <a:pathLst>
                <a:path w="15593" h="3489" extrusionOk="0">
                  <a:moveTo>
                    <a:pt x="15593" y="1"/>
                  </a:moveTo>
                  <a:lnTo>
                    <a:pt x="15593" y="1"/>
                  </a:lnTo>
                  <a:cubicBezTo>
                    <a:pt x="15553" y="28"/>
                    <a:pt x="15512" y="68"/>
                    <a:pt x="15486" y="108"/>
                  </a:cubicBezTo>
                  <a:lnTo>
                    <a:pt x="15232" y="482"/>
                  </a:lnTo>
                  <a:cubicBezTo>
                    <a:pt x="15008" y="824"/>
                    <a:pt x="14706" y="1297"/>
                    <a:pt x="14326" y="1860"/>
                  </a:cubicBezTo>
                  <a:lnTo>
                    <a:pt x="14326" y="1860"/>
                  </a:lnTo>
                  <a:cubicBezTo>
                    <a:pt x="12751" y="2021"/>
                    <a:pt x="10463" y="2274"/>
                    <a:pt x="7924" y="2566"/>
                  </a:cubicBezTo>
                  <a:cubicBezTo>
                    <a:pt x="5187" y="2885"/>
                    <a:pt x="2741" y="3177"/>
                    <a:pt x="1177" y="3378"/>
                  </a:cubicBezTo>
                  <a:lnTo>
                    <a:pt x="1177" y="3378"/>
                  </a:lnTo>
                  <a:cubicBezTo>
                    <a:pt x="822" y="2918"/>
                    <a:pt x="546" y="2549"/>
                    <a:pt x="335" y="2272"/>
                  </a:cubicBezTo>
                  <a:lnTo>
                    <a:pt x="94" y="1978"/>
                  </a:lnTo>
                  <a:cubicBezTo>
                    <a:pt x="41" y="1912"/>
                    <a:pt x="14" y="1885"/>
                    <a:pt x="14" y="1885"/>
                  </a:cubicBezTo>
                  <a:lnTo>
                    <a:pt x="14" y="1885"/>
                  </a:lnTo>
                  <a:cubicBezTo>
                    <a:pt x="1" y="1885"/>
                    <a:pt x="27" y="1925"/>
                    <a:pt x="81" y="2005"/>
                  </a:cubicBezTo>
                  <a:lnTo>
                    <a:pt x="281" y="2312"/>
                  </a:lnTo>
                  <a:lnTo>
                    <a:pt x="1110" y="3461"/>
                  </a:lnTo>
                  <a:lnTo>
                    <a:pt x="1123" y="3488"/>
                  </a:lnTo>
                  <a:lnTo>
                    <a:pt x="1163" y="3488"/>
                  </a:lnTo>
                  <a:cubicBezTo>
                    <a:pt x="2726" y="3328"/>
                    <a:pt x="5185" y="3061"/>
                    <a:pt x="7950" y="2740"/>
                  </a:cubicBezTo>
                  <a:cubicBezTo>
                    <a:pt x="10502" y="2446"/>
                    <a:pt x="12800" y="2179"/>
                    <a:pt x="14363" y="1978"/>
                  </a:cubicBezTo>
                  <a:lnTo>
                    <a:pt x="14390" y="1978"/>
                  </a:lnTo>
                  <a:lnTo>
                    <a:pt x="14403" y="1952"/>
                  </a:lnTo>
                  <a:lnTo>
                    <a:pt x="15285" y="522"/>
                  </a:lnTo>
                  <a:lnTo>
                    <a:pt x="15512" y="135"/>
                  </a:lnTo>
                  <a:cubicBezTo>
                    <a:pt x="15553" y="94"/>
                    <a:pt x="15566" y="41"/>
                    <a:pt x="1559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4"/>
            <p:cNvSpPr/>
            <p:nvPr/>
          </p:nvSpPr>
          <p:spPr>
            <a:xfrm>
              <a:off x="5199700" y="520700"/>
              <a:ext cx="9775" cy="8525"/>
            </a:xfrm>
            <a:custGeom>
              <a:avLst/>
              <a:gdLst/>
              <a:ahLst/>
              <a:cxnLst/>
              <a:rect l="l" t="t" r="r" b="b"/>
              <a:pathLst>
                <a:path w="391" h="341" extrusionOk="0">
                  <a:moveTo>
                    <a:pt x="173" y="0"/>
                  </a:moveTo>
                  <a:cubicBezTo>
                    <a:pt x="79" y="14"/>
                    <a:pt x="66" y="80"/>
                    <a:pt x="79" y="94"/>
                  </a:cubicBezTo>
                  <a:cubicBezTo>
                    <a:pt x="106" y="107"/>
                    <a:pt x="132" y="120"/>
                    <a:pt x="159" y="120"/>
                  </a:cubicBezTo>
                  <a:cubicBezTo>
                    <a:pt x="186" y="134"/>
                    <a:pt x="186" y="147"/>
                    <a:pt x="186" y="147"/>
                  </a:cubicBezTo>
                  <a:lnTo>
                    <a:pt x="173" y="174"/>
                  </a:lnTo>
                  <a:lnTo>
                    <a:pt x="159" y="187"/>
                  </a:lnTo>
                  <a:lnTo>
                    <a:pt x="119" y="187"/>
                  </a:lnTo>
                  <a:cubicBezTo>
                    <a:pt x="92" y="174"/>
                    <a:pt x="92" y="147"/>
                    <a:pt x="66" y="134"/>
                  </a:cubicBezTo>
                  <a:cubicBezTo>
                    <a:pt x="64" y="132"/>
                    <a:pt x="62" y="131"/>
                    <a:pt x="59" y="131"/>
                  </a:cubicBezTo>
                  <a:cubicBezTo>
                    <a:pt x="40" y="131"/>
                    <a:pt x="1" y="169"/>
                    <a:pt x="12" y="227"/>
                  </a:cubicBezTo>
                  <a:cubicBezTo>
                    <a:pt x="26" y="281"/>
                    <a:pt x="79" y="321"/>
                    <a:pt x="132" y="334"/>
                  </a:cubicBezTo>
                  <a:cubicBezTo>
                    <a:pt x="147" y="338"/>
                    <a:pt x="161" y="340"/>
                    <a:pt x="175" y="340"/>
                  </a:cubicBezTo>
                  <a:cubicBezTo>
                    <a:pt x="301" y="340"/>
                    <a:pt x="390" y="187"/>
                    <a:pt x="306" y="67"/>
                  </a:cubicBezTo>
                  <a:cubicBezTo>
                    <a:pt x="279" y="27"/>
                    <a:pt x="226" y="0"/>
                    <a:pt x="17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4"/>
            <p:cNvSpPr/>
            <p:nvPr/>
          </p:nvSpPr>
          <p:spPr>
            <a:xfrm>
              <a:off x="5201375" y="535300"/>
              <a:ext cx="8675" cy="8550"/>
            </a:xfrm>
            <a:custGeom>
              <a:avLst/>
              <a:gdLst/>
              <a:ahLst/>
              <a:cxnLst/>
              <a:rect l="l" t="t" r="r" b="b"/>
              <a:pathLst>
                <a:path w="347" h="342" extrusionOk="0">
                  <a:moveTo>
                    <a:pt x="187" y="1"/>
                  </a:moveTo>
                  <a:cubicBezTo>
                    <a:pt x="178" y="1"/>
                    <a:pt x="168" y="2"/>
                    <a:pt x="159" y="4"/>
                  </a:cubicBezTo>
                  <a:cubicBezTo>
                    <a:pt x="79" y="17"/>
                    <a:pt x="65" y="71"/>
                    <a:pt x="79" y="84"/>
                  </a:cubicBezTo>
                  <a:cubicBezTo>
                    <a:pt x="106" y="98"/>
                    <a:pt x="132" y="111"/>
                    <a:pt x="159" y="124"/>
                  </a:cubicBezTo>
                  <a:cubicBezTo>
                    <a:pt x="186" y="124"/>
                    <a:pt x="186" y="151"/>
                    <a:pt x="186" y="151"/>
                  </a:cubicBezTo>
                  <a:lnTo>
                    <a:pt x="172" y="164"/>
                  </a:lnTo>
                  <a:lnTo>
                    <a:pt x="159" y="178"/>
                  </a:lnTo>
                  <a:lnTo>
                    <a:pt x="119" y="178"/>
                  </a:lnTo>
                  <a:cubicBezTo>
                    <a:pt x="92" y="151"/>
                    <a:pt x="79" y="124"/>
                    <a:pt x="65" y="111"/>
                  </a:cubicBezTo>
                  <a:cubicBezTo>
                    <a:pt x="64" y="109"/>
                    <a:pt x="61" y="108"/>
                    <a:pt x="59" y="108"/>
                  </a:cubicBezTo>
                  <a:cubicBezTo>
                    <a:pt x="40" y="108"/>
                    <a:pt x="0" y="148"/>
                    <a:pt x="12" y="218"/>
                  </a:cubicBezTo>
                  <a:cubicBezTo>
                    <a:pt x="25" y="271"/>
                    <a:pt x="65" y="311"/>
                    <a:pt x="119" y="338"/>
                  </a:cubicBezTo>
                  <a:cubicBezTo>
                    <a:pt x="130" y="340"/>
                    <a:pt x="142" y="341"/>
                    <a:pt x="153" y="341"/>
                  </a:cubicBezTo>
                  <a:cubicBezTo>
                    <a:pt x="211" y="341"/>
                    <a:pt x="273" y="314"/>
                    <a:pt x="306" y="258"/>
                  </a:cubicBezTo>
                  <a:cubicBezTo>
                    <a:pt x="346" y="204"/>
                    <a:pt x="346" y="111"/>
                    <a:pt x="306" y="58"/>
                  </a:cubicBezTo>
                  <a:cubicBezTo>
                    <a:pt x="273" y="25"/>
                    <a:pt x="231" y="1"/>
                    <a:pt x="18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4"/>
            <p:cNvSpPr/>
            <p:nvPr/>
          </p:nvSpPr>
          <p:spPr>
            <a:xfrm>
              <a:off x="5165600" y="520350"/>
              <a:ext cx="6700" cy="32425"/>
            </a:xfrm>
            <a:custGeom>
              <a:avLst/>
              <a:gdLst/>
              <a:ahLst/>
              <a:cxnLst/>
              <a:rect l="l" t="t" r="r" b="b"/>
              <a:pathLst>
                <a:path w="268" h="1297" extrusionOk="0">
                  <a:moveTo>
                    <a:pt x="70" y="0"/>
                  </a:moveTo>
                  <a:cubicBezTo>
                    <a:pt x="69" y="0"/>
                    <a:pt x="68" y="1"/>
                    <a:pt x="67" y="1"/>
                  </a:cubicBezTo>
                  <a:cubicBezTo>
                    <a:pt x="13" y="1"/>
                    <a:pt x="0" y="295"/>
                    <a:pt x="53" y="656"/>
                  </a:cubicBezTo>
                  <a:cubicBezTo>
                    <a:pt x="107" y="1016"/>
                    <a:pt x="174" y="1297"/>
                    <a:pt x="227" y="1297"/>
                  </a:cubicBezTo>
                  <a:cubicBezTo>
                    <a:pt x="267" y="1283"/>
                    <a:pt x="267" y="990"/>
                    <a:pt x="227" y="629"/>
                  </a:cubicBezTo>
                  <a:cubicBezTo>
                    <a:pt x="188" y="289"/>
                    <a:pt x="110" y="0"/>
                    <a:pt x="7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4"/>
            <p:cNvSpPr/>
            <p:nvPr/>
          </p:nvSpPr>
          <p:spPr>
            <a:xfrm>
              <a:off x="5065375" y="536050"/>
              <a:ext cx="5700" cy="26425"/>
            </a:xfrm>
            <a:custGeom>
              <a:avLst/>
              <a:gdLst/>
              <a:ahLst/>
              <a:cxnLst/>
              <a:rect l="l" t="t" r="r" b="b"/>
              <a:pathLst>
                <a:path w="228" h="1057" extrusionOk="0">
                  <a:moveTo>
                    <a:pt x="54" y="1"/>
                  </a:moveTo>
                  <a:cubicBezTo>
                    <a:pt x="1" y="1"/>
                    <a:pt x="1" y="241"/>
                    <a:pt x="28" y="535"/>
                  </a:cubicBezTo>
                  <a:cubicBezTo>
                    <a:pt x="68" y="829"/>
                    <a:pt x="121" y="1056"/>
                    <a:pt x="175" y="1056"/>
                  </a:cubicBezTo>
                  <a:cubicBezTo>
                    <a:pt x="215" y="1056"/>
                    <a:pt x="228" y="802"/>
                    <a:pt x="201" y="522"/>
                  </a:cubicBezTo>
                  <a:cubicBezTo>
                    <a:pt x="161" y="228"/>
                    <a:pt x="94" y="1"/>
                    <a:pt x="5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4"/>
            <p:cNvSpPr/>
            <p:nvPr/>
          </p:nvSpPr>
          <p:spPr>
            <a:xfrm>
              <a:off x="5902425" y="389100"/>
              <a:ext cx="239850" cy="51450"/>
            </a:xfrm>
            <a:custGeom>
              <a:avLst/>
              <a:gdLst/>
              <a:ahLst/>
              <a:cxnLst/>
              <a:rect l="l" t="t" r="r" b="b"/>
              <a:pathLst>
                <a:path w="9594" h="2058" extrusionOk="0">
                  <a:moveTo>
                    <a:pt x="8632" y="0"/>
                  </a:moveTo>
                  <a:lnTo>
                    <a:pt x="5412" y="361"/>
                  </a:lnTo>
                  <a:cubicBezTo>
                    <a:pt x="3384" y="586"/>
                    <a:pt x="1605" y="812"/>
                    <a:pt x="664" y="946"/>
                  </a:cubicBezTo>
                  <a:lnTo>
                    <a:pt x="664" y="946"/>
                  </a:lnTo>
                  <a:lnTo>
                    <a:pt x="188" y="628"/>
                  </a:lnTo>
                  <a:cubicBezTo>
                    <a:pt x="134" y="575"/>
                    <a:pt x="68" y="548"/>
                    <a:pt x="1" y="521"/>
                  </a:cubicBezTo>
                  <a:lnTo>
                    <a:pt x="1" y="521"/>
                  </a:lnTo>
                  <a:cubicBezTo>
                    <a:pt x="1" y="521"/>
                    <a:pt x="54" y="575"/>
                    <a:pt x="161" y="668"/>
                  </a:cubicBezTo>
                  <a:lnTo>
                    <a:pt x="615" y="1029"/>
                  </a:lnTo>
                  <a:lnTo>
                    <a:pt x="629" y="1029"/>
                  </a:lnTo>
                  <a:cubicBezTo>
                    <a:pt x="1577" y="949"/>
                    <a:pt x="3368" y="762"/>
                    <a:pt x="5412" y="534"/>
                  </a:cubicBezTo>
                  <a:lnTo>
                    <a:pt x="8598" y="151"/>
                  </a:lnTo>
                  <a:lnTo>
                    <a:pt x="9398" y="874"/>
                  </a:lnTo>
                  <a:lnTo>
                    <a:pt x="9398" y="874"/>
                  </a:lnTo>
                  <a:cubicBezTo>
                    <a:pt x="9449" y="1220"/>
                    <a:pt x="9488" y="1504"/>
                    <a:pt x="9527" y="1737"/>
                  </a:cubicBezTo>
                  <a:cubicBezTo>
                    <a:pt x="9527" y="1844"/>
                    <a:pt x="9554" y="1951"/>
                    <a:pt x="9580" y="2058"/>
                  </a:cubicBezTo>
                  <a:cubicBezTo>
                    <a:pt x="9594" y="1951"/>
                    <a:pt x="9594" y="1844"/>
                    <a:pt x="9580" y="1737"/>
                  </a:cubicBezTo>
                  <a:cubicBezTo>
                    <a:pt x="9567" y="1496"/>
                    <a:pt x="9540" y="1189"/>
                    <a:pt x="9500" y="828"/>
                  </a:cubicBezTo>
                  <a:lnTo>
                    <a:pt x="9500" y="815"/>
                  </a:lnTo>
                  <a:lnTo>
                    <a:pt x="9487" y="802"/>
                  </a:lnTo>
                  <a:lnTo>
                    <a:pt x="8685" y="27"/>
                  </a:lnTo>
                  <a:lnTo>
                    <a:pt x="865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4"/>
            <p:cNvSpPr/>
            <p:nvPr/>
          </p:nvSpPr>
          <p:spPr>
            <a:xfrm>
              <a:off x="6146875" y="412125"/>
              <a:ext cx="9425" cy="8475"/>
            </a:xfrm>
            <a:custGeom>
              <a:avLst/>
              <a:gdLst/>
              <a:ahLst/>
              <a:cxnLst/>
              <a:rect l="l" t="t" r="r" b="b"/>
              <a:pathLst>
                <a:path w="377" h="339" extrusionOk="0">
                  <a:moveTo>
                    <a:pt x="177" y="1"/>
                  </a:moveTo>
                  <a:cubicBezTo>
                    <a:pt x="123" y="14"/>
                    <a:pt x="83" y="41"/>
                    <a:pt x="56" y="94"/>
                  </a:cubicBezTo>
                  <a:cubicBezTo>
                    <a:pt x="1" y="216"/>
                    <a:pt x="102" y="338"/>
                    <a:pt x="222" y="338"/>
                  </a:cubicBezTo>
                  <a:cubicBezTo>
                    <a:pt x="246" y="338"/>
                    <a:pt x="272" y="333"/>
                    <a:pt x="297" y="322"/>
                  </a:cubicBezTo>
                  <a:cubicBezTo>
                    <a:pt x="337" y="295"/>
                    <a:pt x="377" y="241"/>
                    <a:pt x="377" y="188"/>
                  </a:cubicBezTo>
                  <a:cubicBezTo>
                    <a:pt x="377" y="121"/>
                    <a:pt x="330" y="91"/>
                    <a:pt x="307" y="91"/>
                  </a:cubicBezTo>
                  <a:cubicBezTo>
                    <a:pt x="303" y="91"/>
                    <a:pt x="299" y="92"/>
                    <a:pt x="297" y="94"/>
                  </a:cubicBezTo>
                  <a:cubicBezTo>
                    <a:pt x="283" y="108"/>
                    <a:pt x="270" y="148"/>
                    <a:pt x="257" y="161"/>
                  </a:cubicBezTo>
                  <a:cubicBezTo>
                    <a:pt x="243" y="188"/>
                    <a:pt x="230" y="188"/>
                    <a:pt x="230" y="188"/>
                  </a:cubicBezTo>
                  <a:lnTo>
                    <a:pt x="217" y="175"/>
                  </a:lnTo>
                  <a:lnTo>
                    <a:pt x="190" y="148"/>
                  </a:lnTo>
                  <a:cubicBezTo>
                    <a:pt x="190" y="148"/>
                    <a:pt x="190" y="148"/>
                    <a:pt x="217" y="121"/>
                  </a:cubicBezTo>
                  <a:cubicBezTo>
                    <a:pt x="230" y="94"/>
                    <a:pt x="257" y="94"/>
                    <a:pt x="283" y="81"/>
                  </a:cubicBezTo>
                  <a:cubicBezTo>
                    <a:pt x="297" y="54"/>
                    <a:pt x="270" y="1"/>
                    <a:pt x="1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4"/>
            <p:cNvSpPr/>
            <p:nvPr/>
          </p:nvSpPr>
          <p:spPr>
            <a:xfrm>
              <a:off x="6148550" y="426500"/>
              <a:ext cx="9425" cy="8450"/>
            </a:xfrm>
            <a:custGeom>
              <a:avLst/>
              <a:gdLst/>
              <a:ahLst/>
              <a:cxnLst/>
              <a:rect l="l" t="t" r="r" b="b"/>
              <a:pathLst>
                <a:path w="377" h="338" extrusionOk="0">
                  <a:moveTo>
                    <a:pt x="176" y="0"/>
                  </a:moveTo>
                  <a:cubicBezTo>
                    <a:pt x="123" y="0"/>
                    <a:pt x="83" y="41"/>
                    <a:pt x="56" y="94"/>
                  </a:cubicBezTo>
                  <a:cubicBezTo>
                    <a:pt x="1" y="216"/>
                    <a:pt x="102" y="338"/>
                    <a:pt x="221" y="338"/>
                  </a:cubicBezTo>
                  <a:cubicBezTo>
                    <a:pt x="246" y="338"/>
                    <a:pt x="272" y="333"/>
                    <a:pt x="297" y="321"/>
                  </a:cubicBezTo>
                  <a:cubicBezTo>
                    <a:pt x="337" y="281"/>
                    <a:pt x="377" y="241"/>
                    <a:pt x="377" y="188"/>
                  </a:cubicBezTo>
                  <a:cubicBezTo>
                    <a:pt x="377" y="117"/>
                    <a:pt x="338" y="84"/>
                    <a:pt x="320" y="84"/>
                  </a:cubicBezTo>
                  <a:cubicBezTo>
                    <a:pt x="314" y="84"/>
                    <a:pt x="310" y="88"/>
                    <a:pt x="310" y="94"/>
                  </a:cubicBezTo>
                  <a:cubicBezTo>
                    <a:pt x="283" y="107"/>
                    <a:pt x="270" y="147"/>
                    <a:pt x="257" y="161"/>
                  </a:cubicBezTo>
                  <a:cubicBezTo>
                    <a:pt x="243" y="174"/>
                    <a:pt x="230" y="174"/>
                    <a:pt x="230" y="174"/>
                  </a:cubicBezTo>
                  <a:lnTo>
                    <a:pt x="216" y="161"/>
                  </a:lnTo>
                  <a:lnTo>
                    <a:pt x="203" y="147"/>
                  </a:lnTo>
                  <a:cubicBezTo>
                    <a:pt x="190" y="134"/>
                    <a:pt x="190" y="134"/>
                    <a:pt x="216" y="107"/>
                  </a:cubicBezTo>
                  <a:cubicBezTo>
                    <a:pt x="230" y="94"/>
                    <a:pt x="257" y="81"/>
                    <a:pt x="283" y="67"/>
                  </a:cubicBezTo>
                  <a:cubicBezTo>
                    <a:pt x="297" y="54"/>
                    <a:pt x="270" y="0"/>
                    <a:pt x="17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4"/>
            <p:cNvSpPr/>
            <p:nvPr/>
          </p:nvSpPr>
          <p:spPr>
            <a:xfrm>
              <a:off x="6185350" y="403125"/>
              <a:ext cx="6700" cy="32425"/>
            </a:xfrm>
            <a:custGeom>
              <a:avLst/>
              <a:gdLst/>
              <a:ahLst/>
              <a:cxnLst/>
              <a:rect l="l" t="t" r="r" b="b"/>
              <a:pathLst>
                <a:path w="268" h="1297" extrusionOk="0">
                  <a:moveTo>
                    <a:pt x="40" y="0"/>
                  </a:moveTo>
                  <a:cubicBezTo>
                    <a:pt x="14" y="14"/>
                    <a:pt x="0" y="308"/>
                    <a:pt x="40" y="668"/>
                  </a:cubicBezTo>
                  <a:cubicBezTo>
                    <a:pt x="81" y="1016"/>
                    <a:pt x="161" y="1296"/>
                    <a:pt x="201" y="1296"/>
                  </a:cubicBezTo>
                  <a:cubicBezTo>
                    <a:pt x="254" y="1296"/>
                    <a:pt x="268" y="1002"/>
                    <a:pt x="214" y="642"/>
                  </a:cubicBezTo>
                  <a:cubicBezTo>
                    <a:pt x="161" y="281"/>
                    <a:pt x="81" y="0"/>
                    <a:pt x="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4"/>
            <p:cNvSpPr/>
            <p:nvPr/>
          </p:nvSpPr>
          <p:spPr>
            <a:xfrm>
              <a:off x="6286900" y="395775"/>
              <a:ext cx="6025" cy="26400"/>
            </a:xfrm>
            <a:custGeom>
              <a:avLst/>
              <a:gdLst/>
              <a:ahLst/>
              <a:cxnLst/>
              <a:rect l="l" t="t" r="r" b="b"/>
              <a:pathLst>
                <a:path w="241" h="1056" extrusionOk="0">
                  <a:moveTo>
                    <a:pt x="53" y="0"/>
                  </a:moveTo>
                  <a:cubicBezTo>
                    <a:pt x="13" y="14"/>
                    <a:pt x="0" y="254"/>
                    <a:pt x="40" y="535"/>
                  </a:cubicBezTo>
                  <a:cubicBezTo>
                    <a:pt x="67" y="829"/>
                    <a:pt x="134" y="1056"/>
                    <a:pt x="174" y="1056"/>
                  </a:cubicBezTo>
                  <a:cubicBezTo>
                    <a:pt x="227" y="1056"/>
                    <a:pt x="241" y="815"/>
                    <a:pt x="200" y="521"/>
                  </a:cubicBezTo>
                  <a:cubicBezTo>
                    <a:pt x="174" y="227"/>
                    <a:pt x="107" y="0"/>
                    <a:pt x="5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4"/>
            <p:cNvSpPr/>
            <p:nvPr/>
          </p:nvSpPr>
          <p:spPr>
            <a:xfrm>
              <a:off x="5522725" y="518625"/>
              <a:ext cx="16650" cy="15100"/>
            </a:xfrm>
            <a:custGeom>
              <a:avLst/>
              <a:gdLst/>
              <a:ahLst/>
              <a:cxnLst/>
              <a:rect l="l" t="t" r="r" b="b"/>
              <a:pathLst>
                <a:path w="666" h="604" extrusionOk="0">
                  <a:moveTo>
                    <a:pt x="321" y="1"/>
                  </a:moveTo>
                  <a:cubicBezTo>
                    <a:pt x="250" y="1"/>
                    <a:pt x="216" y="38"/>
                    <a:pt x="225" y="56"/>
                  </a:cubicBezTo>
                  <a:cubicBezTo>
                    <a:pt x="238" y="83"/>
                    <a:pt x="305" y="70"/>
                    <a:pt x="385" y="137"/>
                  </a:cubicBezTo>
                  <a:cubicBezTo>
                    <a:pt x="507" y="221"/>
                    <a:pt x="346" y="358"/>
                    <a:pt x="234" y="358"/>
                  </a:cubicBezTo>
                  <a:cubicBezTo>
                    <a:pt x="187" y="358"/>
                    <a:pt x="149" y="334"/>
                    <a:pt x="145" y="270"/>
                  </a:cubicBezTo>
                  <a:cubicBezTo>
                    <a:pt x="118" y="177"/>
                    <a:pt x="171" y="123"/>
                    <a:pt x="158" y="110"/>
                  </a:cubicBezTo>
                  <a:cubicBezTo>
                    <a:pt x="155" y="105"/>
                    <a:pt x="150" y="102"/>
                    <a:pt x="142" y="102"/>
                  </a:cubicBezTo>
                  <a:cubicBezTo>
                    <a:pt x="107" y="102"/>
                    <a:pt x="33" y="151"/>
                    <a:pt x="11" y="270"/>
                  </a:cubicBezTo>
                  <a:cubicBezTo>
                    <a:pt x="1" y="457"/>
                    <a:pt x="151" y="603"/>
                    <a:pt x="313" y="603"/>
                  </a:cubicBezTo>
                  <a:cubicBezTo>
                    <a:pt x="360" y="603"/>
                    <a:pt x="407" y="591"/>
                    <a:pt x="452" y="564"/>
                  </a:cubicBezTo>
                  <a:cubicBezTo>
                    <a:pt x="666" y="444"/>
                    <a:pt x="652" y="137"/>
                    <a:pt x="439" y="30"/>
                  </a:cubicBezTo>
                  <a:cubicBezTo>
                    <a:pt x="392" y="9"/>
                    <a:pt x="353" y="1"/>
                    <a:pt x="32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4"/>
            <p:cNvSpPr/>
            <p:nvPr/>
          </p:nvSpPr>
          <p:spPr>
            <a:xfrm>
              <a:off x="5675625" y="501275"/>
              <a:ext cx="16725" cy="14825"/>
            </a:xfrm>
            <a:custGeom>
              <a:avLst/>
              <a:gdLst/>
              <a:ahLst/>
              <a:cxnLst/>
              <a:rect l="l" t="t" r="r" b="b"/>
              <a:pathLst>
                <a:path w="669" h="593" extrusionOk="0">
                  <a:moveTo>
                    <a:pt x="321" y="0"/>
                  </a:moveTo>
                  <a:cubicBezTo>
                    <a:pt x="247" y="0"/>
                    <a:pt x="206" y="37"/>
                    <a:pt x="215" y="56"/>
                  </a:cubicBezTo>
                  <a:cubicBezTo>
                    <a:pt x="228" y="82"/>
                    <a:pt x="308" y="69"/>
                    <a:pt x="388" y="136"/>
                  </a:cubicBezTo>
                  <a:cubicBezTo>
                    <a:pt x="501" y="220"/>
                    <a:pt x="337" y="358"/>
                    <a:pt x="224" y="358"/>
                  </a:cubicBezTo>
                  <a:cubicBezTo>
                    <a:pt x="177" y="358"/>
                    <a:pt x="138" y="333"/>
                    <a:pt x="135" y="269"/>
                  </a:cubicBezTo>
                  <a:cubicBezTo>
                    <a:pt x="121" y="176"/>
                    <a:pt x="175" y="123"/>
                    <a:pt x="148" y="96"/>
                  </a:cubicBezTo>
                  <a:cubicBezTo>
                    <a:pt x="148" y="94"/>
                    <a:pt x="146" y="93"/>
                    <a:pt x="144" y="93"/>
                  </a:cubicBezTo>
                  <a:cubicBezTo>
                    <a:pt x="124" y="93"/>
                    <a:pt x="38" y="140"/>
                    <a:pt x="14" y="269"/>
                  </a:cubicBezTo>
                  <a:cubicBezTo>
                    <a:pt x="1" y="376"/>
                    <a:pt x="41" y="470"/>
                    <a:pt x="108" y="523"/>
                  </a:cubicBezTo>
                  <a:cubicBezTo>
                    <a:pt x="168" y="569"/>
                    <a:pt x="238" y="593"/>
                    <a:pt x="303" y="593"/>
                  </a:cubicBezTo>
                  <a:cubicBezTo>
                    <a:pt x="353" y="593"/>
                    <a:pt x="401" y="579"/>
                    <a:pt x="442" y="550"/>
                  </a:cubicBezTo>
                  <a:cubicBezTo>
                    <a:pt x="669" y="443"/>
                    <a:pt x="656" y="136"/>
                    <a:pt x="442" y="29"/>
                  </a:cubicBezTo>
                  <a:cubicBezTo>
                    <a:pt x="396" y="8"/>
                    <a:pt x="355" y="0"/>
                    <a:pt x="32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4"/>
            <p:cNvSpPr/>
            <p:nvPr/>
          </p:nvSpPr>
          <p:spPr>
            <a:xfrm>
              <a:off x="5816600" y="485450"/>
              <a:ext cx="16100" cy="12650"/>
            </a:xfrm>
            <a:custGeom>
              <a:avLst/>
              <a:gdLst/>
              <a:ahLst/>
              <a:cxnLst/>
              <a:rect l="l" t="t" r="r" b="b"/>
              <a:pathLst>
                <a:path w="644" h="506" extrusionOk="0">
                  <a:moveTo>
                    <a:pt x="332" y="0"/>
                  </a:moveTo>
                  <a:cubicBezTo>
                    <a:pt x="251" y="0"/>
                    <a:pt x="208" y="38"/>
                    <a:pt x="227" y="47"/>
                  </a:cubicBezTo>
                  <a:cubicBezTo>
                    <a:pt x="241" y="74"/>
                    <a:pt x="307" y="61"/>
                    <a:pt x="388" y="128"/>
                  </a:cubicBezTo>
                  <a:cubicBezTo>
                    <a:pt x="499" y="220"/>
                    <a:pt x="340" y="352"/>
                    <a:pt x="227" y="352"/>
                  </a:cubicBezTo>
                  <a:cubicBezTo>
                    <a:pt x="178" y="352"/>
                    <a:pt x="138" y="326"/>
                    <a:pt x="134" y="261"/>
                  </a:cubicBezTo>
                  <a:cubicBezTo>
                    <a:pt x="120" y="168"/>
                    <a:pt x="160" y="101"/>
                    <a:pt x="147" y="87"/>
                  </a:cubicBezTo>
                  <a:cubicBezTo>
                    <a:pt x="147" y="86"/>
                    <a:pt x="145" y="85"/>
                    <a:pt x="141" y="85"/>
                  </a:cubicBezTo>
                  <a:cubicBezTo>
                    <a:pt x="115" y="85"/>
                    <a:pt x="25" y="125"/>
                    <a:pt x="13" y="275"/>
                  </a:cubicBezTo>
                  <a:cubicBezTo>
                    <a:pt x="1" y="432"/>
                    <a:pt x="145" y="506"/>
                    <a:pt x="295" y="506"/>
                  </a:cubicBezTo>
                  <a:cubicBezTo>
                    <a:pt x="465" y="506"/>
                    <a:pt x="643" y="411"/>
                    <a:pt x="615" y="234"/>
                  </a:cubicBezTo>
                  <a:cubicBezTo>
                    <a:pt x="588" y="141"/>
                    <a:pt x="535" y="61"/>
                    <a:pt x="441" y="21"/>
                  </a:cubicBezTo>
                  <a:cubicBezTo>
                    <a:pt x="400" y="6"/>
                    <a:pt x="363" y="0"/>
                    <a:pt x="3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4"/>
            <p:cNvSpPr/>
            <p:nvPr/>
          </p:nvSpPr>
          <p:spPr>
            <a:xfrm>
              <a:off x="5499950" y="509925"/>
              <a:ext cx="364425" cy="42000"/>
            </a:xfrm>
            <a:custGeom>
              <a:avLst/>
              <a:gdLst/>
              <a:ahLst/>
              <a:cxnLst/>
              <a:rect l="l" t="t" r="r" b="b"/>
              <a:pathLst>
                <a:path w="14577" h="1680" extrusionOk="0">
                  <a:moveTo>
                    <a:pt x="14548" y="0"/>
                  </a:moveTo>
                  <a:cubicBezTo>
                    <a:pt x="14218" y="0"/>
                    <a:pt x="11084" y="323"/>
                    <a:pt x="7282" y="765"/>
                  </a:cubicBezTo>
                  <a:cubicBezTo>
                    <a:pt x="3247" y="1219"/>
                    <a:pt x="0" y="1634"/>
                    <a:pt x="0" y="1674"/>
                  </a:cubicBezTo>
                  <a:cubicBezTo>
                    <a:pt x="0" y="1678"/>
                    <a:pt x="16" y="1679"/>
                    <a:pt x="48" y="1679"/>
                  </a:cubicBezTo>
                  <a:cubicBezTo>
                    <a:pt x="466" y="1679"/>
                    <a:pt x="3557" y="1360"/>
                    <a:pt x="7295" y="926"/>
                  </a:cubicBezTo>
                  <a:cubicBezTo>
                    <a:pt x="11317" y="471"/>
                    <a:pt x="14577" y="57"/>
                    <a:pt x="14577" y="4"/>
                  </a:cubicBezTo>
                  <a:cubicBezTo>
                    <a:pt x="14577" y="1"/>
                    <a:pt x="14567" y="0"/>
                    <a:pt x="1454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4"/>
            <p:cNvSpPr/>
            <p:nvPr/>
          </p:nvSpPr>
          <p:spPr>
            <a:xfrm>
              <a:off x="5554725" y="545750"/>
              <a:ext cx="137300" cy="147650"/>
            </a:xfrm>
            <a:custGeom>
              <a:avLst/>
              <a:gdLst/>
              <a:ahLst/>
              <a:cxnLst/>
              <a:rect l="l" t="t" r="r" b="b"/>
              <a:pathLst>
                <a:path w="5492" h="5906" extrusionOk="0">
                  <a:moveTo>
                    <a:pt x="0" y="0"/>
                  </a:moveTo>
                  <a:cubicBezTo>
                    <a:pt x="0" y="107"/>
                    <a:pt x="14" y="227"/>
                    <a:pt x="40" y="348"/>
                  </a:cubicBezTo>
                  <a:cubicBezTo>
                    <a:pt x="94" y="561"/>
                    <a:pt x="161" y="882"/>
                    <a:pt x="254" y="1283"/>
                  </a:cubicBezTo>
                  <a:cubicBezTo>
                    <a:pt x="455" y="2058"/>
                    <a:pt x="775" y="3167"/>
                    <a:pt x="1523" y="4196"/>
                  </a:cubicBezTo>
                  <a:cubicBezTo>
                    <a:pt x="1857" y="4677"/>
                    <a:pt x="2298" y="5091"/>
                    <a:pt x="2806" y="5398"/>
                  </a:cubicBezTo>
                  <a:cubicBezTo>
                    <a:pt x="3234" y="5625"/>
                    <a:pt x="3701" y="5772"/>
                    <a:pt x="4182" y="5852"/>
                  </a:cubicBezTo>
                  <a:cubicBezTo>
                    <a:pt x="4387" y="5888"/>
                    <a:pt x="4604" y="5906"/>
                    <a:pt x="4821" y="5906"/>
                  </a:cubicBezTo>
                  <a:cubicBezTo>
                    <a:pt x="4929" y="5906"/>
                    <a:pt x="5037" y="5901"/>
                    <a:pt x="5144" y="5892"/>
                  </a:cubicBezTo>
                  <a:cubicBezTo>
                    <a:pt x="5264" y="5892"/>
                    <a:pt x="5371" y="5866"/>
                    <a:pt x="5492" y="5826"/>
                  </a:cubicBezTo>
                  <a:lnTo>
                    <a:pt x="5492" y="5826"/>
                  </a:lnTo>
                  <a:cubicBezTo>
                    <a:pt x="5435" y="5827"/>
                    <a:pt x="5378" y="5828"/>
                    <a:pt x="5321" y="5828"/>
                  </a:cubicBezTo>
                  <a:cubicBezTo>
                    <a:pt x="4940" y="5828"/>
                    <a:pt x="4568" y="5790"/>
                    <a:pt x="4196" y="5732"/>
                  </a:cubicBezTo>
                  <a:cubicBezTo>
                    <a:pt x="3741" y="5638"/>
                    <a:pt x="3300" y="5478"/>
                    <a:pt x="2886" y="5251"/>
                  </a:cubicBezTo>
                  <a:cubicBezTo>
                    <a:pt x="2405" y="4957"/>
                    <a:pt x="1978" y="4556"/>
                    <a:pt x="1657" y="4089"/>
                  </a:cubicBezTo>
                  <a:cubicBezTo>
                    <a:pt x="936" y="3100"/>
                    <a:pt x="602" y="2018"/>
                    <a:pt x="374" y="1243"/>
                  </a:cubicBezTo>
                  <a:cubicBezTo>
                    <a:pt x="281" y="882"/>
                    <a:pt x="174" y="575"/>
                    <a:pt x="107" y="334"/>
                  </a:cubicBezTo>
                  <a:cubicBezTo>
                    <a:pt x="80" y="214"/>
                    <a:pt x="40" y="94"/>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4"/>
            <p:cNvSpPr/>
            <p:nvPr/>
          </p:nvSpPr>
          <p:spPr>
            <a:xfrm>
              <a:off x="5770500" y="517025"/>
              <a:ext cx="38100" cy="151675"/>
            </a:xfrm>
            <a:custGeom>
              <a:avLst/>
              <a:gdLst/>
              <a:ahLst/>
              <a:cxnLst/>
              <a:rect l="l" t="t" r="r" b="b"/>
              <a:pathLst>
                <a:path w="1524" h="6067" extrusionOk="0">
                  <a:moveTo>
                    <a:pt x="1417" y="0"/>
                  </a:moveTo>
                  <a:cubicBezTo>
                    <a:pt x="1390" y="0"/>
                    <a:pt x="1417" y="348"/>
                    <a:pt x="1403" y="922"/>
                  </a:cubicBezTo>
                  <a:cubicBezTo>
                    <a:pt x="1363" y="1670"/>
                    <a:pt x="1270" y="2419"/>
                    <a:pt x="1123" y="3153"/>
                  </a:cubicBezTo>
                  <a:cubicBezTo>
                    <a:pt x="989" y="3888"/>
                    <a:pt x="775" y="4610"/>
                    <a:pt x="468" y="5291"/>
                  </a:cubicBezTo>
                  <a:cubicBezTo>
                    <a:pt x="428" y="5411"/>
                    <a:pt x="361" y="5518"/>
                    <a:pt x="308" y="5625"/>
                  </a:cubicBezTo>
                  <a:lnTo>
                    <a:pt x="147" y="5866"/>
                  </a:lnTo>
                  <a:cubicBezTo>
                    <a:pt x="40" y="5986"/>
                    <a:pt x="0" y="6066"/>
                    <a:pt x="0" y="6066"/>
                  </a:cubicBezTo>
                  <a:cubicBezTo>
                    <a:pt x="14" y="6066"/>
                    <a:pt x="81" y="6013"/>
                    <a:pt x="201" y="5906"/>
                  </a:cubicBezTo>
                  <a:lnTo>
                    <a:pt x="388" y="5665"/>
                  </a:lnTo>
                  <a:cubicBezTo>
                    <a:pt x="441" y="5572"/>
                    <a:pt x="521" y="5465"/>
                    <a:pt x="588" y="5331"/>
                  </a:cubicBezTo>
                  <a:cubicBezTo>
                    <a:pt x="922" y="4650"/>
                    <a:pt x="1163" y="3928"/>
                    <a:pt x="1296" y="3180"/>
                  </a:cubicBezTo>
                  <a:cubicBezTo>
                    <a:pt x="1443" y="2445"/>
                    <a:pt x="1523" y="1684"/>
                    <a:pt x="1510" y="922"/>
                  </a:cubicBezTo>
                  <a:cubicBezTo>
                    <a:pt x="1510" y="695"/>
                    <a:pt x="1497" y="468"/>
                    <a:pt x="1457" y="241"/>
                  </a:cubicBezTo>
                  <a:cubicBezTo>
                    <a:pt x="1457" y="161"/>
                    <a:pt x="1443" y="67"/>
                    <a:pt x="14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4"/>
            <p:cNvSpPr/>
            <p:nvPr/>
          </p:nvSpPr>
          <p:spPr>
            <a:xfrm>
              <a:off x="5660175" y="606500"/>
              <a:ext cx="43200" cy="41700"/>
            </a:xfrm>
            <a:custGeom>
              <a:avLst/>
              <a:gdLst/>
              <a:ahLst/>
              <a:cxnLst/>
              <a:rect l="l" t="t" r="r" b="b"/>
              <a:pathLst>
                <a:path w="1728" h="1668" extrusionOk="0">
                  <a:moveTo>
                    <a:pt x="309" y="1"/>
                  </a:moveTo>
                  <a:cubicBezTo>
                    <a:pt x="286" y="1"/>
                    <a:pt x="176" y="122"/>
                    <a:pt x="138" y="376"/>
                  </a:cubicBezTo>
                  <a:cubicBezTo>
                    <a:pt x="0" y="1051"/>
                    <a:pt x="530" y="1668"/>
                    <a:pt x="1200" y="1668"/>
                  </a:cubicBezTo>
                  <a:cubicBezTo>
                    <a:pt x="1246" y="1668"/>
                    <a:pt x="1293" y="1665"/>
                    <a:pt x="1340" y="1659"/>
                  </a:cubicBezTo>
                  <a:cubicBezTo>
                    <a:pt x="1594" y="1632"/>
                    <a:pt x="1728" y="1525"/>
                    <a:pt x="1714" y="1512"/>
                  </a:cubicBezTo>
                  <a:cubicBezTo>
                    <a:pt x="1712" y="1506"/>
                    <a:pt x="1704" y="1504"/>
                    <a:pt x="1692" y="1504"/>
                  </a:cubicBezTo>
                  <a:cubicBezTo>
                    <a:pt x="1643" y="1504"/>
                    <a:pt x="1519" y="1538"/>
                    <a:pt x="1327" y="1538"/>
                  </a:cubicBezTo>
                  <a:cubicBezTo>
                    <a:pt x="1312" y="1539"/>
                    <a:pt x="1298" y="1539"/>
                    <a:pt x="1283" y="1539"/>
                  </a:cubicBezTo>
                  <a:cubicBezTo>
                    <a:pt x="675" y="1539"/>
                    <a:pt x="180" y="1003"/>
                    <a:pt x="245" y="389"/>
                  </a:cubicBezTo>
                  <a:cubicBezTo>
                    <a:pt x="272" y="149"/>
                    <a:pt x="325" y="15"/>
                    <a:pt x="312" y="2"/>
                  </a:cubicBezTo>
                  <a:cubicBezTo>
                    <a:pt x="311" y="1"/>
                    <a:pt x="310" y="1"/>
                    <a:pt x="30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4"/>
            <p:cNvSpPr/>
            <p:nvPr/>
          </p:nvSpPr>
          <p:spPr>
            <a:xfrm>
              <a:off x="5669950" y="594250"/>
              <a:ext cx="6700" cy="5900"/>
            </a:xfrm>
            <a:custGeom>
              <a:avLst/>
              <a:gdLst/>
              <a:ahLst/>
              <a:cxnLst/>
              <a:rect l="l" t="t" r="r" b="b"/>
              <a:pathLst>
                <a:path w="268" h="236" extrusionOk="0">
                  <a:moveTo>
                    <a:pt x="189" y="1"/>
                  </a:moveTo>
                  <a:cubicBezTo>
                    <a:pt x="153" y="1"/>
                    <a:pt x="108" y="19"/>
                    <a:pt x="68" y="51"/>
                  </a:cubicBezTo>
                  <a:cubicBezTo>
                    <a:pt x="14" y="118"/>
                    <a:pt x="1" y="198"/>
                    <a:pt x="41" y="225"/>
                  </a:cubicBezTo>
                  <a:cubicBezTo>
                    <a:pt x="52" y="232"/>
                    <a:pt x="64" y="235"/>
                    <a:pt x="78" y="235"/>
                  </a:cubicBezTo>
                  <a:cubicBezTo>
                    <a:pt x="116" y="235"/>
                    <a:pt x="162" y="210"/>
                    <a:pt x="201" y="171"/>
                  </a:cubicBezTo>
                  <a:cubicBezTo>
                    <a:pt x="241" y="118"/>
                    <a:pt x="268" y="51"/>
                    <a:pt x="241" y="24"/>
                  </a:cubicBezTo>
                  <a:cubicBezTo>
                    <a:pt x="231" y="8"/>
                    <a:pt x="212" y="1"/>
                    <a:pt x="18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4"/>
            <p:cNvSpPr/>
            <p:nvPr/>
          </p:nvSpPr>
          <p:spPr>
            <a:xfrm>
              <a:off x="4694625" y="448550"/>
              <a:ext cx="161025" cy="59800"/>
            </a:xfrm>
            <a:custGeom>
              <a:avLst/>
              <a:gdLst/>
              <a:ahLst/>
              <a:cxnLst/>
              <a:rect l="l" t="t" r="r" b="b"/>
              <a:pathLst>
                <a:path w="6441" h="2392" extrusionOk="0">
                  <a:moveTo>
                    <a:pt x="3528" y="0"/>
                  </a:moveTo>
                  <a:cubicBezTo>
                    <a:pt x="3394" y="14"/>
                    <a:pt x="3260" y="40"/>
                    <a:pt x="3127" y="80"/>
                  </a:cubicBezTo>
                  <a:lnTo>
                    <a:pt x="2031" y="348"/>
                  </a:lnTo>
                  <a:lnTo>
                    <a:pt x="1283" y="535"/>
                  </a:lnTo>
                  <a:cubicBezTo>
                    <a:pt x="989" y="602"/>
                    <a:pt x="695" y="695"/>
                    <a:pt x="415" y="815"/>
                  </a:cubicBezTo>
                  <a:cubicBezTo>
                    <a:pt x="254" y="909"/>
                    <a:pt x="134" y="1042"/>
                    <a:pt x="67" y="1216"/>
                  </a:cubicBezTo>
                  <a:cubicBezTo>
                    <a:pt x="0" y="1403"/>
                    <a:pt x="41" y="1617"/>
                    <a:pt x="174" y="1764"/>
                  </a:cubicBezTo>
                  <a:cubicBezTo>
                    <a:pt x="455" y="2044"/>
                    <a:pt x="856" y="2071"/>
                    <a:pt x="1203" y="2125"/>
                  </a:cubicBezTo>
                  <a:cubicBezTo>
                    <a:pt x="2432" y="2285"/>
                    <a:pt x="3675" y="2378"/>
                    <a:pt x="4904" y="2392"/>
                  </a:cubicBezTo>
                  <a:cubicBezTo>
                    <a:pt x="5385" y="2392"/>
                    <a:pt x="5772" y="2378"/>
                    <a:pt x="6039" y="2365"/>
                  </a:cubicBezTo>
                  <a:cubicBezTo>
                    <a:pt x="6075" y="2369"/>
                    <a:pt x="6111" y="2370"/>
                    <a:pt x="6147" y="2370"/>
                  </a:cubicBezTo>
                  <a:cubicBezTo>
                    <a:pt x="6245" y="2370"/>
                    <a:pt x="6342" y="2358"/>
                    <a:pt x="6440" y="2338"/>
                  </a:cubicBezTo>
                  <a:cubicBezTo>
                    <a:pt x="6342" y="2319"/>
                    <a:pt x="6245" y="2306"/>
                    <a:pt x="6147" y="2306"/>
                  </a:cubicBezTo>
                  <a:cubicBezTo>
                    <a:pt x="6111" y="2306"/>
                    <a:pt x="6075" y="2308"/>
                    <a:pt x="6039" y="2312"/>
                  </a:cubicBezTo>
                  <a:lnTo>
                    <a:pt x="4917" y="2272"/>
                  </a:lnTo>
                  <a:cubicBezTo>
                    <a:pt x="3969" y="2245"/>
                    <a:pt x="2659" y="2151"/>
                    <a:pt x="1230" y="1964"/>
                  </a:cubicBezTo>
                  <a:cubicBezTo>
                    <a:pt x="1056" y="1938"/>
                    <a:pt x="882" y="1911"/>
                    <a:pt x="709" y="1871"/>
                  </a:cubicBezTo>
                  <a:cubicBezTo>
                    <a:pt x="548" y="1831"/>
                    <a:pt x="415" y="1764"/>
                    <a:pt x="294" y="1657"/>
                  </a:cubicBezTo>
                  <a:cubicBezTo>
                    <a:pt x="201" y="1550"/>
                    <a:pt x="161" y="1403"/>
                    <a:pt x="214" y="1270"/>
                  </a:cubicBezTo>
                  <a:cubicBezTo>
                    <a:pt x="268" y="1136"/>
                    <a:pt x="375" y="1016"/>
                    <a:pt x="495" y="949"/>
                  </a:cubicBezTo>
                  <a:cubicBezTo>
                    <a:pt x="762" y="829"/>
                    <a:pt x="1029" y="735"/>
                    <a:pt x="1323" y="668"/>
                  </a:cubicBezTo>
                  <a:lnTo>
                    <a:pt x="2058" y="455"/>
                  </a:lnTo>
                  <a:lnTo>
                    <a:pt x="3140" y="134"/>
                  </a:lnTo>
                  <a:cubicBezTo>
                    <a:pt x="3274" y="107"/>
                    <a:pt x="3407" y="54"/>
                    <a:pt x="352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4"/>
            <p:cNvSpPr/>
            <p:nvPr/>
          </p:nvSpPr>
          <p:spPr>
            <a:xfrm>
              <a:off x="4709650" y="507825"/>
              <a:ext cx="170375" cy="12350"/>
            </a:xfrm>
            <a:custGeom>
              <a:avLst/>
              <a:gdLst/>
              <a:ahLst/>
              <a:cxnLst/>
              <a:rect l="l" t="t" r="r" b="b"/>
              <a:pathLst>
                <a:path w="6815" h="494" extrusionOk="0">
                  <a:moveTo>
                    <a:pt x="36" y="1"/>
                  </a:moveTo>
                  <a:cubicBezTo>
                    <a:pt x="13" y="1"/>
                    <a:pt x="1" y="3"/>
                    <a:pt x="1" y="7"/>
                  </a:cubicBezTo>
                  <a:cubicBezTo>
                    <a:pt x="1" y="21"/>
                    <a:pt x="375" y="128"/>
                    <a:pt x="976" y="235"/>
                  </a:cubicBezTo>
                  <a:cubicBezTo>
                    <a:pt x="1778" y="368"/>
                    <a:pt x="2579" y="448"/>
                    <a:pt x="3394" y="475"/>
                  </a:cubicBezTo>
                  <a:cubicBezTo>
                    <a:pt x="3642" y="488"/>
                    <a:pt x="3892" y="494"/>
                    <a:pt x="4142" y="494"/>
                  </a:cubicBezTo>
                  <a:cubicBezTo>
                    <a:pt x="4699" y="494"/>
                    <a:pt x="5259" y="464"/>
                    <a:pt x="5813" y="408"/>
                  </a:cubicBezTo>
                  <a:cubicBezTo>
                    <a:pt x="6441" y="328"/>
                    <a:pt x="6815" y="261"/>
                    <a:pt x="6815" y="235"/>
                  </a:cubicBezTo>
                  <a:cubicBezTo>
                    <a:pt x="6815" y="233"/>
                    <a:pt x="6808" y="232"/>
                    <a:pt x="6794" y="232"/>
                  </a:cubicBezTo>
                  <a:cubicBezTo>
                    <a:pt x="6708" y="232"/>
                    <a:pt x="6357" y="265"/>
                    <a:pt x="5826" y="288"/>
                  </a:cubicBezTo>
                  <a:cubicBezTo>
                    <a:pt x="5382" y="307"/>
                    <a:pt x="4831" y="326"/>
                    <a:pt x="4211" y="326"/>
                  </a:cubicBezTo>
                  <a:cubicBezTo>
                    <a:pt x="3954" y="326"/>
                    <a:pt x="3685" y="323"/>
                    <a:pt x="3408" y="315"/>
                  </a:cubicBezTo>
                  <a:cubicBezTo>
                    <a:pt x="2472" y="288"/>
                    <a:pt x="1617" y="195"/>
                    <a:pt x="1003" y="114"/>
                  </a:cubicBezTo>
                  <a:cubicBezTo>
                    <a:pt x="497" y="48"/>
                    <a:pt x="145" y="1"/>
                    <a:pt x="3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4"/>
            <p:cNvSpPr/>
            <p:nvPr/>
          </p:nvSpPr>
          <p:spPr>
            <a:xfrm>
              <a:off x="5285500" y="351575"/>
              <a:ext cx="136300" cy="56900"/>
            </a:xfrm>
            <a:custGeom>
              <a:avLst/>
              <a:gdLst/>
              <a:ahLst/>
              <a:cxnLst/>
              <a:rect l="l" t="t" r="r" b="b"/>
              <a:pathLst>
                <a:path w="5452" h="2276" extrusionOk="0">
                  <a:moveTo>
                    <a:pt x="1836" y="0"/>
                  </a:moveTo>
                  <a:cubicBezTo>
                    <a:pt x="1575" y="0"/>
                    <a:pt x="1314" y="11"/>
                    <a:pt x="1056" y="31"/>
                  </a:cubicBezTo>
                  <a:cubicBezTo>
                    <a:pt x="401" y="71"/>
                    <a:pt x="1" y="125"/>
                    <a:pt x="1" y="138"/>
                  </a:cubicBezTo>
                  <a:cubicBezTo>
                    <a:pt x="1" y="150"/>
                    <a:pt x="72" y="154"/>
                    <a:pt x="204" y="154"/>
                  </a:cubicBezTo>
                  <a:cubicBezTo>
                    <a:pt x="385" y="154"/>
                    <a:pt x="678" y="146"/>
                    <a:pt x="1056" y="138"/>
                  </a:cubicBezTo>
                  <a:cubicBezTo>
                    <a:pt x="1194" y="134"/>
                    <a:pt x="1333" y="132"/>
                    <a:pt x="1471" y="132"/>
                  </a:cubicBezTo>
                  <a:cubicBezTo>
                    <a:pt x="2174" y="132"/>
                    <a:pt x="2876" y="189"/>
                    <a:pt x="3568" y="312"/>
                  </a:cubicBezTo>
                  <a:cubicBezTo>
                    <a:pt x="4022" y="392"/>
                    <a:pt x="4463" y="539"/>
                    <a:pt x="4864" y="753"/>
                  </a:cubicBezTo>
                  <a:cubicBezTo>
                    <a:pt x="5024" y="860"/>
                    <a:pt x="5158" y="993"/>
                    <a:pt x="5251" y="1167"/>
                  </a:cubicBezTo>
                  <a:cubicBezTo>
                    <a:pt x="5318" y="1314"/>
                    <a:pt x="5318" y="1474"/>
                    <a:pt x="5251" y="1621"/>
                  </a:cubicBezTo>
                  <a:cubicBezTo>
                    <a:pt x="5131" y="1835"/>
                    <a:pt x="4944" y="2009"/>
                    <a:pt x="4730" y="2129"/>
                  </a:cubicBezTo>
                  <a:cubicBezTo>
                    <a:pt x="4570" y="2223"/>
                    <a:pt x="4490" y="2263"/>
                    <a:pt x="4490" y="2276"/>
                  </a:cubicBezTo>
                  <a:cubicBezTo>
                    <a:pt x="4583" y="2263"/>
                    <a:pt x="4663" y="2236"/>
                    <a:pt x="4744" y="2196"/>
                  </a:cubicBezTo>
                  <a:cubicBezTo>
                    <a:pt x="4997" y="2089"/>
                    <a:pt x="5211" y="1915"/>
                    <a:pt x="5345" y="1688"/>
                  </a:cubicBezTo>
                  <a:cubicBezTo>
                    <a:pt x="5438" y="1514"/>
                    <a:pt x="5452" y="1301"/>
                    <a:pt x="5372" y="1114"/>
                  </a:cubicBezTo>
                  <a:cubicBezTo>
                    <a:pt x="5278" y="913"/>
                    <a:pt x="5131" y="753"/>
                    <a:pt x="4944" y="633"/>
                  </a:cubicBezTo>
                  <a:cubicBezTo>
                    <a:pt x="4530" y="405"/>
                    <a:pt x="4076" y="245"/>
                    <a:pt x="3608" y="165"/>
                  </a:cubicBezTo>
                  <a:cubicBezTo>
                    <a:pt x="3024" y="54"/>
                    <a:pt x="2428" y="0"/>
                    <a:pt x="183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4"/>
            <p:cNvSpPr/>
            <p:nvPr/>
          </p:nvSpPr>
          <p:spPr>
            <a:xfrm>
              <a:off x="5382700" y="336300"/>
              <a:ext cx="52125" cy="24825"/>
            </a:xfrm>
            <a:custGeom>
              <a:avLst/>
              <a:gdLst/>
              <a:ahLst/>
              <a:cxnLst/>
              <a:rect l="l" t="t" r="r" b="b"/>
              <a:pathLst>
                <a:path w="2085" h="993" extrusionOk="0">
                  <a:moveTo>
                    <a:pt x="145" y="1"/>
                  </a:moveTo>
                  <a:cubicBezTo>
                    <a:pt x="62" y="1"/>
                    <a:pt x="14" y="12"/>
                    <a:pt x="14" y="28"/>
                  </a:cubicBezTo>
                  <a:cubicBezTo>
                    <a:pt x="1" y="81"/>
                    <a:pt x="508" y="148"/>
                    <a:pt x="1069" y="415"/>
                  </a:cubicBezTo>
                  <a:cubicBezTo>
                    <a:pt x="1601" y="668"/>
                    <a:pt x="1964" y="993"/>
                    <a:pt x="2035" y="993"/>
                  </a:cubicBezTo>
                  <a:cubicBezTo>
                    <a:pt x="2039" y="993"/>
                    <a:pt x="2043" y="992"/>
                    <a:pt x="2045" y="990"/>
                  </a:cubicBezTo>
                  <a:cubicBezTo>
                    <a:pt x="2085" y="963"/>
                    <a:pt x="1737" y="549"/>
                    <a:pt x="1150" y="268"/>
                  </a:cubicBezTo>
                  <a:cubicBezTo>
                    <a:pt x="728" y="62"/>
                    <a:pt x="339" y="1"/>
                    <a:pt x="14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4"/>
            <p:cNvSpPr/>
            <p:nvPr/>
          </p:nvSpPr>
          <p:spPr>
            <a:xfrm>
              <a:off x="6413150" y="238125"/>
              <a:ext cx="142325" cy="88850"/>
            </a:xfrm>
            <a:custGeom>
              <a:avLst/>
              <a:gdLst/>
              <a:ahLst/>
              <a:cxnLst/>
              <a:rect l="l" t="t" r="r" b="b"/>
              <a:pathLst>
                <a:path w="5693" h="3554" extrusionOk="0">
                  <a:moveTo>
                    <a:pt x="455" y="0"/>
                  </a:moveTo>
                  <a:cubicBezTo>
                    <a:pt x="308" y="0"/>
                    <a:pt x="147" y="0"/>
                    <a:pt x="0" y="27"/>
                  </a:cubicBezTo>
                  <a:cubicBezTo>
                    <a:pt x="147" y="53"/>
                    <a:pt x="308" y="67"/>
                    <a:pt x="455" y="67"/>
                  </a:cubicBezTo>
                  <a:cubicBezTo>
                    <a:pt x="749" y="80"/>
                    <a:pt x="1149" y="107"/>
                    <a:pt x="1670" y="160"/>
                  </a:cubicBezTo>
                  <a:cubicBezTo>
                    <a:pt x="2178" y="200"/>
                    <a:pt x="2793" y="281"/>
                    <a:pt x="3461" y="387"/>
                  </a:cubicBezTo>
                  <a:cubicBezTo>
                    <a:pt x="3795" y="454"/>
                    <a:pt x="4142" y="521"/>
                    <a:pt x="4503" y="601"/>
                  </a:cubicBezTo>
                  <a:cubicBezTo>
                    <a:pt x="4677" y="628"/>
                    <a:pt x="4864" y="681"/>
                    <a:pt x="5024" y="762"/>
                  </a:cubicBezTo>
                  <a:cubicBezTo>
                    <a:pt x="5198" y="828"/>
                    <a:pt x="5331" y="935"/>
                    <a:pt x="5425" y="1096"/>
                  </a:cubicBezTo>
                  <a:cubicBezTo>
                    <a:pt x="5518" y="1243"/>
                    <a:pt x="5518" y="1430"/>
                    <a:pt x="5452" y="1590"/>
                  </a:cubicBezTo>
                  <a:cubicBezTo>
                    <a:pt x="5398" y="1750"/>
                    <a:pt x="5291" y="1897"/>
                    <a:pt x="5144" y="2004"/>
                  </a:cubicBezTo>
                  <a:cubicBezTo>
                    <a:pt x="4864" y="2205"/>
                    <a:pt x="4556" y="2378"/>
                    <a:pt x="4236" y="2512"/>
                  </a:cubicBezTo>
                  <a:cubicBezTo>
                    <a:pt x="3688" y="2739"/>
                    <a:pt x="3113" y="2939"/>
                    <a:pt x="2539" y="3100"/>
                  </a:cubicBezTo>
                  <a:cubicBezTo>
                    <a:pt x="2045" y="3247"/>
                    <a:pt x="1644" y="3340"/>
                    <a:pt x="1363" y="3420"/>
                  </a:cubicBezTo>
                  <a:cubicBezTo>
                    <a:pt x="1216" y="3447"/>
                    <a:pt x="1069" y="3487"/>
                    <a:pt x="936" y="3554"/>
                  </a:cubicBezTo>
                  <a:cubicBezTo>
                    <a:pt x="1083" y="3541"/>
                    <a:pt x="1243" y="3527"/>
                    <a:pt x="1390" y="3487"/>
                  </a:cubicBezTo>
                  <a:cubicBezTo>
                    <a:pt x="1670" y="3434"/>
                    <a:pt x="2085" y="3340"/>
                    <a:pt x="2579" y="3220"/>
                  </a:cubicBezTo>
                  <a:cubicBezTo>
                    <a:pt x="3167" y="3073"/>
                    <a:pt x="3741" y="2873"/>
                    <a:pt x="4303" y="2645"/>
                  </a:cubicBezTo>
                  <a:cubicBezTo>
                    <a:pt x="4637" y="2512"/>
                    <a:pt x="4957" y="2325"/>
                    <a:pt x="5251" y="2124"/>
                  </a:cubicBezTo>
                  <a:cubicBezTo>
                    <a:pt x="5412" y="1991"/>
                    <a:pt x="5545" y="1830"/>
                    <a:pt x="5612" y="1630"/>
                  </a:cubicBezTo>
                  <a:cubicBezTo>
                    <a:pt x="5692" y="1430"/>
                    <a:pt x="5679" y="1202"/>
                    <a:pt x="5572" y="1002"/>
                  </a:cubicBezTo>
                  <a:cubicBezTo>
                    <a:pt x="5465" y="815"/>
                    <a:pt x="5291" y="681"/>
                    <a:pt x="5091" y="601"/>
                  </a:cubicBezTo>
                  <a:cubicBezTo>
                    <a:pt x="4917" y="521"/>
                    <a:pt x="4730" y="468"/>
                    <a:pt x="4543" y="428"/>
                  </a:cubicBezTo>
                  <a:cubicBezTo>
                    <a:pt x="4169" y="361"/>
                    <a:pt x="3822" y="294"/>
                    <a:pt x="3488" y="240"/>
                  </a:cubicBezTo>
                  <a:cubicBezTo>
                    <a:pt x="2806" y="134"/>
                    <a:pt x="2192" y="67"/>
                    <a:pt x="1670" y="40"/>
                  </a:cubicBezTo>
                  <a:cubicBezTo>
                    <a:pt x="1163" y="0"/>
                    <a:pt x="749" y="0"/>
                    <a:pt x="45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4"/>
            <p:cNvSpPr/>
            <p:nvPr/>
          </p:nvSpPr>
          <p:spPr>
            <a:xfrm>
              <a:off x="6560775" y="241950"/>
              <a:ext cx="31425" cy="44300"/>
            </a:xfrm>
            <a:custGeom>
              <a:avLst/>
              <a:gdLst/>
              <a:ahLst/>
              <a:cxnLst/>
              <a:rect l="l" t="t" r="r" b="b"/>
              <a:pathLst>
                <a:path w="1257" h="1772" extrusionOk="0">
                  <a:moveTo>
                    <a:pt x="85" y="0"/>
                  </a:moveTo>
                  <a:cubicBezTo>
                    <a:pt x="39" y="0"/>
                    <a:pt x="14" y="9"/>
                    <a:pt x="14" y="21"/>
                  </a:cubicBezTo>
                  <a:cubicBezTo>
                    <a:pt x="1" y="47"/>
                    <a:pt x="134" y="74"/>
                    <a:pt x="308" y="168"/>
                  </a:cubicBezTo>
                  <a:cubicBezTo>
                    <a:pt x="776" y="435"/>
                    <a:pt x="1083" y="902"/>
                    <a:pt x="1137" y="1437"/>
                  </a:cubicBezTo>
                  <a:cubicBezTo>
                    <a:pt x="1163" y="1637"/>
                    <a:pt x="1123" y="1771"/>
                    <a:pt x="1163" y="1771"/>
                  </a:cubicBezTo>
                  <a:cubicBezTo>
                    <a:pt x="1164" y="1772"/>
                    <a:pt x="1165" y="1772"/>
                    <a:pt x="1166" y="1772"/>
                  </a:cubicBezTo>
                  <a:cubicBezTo>
                    <a:pt x="1183" y="1772"/>
                    <a:pt x="1244" y="1653"/>
                    <a:pt x="1257" y="1437"/>
                  </a:cubicBezTo>
                  <a:cubicBezTo>
                    <a:pt x="1257" y="1143"/>
                    <a:pt x="1177" y="849"/>
                    <a:pt x="1016" y="609"/>
                  </a:cubicBezTo>
                  <a:cubicBezTo>
                    <a:pt x="856" y="368"/>
                    <a:pt x="629" y="181"/>
                    <a:pt x="362" y="61"/>
                  </a:cubicBezTo>
                  <a:cubicBezTo>
                    <a:pt x="241" y="15"/>
                    <a:pt x="145" y="0"/>
                    <a:pt x="8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4"/>
            <p:cNvSpPr/>
            <p:nvPr/>
          </p:nvSpPr>
          <p:spPr>
            <a:xfrm>
              <a:off x="5931825" y="286725"/>
              <a:ext cx="36100" cy="81500"/>
            </a:xfrm>
            <a:custGeom>
              <a:avLst/>
              <a:gdLst/>
              <a:ahLst/>
              <a:cxnLst/>
              <a:rect l="l" t="t" r="r" b="b"/>
              <a:pathLst>
                <a:path w="1444" h="3260" extrusionOk="0">
                  <a:moveTo>
                    <a:pt x="1399" y="0"/>
                  </a:moveTo>
                  <a:cubicBezTo>
                    <a:pt x="1307" y="0"/>
                    <a:pt x="1078" y="33"/>
                    <a:pt x="802" y="207"/>
                  </a:cubicBezTo>
                  <a:cubicBezTo>
                    <a:pt x="321" y="528"/>
                    <a:pt x="14" y="1049"/>
                    <a:pt x="1" y="1623"/>
                  </a:cubicBezTo>
                  <a:cubicBezTo>
                    <a:pt x="14" y="2198"/>
                    <a:pt x="308" y="2732"/>
                    <a:pt x="789" y="3040"/>
                  </a:cubicBezTo>
                  <a:cubicBezTo>
                    <a:pt x="1067" y="3225"/>
                    <a:pt x="1297" y="3259"/>
                    <a:pt x="1388" y="3259"/>
                  </a:cubicBezTo>
                  <a:cubicBezTo>
                    <a:pt x="1415" y="3259"/>
                    <a:pt x="1430" y="3256"/>
                    <a:pt x="1430" y="3253"/>
                  </a:cubicBezTo>
                  <a:cubicBezTo>
                    <a:pt x="1444" y="3240"/>
                    <a:pt x="1176" y="3187"/>
                    <a:pt x="856" y="2946"/>
                  </a:cubicBezTo>
                  <a:cubicBezTo>
                    <a:pt x="441" y="2625"/>
                    <a:pt x="188" y="2144"/>
                    <a:pt x="174" y="1623"/>
                  </a:cubicBezTo>
                  <a:cubicBezTo>
                    <a:pt x="188" y="1102"/>
                    <a:pt x="441" y="621"/>
                    <a:pt x="869" y="314"/>
                  </a:cubicBezTo>
                  <a:cubicBezTo>
                    <a:pt x="1190" y="73"/>
                    <a:pt x="1444" y="20"/>
                    <a:pt x="1444" y="7"/>
                  </a:cubicBezTo>
                  <a:cubicBezTo>
                    <a:pt x="1444" y="4"/>
                    <a:pt x="1428" y="0"/>
                    <a:pt x="139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4"/>
            <p:cNvSpPr/>
            <p:nvPr/>
          </p:nvSpPr>
          <p:spPr>
            <a:xfrm>
              <a:off x="5673625" y="786100"/>
              <a:ext cx="766600" cy="1004475"/>
            </a:xfrm>
            <a:custGeom>
              <a:avLst/>
              <a:gdLst/>
              <a:ahLst/>
              <a:cxnLst/>
              <a:rect l="l" t="t" r="r" b="b"/>
              <a:pathLst>
                <a:path w="30664" h="40179" extrusionOk="0">
                  <a:moveTo>
                    <a:pt x="4789" y="0"/>
                  </a:moveTo>
                  <a:cubicBezTo>
                    <a:pt x="4730" y="0"/>
                    <a:pt x="4670" y="2"/>
                    <a:pt x="4610" y="6"/>
                  </a:cubicBezTo>
                  <a:cubicBezTo>
                    <a:pt x="4209" y="33"/>
                    <a:pt x="3835" y="153"/>
                    <a:pt x="3501" y="367"/>
                  </a:cubicBezTo>
                  <a:cubicBezTo>
                    <a:pt x="3194" y="567"/>
                    <a:pt x="2913" y="808"/>
                    <a:pt x="2700" y="1115"/>
                  </a:cubicBezTo>
                  <a:cubicBezTo>
                    <a:pt x="2326" y="1636"/>
                    <a:pt x="2085" y="2251"/>
                    <a:pt x="2005" y="2905"/>
                  </a:cubicBezTo>
                  <a:cubicBezTo>
                    <a:pt x="1938" y="3426"/>
                    <a:pt x="1951" y="3974"/>
                    <a:pt x="2058" y="4495"/>
                  </a:cubicBezTo>
                  <a:lnTo>
                    <a:pt x="2058" y="4509"/>
                  </a:lnTo>
                  <a:lnTo>
                    <a:pt x="2072" y="4509"/>
                  </a:lnTo>
                  <a:cubicBezTo>
                    <a:pt x="3020" y="5110"/>
                    <a:pt x="3635" y="5684"/>
                    <a:pt x="3942" y="6125"/>
                  </a:cubicBezTo>
                  <a:cubicBezTo>
                    <a:pt x="4116" y="6339"/>
                    <a:pt x="4236" y="6593"/>
                    <a:pt x="4276" y="6860"/>
                  </a:cubicBezTo>
                  <a:cubicBezTo>
                    <a:pt x="4276" y="6860"/>
                    <a:pt x="4276" y="6793"/>
                    <a:pt x="4249" y="6646"/>
                  </a:cubicBezTo>
                  <a:cubicBezTo>
                    <a:pt x="4196" y="6446"/>
                    <a:pt x="4102" y="6259"/>
                    <a:pt x="3982" y="6098"/>
                  </a:cubicBezTo>
                  <a:cubicBezTo>
                    <a:pt x="3662" y="5644"/>
                    <a:pt x="3047" y="5056"/>
                    <a:pt x="2112" y="4455"/>
                  </a:cubicBezTo>
                  <a:lnTo>
                    <a:pt x="2112" y="4468"/>
                  </a:lnTo>
                  <a:cubicBezTo>
                    <a:pt x="2018" y="3947"/>
                    <a:pt x="2005" y="3426"/>
                    <a:pt x="2085" y="2892"/>
                  </a:cubicBezTo>
                  <a:cubicBezTo>
                    <a:pt x="2165" y="2264"/>
                    <a:pt x="2406" y="1663"/>
                    <a:pt x="2780" y="1142"/>
                  </a:cubicBezTo>
                  <a:cubicBezTo>
                    <a:pt x="2980" y="861"/>
                    <a:pt x="3247" y="607"/>
                    <a:pt x="3541" y="420"/>
                  </a:cubicBezTo>
                  <a:cubicBezTo>
                    <a:pt x="3875" y="220"/>
                    <a:pt x="4236" y="113"/>
                    <a:pt x="4624" y="86"/>
                  </a:cubicBezTo>
                  <a:cubicBezTo>
                    <a:pt x="4681" y="82"/>
                    <a:pt x="4739" y="80"/>
                    <a:pt x="4797" y="80"/>
                  </a:cubicBezTo>
                  <a:cubicBezTo>
                    <a:pt x="5140" y="80"/>
                    <a:pt x="5479" y="147"/>
                    <a:pt x="5799" y="273"/>
                  </a:cubicBezTo>
                  <a:cubicBezTo>
                    <a:pt x="6200" y="420"/>
                    <a:pt x="6547" y="687"/>
                    <a:pt x="6801" y="1021"/>
                  </a:cubicBezTo>
                  <a:cubicBezTo>
                    <a:pt x="7055" y="1396"/>
                    <a:pt x="7149" y="1850"/>
                    <a:pt x="7095" y="2291"/>
                  </a:cubicBezTo>
                  <a:cubicBezTo>
                    <a:pt x="7028" y="2758"/>
                    <a:pt x="6895" y="3226"/>
                    <a:pt x="6721" y="3667"/>
                  </a:cubicBezTo>
                  <a:cubicBezTo>
                    <a:pt x="6561" y="4121"/>
                    <a:pt x="6387" y="4602"/>
                    <a:pt x="6227" y="5083"/>
                  </a:cubicBezTo>
                  <a:cubicBezTo>
                    <a:pt x="6013" y="5564"/>
                    <a:pt x="5879" y="6085"/>
                    <a:pt x="5813" y="6606"/>
                  </a:cubicBezTo>
                  <a:cubicBezTo>
                    <a:pt x="5746" y="7154"/>
                    <a:pt x="5799" y="7702"/>
                    <a:pt x="5946" y="8236"/>
                  </a:cubicBezTo>
                  <a:cubicBezTo>
                    <a:pt x="6107" y="8784"/>
                    <a:pt x="6427" y="9292"/>
                    <a:pt x="6855" y="9679"/>
                  </a:cubicBezTo>
                  <a:cubicBezTo>
                    <a:pt x="7723" y="10481"/>
                    <a:pt x="8886" y="10882"/>
                    <a:pt x="10075" y="11162"/>
                  </a:cubicBezTo>
                  <a:cubicBezTo>
                    <a:pt x="12426" y="11790"/>
                    <a:pt x="14951" y="12391"/>
                    <a:pt x="17517" y="13220"/>
                  </a:cubicBezTo>
                  <a:cubicBezTo>
                    <a:pt x="18826" y="13647"/>
                    <a:pt x="20109" y="14155"/>
                    <a:pt x="21365" y="14756"/>
                  </a:cubicBezTo>
                  <a:cubicBezTo>
                    <a:pt x="22661" y="15357"/>
                    <a:pt x="23890" y="16106"/>
                    <a:pt x="25025" y="17001"/>
                  </a:cubicBezTo>
                  <a:cubicBezTo>
                    <a:pt x="26188" y="17923"/>
                    <a:pt x="27230" y="19005"/>
                    <a:pt x="28098" y="20207"/>
                  </a:cubicBezTo>
                  <a:cubicBezTo>
                    <a:pt x="29007" y="21450"/>
                    <a:pt x="29675" y="22840"/>
                    <a:pt x="30076" y="24323"/>
                  </a:cubicBezTo>
                  <a:cubicBezTo>
                    <a:pt x="30477" y="25846"/>
                    <a:pt x="30490" y="27436"/>
                    <a:pt x="30143" y="28972"/>
                  </a:cubicBezTo>
                  <a:cubicBezTo>
                    <a:pt x="29742" y="30535"/>
                    <a:pt x="29074" y="32005"/>
                    <a:pt x="28152" y="33328"/>
                  </a:cubicBezTo>
                  <a:cubicBezTo>
                    <a:pt x="27003" y="34998"/>
                    <a:pt x="25640" y="36534"/>
                    <a:pt x="24050" y="37710"/>
                  </a:cubicBezTo>
                  <a:cubicBezTo>
                    <a:pt x="23262" y="38298"/>
                    <a:pt x="22407" y="38792"/>
                    <a:pt x="21498" y="39153"/>
                  </a:cubicBezTo>
                  <a:cubicBezTo>
                    <a:pt x="20590" y="39500"/>
                    <a:pt x="19654" y="39741"/>
                    <a:pt x="18692" y="39874"/>
                  </a:cubicBezTo>
                  <a:cubicBezTo>
                    <a:pt x="17912" y="39979"/>
                    <a:pt x="17131" y="40022"/>
                    <a:pt x="16355" y="40022"/>
                  </a:cubicBezTo>
                  <a:cubicBezTo>
                    <a:pt x="15243" y="40022"/>
                    <a:pt x="14139" y="39933"/>
                    <a:pt x="13054" y="39808"/>
                  </a:cubicBezTo>
                  <a:cubicBezTo>
                    <a:pt x="11224" y="39607"/>
                    <a:pt x="9407" y="39367"/>
                    <a:pt x="7710" y="38899"/>
                  </a:cubicBezTo>
                  <a:cubicBezTo>
                    <a:pt x="6013" y="38432"/>
                    <a:pt x="4437" y="37657"/>
                    <a:pt x="3234" y="36481"/>
                  </a:cubicBezTo>
                  <a:cubicBezTo>
                    <a:pt x="2085" y="35345"/>
                    <a:pt x="1230" y="33929"/>
                    <a:pt x="776" y="32366"/>
                  </a:cubicBezTo>
                  <a:cubicBezTo>
                    <a:pt x="335" y="30923"/>
                    <a:pt x="134" y="29400"/>
                    <a:pt x="188" y="27890"/>
                  </a:cubicBezTo>
                  <a:cubicBezTo>
                    <a:pt x="241" y="26500"/>
                    <a:pt x="428" y="25111"/>
                    <a:pt x="762" y="23748"/>
                  </a:cubicBezTo>
                  <a:cubicBezTo>
                    <a:pt x="1364" y="21143"/>
                    <a:pt x="2205" y="18858"/>
                    <a:pt x="2847" y="16827"/>
                  </a:cubicBezTo>
                  <a:cubicBezTo>
                    <a:pt x="3408" y="15090"/>
                    <a:pt x="3835" y="13313"/>
                    <a:pt x="4116" y="11510"/>
                  </a:cubicBezTo>
                  <a:cubicBezTo>
                    <a:pt x="4290" y="10374"/>
                    <a:pt x="4370" y="9225"/>
                    <a:pt x="4343" y="8076"/>
                  </a:cubicBezTo>
                  <a:cubicBezTo>
                    <a:pt x="4343" y="7675"/>
                    <a:pt x="4316" y="7381"/>
                    <a:pt x="4303" y="7181"/>
                  </a:cubicBezTo>
                  <a:cubicBezTo>
                    <a:pt x="4290" y="6967"/>
                    <a:pt x="4276" y="6874"/>
                    <a:pt x="4276" y="6873"/>
                  </a:cubicBezTo>
                  <a:lnTo>
                    <a:pt x="4276" y="6873"/>
                  </a:lnTo>
                  <a:cubicBezTo>
                    <a:pt x="4276" y="6874"/>
                    <a:pt x="4276" y="6980"/>
                    <a:pt x="4290" y="7181"/>
                  </a:cubicBezTo>
                  <a:cubicBezTo>
                    <a:pt x="4303" y="7381"/>
                    <a:pt x="4316" y="7675"/>
                    <a:pt x="4316" y="8076"/>
                  </a:cubicBezTo>
                  <a:cubicBezTo>
                    <a:pt x="4316" y="9225"/>
                    <a:pt x="4223" y="10374"/>
                    <a:pt x="4049" y="11510"/>
                  </a:cubicBezTo>
                  <a:cubicBezTo>
                    <a:pt x="3755" y="13300"/>
                    <a:pt x="3314" y="15077"/>
                    <a:pt x="2753" y="16800"/>
                  </a:cubicBezTo>
                  <a:cubicBezTo>
                    <a:pt x="2112" y="18831"/>
                    <a:pt x="1257" y="21103"/>
                    <a:pt x="642" y="23721"/>
                  </a:cubicBezTo>
                  <a:cubicBezTo>
                    <a:pt x="308" y="25084"/>
                    <a:pt x="108" y="26487"/>
                    <a:pt x="54" y="27890"/>
                  </a:cubicBezTo>
                  <a:cubicBezTo>
                    <a:pt x="1" y="29426"/>
                    <a:pt x="201" y="30949"/>
                    <a:pt x="642" y="32419"/>
                  </a:cubicBezTo>
                  <a:cubicBezTo>
                    <a:pt x="1110" y="33996"/>
                    <a:pt x="1965" y="35425"/>
                    <a:pt x="3127" y="36588"/>
                  </a:cubicBezTo>
                  <a:cubicBezTo>
                    <a:pt x="4343" y="37777"/>
                    <a:pt x="5960" y="38552"/>
                    <a:pt x="7670" y="39046"/>
                  </a:cubicBezTo>
                  <a:cubicBezTo>
                    <a:pt x="9380" y="39527"/>
                    <a:pt x="11197" y="39768"/>
                    <a:pt x="13041" y="39968"/>
                  </a:cubicBezTo>
                  <a:cubicBezTo>
                    <a:pt x="14133" y="40088"/>
                    <a:pt x="15259" y="40179"/>
                    <a:pt x="16398" y="40179"/>
                  </a:cubicBezTo>
                  <a:cubicBezTo>
                    <a:pt x="17168" y="40179"/>
                    <a:pt x="17944" y="40137"/>
                    <a:pt x="18719" y="40035"/>
                  </a:cubicBezTo>
                  <a:cubicBezTo>
                    <a:pt x="19681" y="39901"/>
                    <a:pt x="20643" y="39661"/>
                    <a:pt x="21552" y="39313"/>
                  </a:cubicBezTo>
                  <a:cubicBezTo>
                    <a:pt x="22473" y="38939"/>
                    <a:pt x="23355" y="38445"/>
                    <a:pt x="24144" y="37844"/>
                  </a:cubicBezTo>
                  <a:cubicBezTo>
                    <a:pt x="25760" y="36641"/>
                    <a:pt x="27123" y="35105"/>
                    <a:pt x="28285" y="33421"/>
                  </a:cubicBezTo>
                  <a:cubicBezTo>
                    <a:pt x="29221" y="32085"/>
                    <a:pt x="29902" y="30589"/>
                    <a:pt x="30303" y="28999"/>
                  </a:cubicBezTo>
                  <a:cubicBezTo>
                    <a:pt x="30664" y="27449"/>
                    <a:pt x="30637" y="25819"/>
                    <a:pt x="30236" y="24269"/>
                  </a:cubicBezTo>
                  <a:cubicBezTo>
                    <a:pt x="29822" y="22773"/>
                    <a:pt x="29141" y="21370"/>
                    <a:pt x="28232" y="20114"/>
                  </a:cubicBezTo>
                  <a:cubicBezTo>
                    <a:pt x="27337" y="18898"/>
                    <a:pt x="26295" y="17816"/>
                    <a:pt x="25119" y="16881"/>
                  </a:cubicBezTo>
                  <a:cubicBezTo>
                    <a:pt x="23970" y="15999"/>
                    <a:pt x="22727" y="15237"/>
                    <a:pt x="21418" y="14623"/>
                  </a:cubicBezTo>
                  <a:cubicBezTo>
                    <a:pt x="20162" y="14035"/>
                    <a:pt x="18866" y="13527"/>
                    <a:pt x="17557" y="13100"/>
                  </a:cubicBezTo>
                  <a:cubicBezTo>
                    <a:pt x="14965" y="12258"/>
                    <a:pt x="12453" y="11670"/>
                    <a:pt x="10088" y="11055"/>
                  </a:cubicBezTo>
                  <a:cubicBezTo>
                    <a:pt x="8912" y="10761"/>
                    <a:pt x="7763" y="10374"/>
                    <a:pt x="6935" y="9599"/>
                  </a:cubicBezTo>
                  <a:cubicBezTo>
                    <a:pt x="6521" y="9225"/>
                    <a:pt x="6213" y="8744"/>
                    <a:pt x="6053" y="8223"/>
                  </a:cubicBezTo>
                  <a:cubicBezTo>
                    <a:pt x="5906" y="7702"/>
                    <a:pt x="5853" y="7167"/>
                    <a:pt x="5920" y="6633"/>
                  </a:cubicBezTo>
                  <a:cubicBezTo>
                    <a:pt x="5986" y="6112"/>
                    <a:pt x="6120" y="5604"/>
                    <a:pt x="6320" y="5123"/>
                  </a:cubicBezTo>
                  <a:cubicBezTo>
                    <a:pt x="6481" y="4642"/>
                    <a:pt x="6654" y="4175"/>
                    <a:pt x="6815" y="3707"/>
                  </a:cubicBezTo>
                  <a:cubicBezTo>
                    <a:pt x="7002" y="3266"/>
                    <a:pt x="7122" y="2798"/>
                    <a:pt x="7189" y="2317"/>
                  </a:cubicBezTo>
                  <a:cubicBezTo>
                    <a:pt x="7256" y="1850"/>
                    <a:pt x="7135" y="1369"/>
                    <a:pt x="6882" y="981"/>
                  </a:cubicBezTo>
                  <a:cubicBezTo>
                    <a:pt x="6614" y="621"/>
                    <a:pt x="6240" y="353"/>
                    <a:pt x="5826" y="193"/>
                  </a:cubicBezTo>
                  <a:cubicBezTo>
                    <a:pt x="5494" y="67"/>
                    <a:pt x="5143" y="0"/>
                    <a:pt x="47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4"/>
            <p:cNvSpPr/>
            <p:nvPr/>
          </p:nvSpPr>
          <p:spPr>
            <a:xfrm>
              <a:off x="5729750" y="816975"/>
              <a:ext cx="120925" cy="87725"/>
            </a:xfrm>
            <a:custGeom>
              <a:avLst/>
              <a:gdLst/>
              <a:ahLst/>
              <a:cxnLst/>
              <a:rect l="l" t="t" r="r" b="b"/>
              <a:pathLst>
                <a:path w="4837" h="3509" extrusionOk="0">
                  <a:moveTo>
                    <a:pt x="4824" y="0"/>
                  </a:moveTo>
                  <a:cubicBezTo>
                    <a:pt x="4783" y="0"/>
                    <a:pt x="4783" y="401"/>
                    <a:pt x="4583" y="949"/>
                  </a:cubicBezTo>
                  <a:cubicBezTo>
                    <a:pt x="4103" y="2401"/>
                    <a:pt x="2752" y="3364"/>
                    <a:pt x="1241" y="3364"/>
                  </a:cubicBezTo>
                  <a:cubicBezTo>
                    <a:pt x="1153" y="3364"/>
                    <a:pt x="1065" y="3360"/>
                    <a:pt x="976" y="3354"/>
                  </a:cubicBezTo>
                  <a:cubicBezTo>
                    <a:pt x="441" y="3330"/>
                    <a:pt x="96" y="3200"/>
                    <a:pt x="17" y="3200"/>
                  </a:cubicBezTo>
                  <a:cubicBezTo>
                    <a:pt x="7" y="3200"/>
                    <a:pt x="2" y="3202"/>
                    <a:pt x="0" y="3207"/>
                  </a:cubicBezTo>
                  <a:cubicBezTo>
                    <a:pt x="81" y="3260"/>
                    <a:pt x="161" y="3300"/>
                    <a:pt x="241" y="3314"/>
                  </a:cubicBezTo>
                  <a:cubicBezTo>
                    <a:pt x="481" y="3407"/>
                    <a:pt x="722" y="3461"/>
                    <a:pt x="962" y="3487"/>
                  </a:cubicBezTo>
                  <a:cubicBezTo>
                    <a:pt x="1092" y="3502"/>
                    <a:pt x="1221" y="3509"/>
                    <a:pt x="1348" y="3509"/>
                  </a:cubicBezTo>
                  <a:cubicBezTo>
                    <a:pt x="2884" y="3509"/>
                    <a:pt x="4272" y="2494"/>
                    <a:pt x="4703" y="989"/>
                  </a:cubicBezTo>
                  <a:cubicBezTo>
                    <a:pt x="4770" y="762"/>
                    <a:pt x="4824" y="521"/>
                    <a:pt x="4837" y="267"/>
                  </a:cubicBezTo>
                  <a:cubicBezTo>
                    <a:pt x="4837" y="187"/>
                    <a:pt x="4837" y="94"/>
                    <a:pt x="482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4"/>
            <p:cNvSpPr/>
            <p:nvPr/>
          </p:nvSpPr>
          <p:spPr>
            <a:xfrm>
              <a:off x="5742775" y="898125"/>
              <a:ext cx="206775" cy="872150"/>
            </a:xfrm>
            <a:custGeom>
              <a:avLst/>
              <a:gdLst/>
              <a:ahLst/>
              <a:cxnLst/>
              <a:rect l="l" t="t" r="r" b="b"/>
              <a:pathLst>
                <a:path w="8271" h="34886" extrusionOk="0">
                  <a:moveTo>
                    <a:pt x="1350" y="1"/>
                  </a:moveTo>
                  <a:cubicBezTo>
                    <a:pt x="1350" y="41"/>
                    <a:pt x="1350" y="68"/>
                    <a:pt x="1363" y="108"/>
                  </a:cubicBezTo>
                  <a:cubicBezTo>
                    <a:pt x="1377" y="175"/>
                    <a:pt x="1403" y="281"/>
                    <a:pt x="1430" y="402"/>
                  </a:cubicBezTo>
                  <a:cubicBezTo>
                    <a:pt x="1483" y="656"/>
                    <a:pt x="1564" y="1030"/>
                    <a:pt x="1671" y="1524"/>
                  </a:cubicBezTo>
                  <a:cubicBezTo>
                    <a:pt x="1951" y="2900"/>
                    <a:pt x="2138" y="4290"/>
                    <a:pt x="2232" y="5693"/>
                  </a:cubicBezTo>
                  <a:cubicBezTo>
                    <a:pt x="2379" y="7777"/>
                    <a:pt x="2312" y="9861"/>
                    <a:pt x="2031" y="11932"/>
                  </a:cubicBezTo>
                  <a:cubicBezTo>
                    <a:pt x="1737" y="14270"/>
                    <a:pt x="1069" y="16782"/>
                    <a:pt x="562" y="19467"/>
                  </a:cubicBezTo>
                  <a:cubicBezTo>
                    <a:pt x="308" y="20777"/>
                    <a:pt x="134" y="22100"/>
                    <a:pt x="67" y="23422"/>
                  </a:cubicBezTo>
                  <a:cubicBezTo>
                    <a:pt x="0" y="24665"/>
                    <a:pt x="67" y="25907"/>
                    <a:pt x="281" y="27123"/>
                  </a:cubicBezTo>
                  <a:cubicBezTo>
                    <a:pt x="468" y="28232"/>
                    <a:pt x="815" y="29314"/>
                    <a:pt x="1323" y="30316"/>
                  </a:cubicBezTo>
                  <a:cubicBezTo>
                    <a:pt x="1777" y="31198"/>
                    <a:pt x="2365" y="31986"/>
                    <a:pt x="3060" y="32681"/>
                  </a:cubicBezTo>
                  <a:cubicBezTo>
                    <a:pt x="3635" y="33242"/>
                    <a:pt x="4289" y="33723"/>
                    <a:pt x="5011" y="34111"/>
                  </a:cubicBezTo>
                  <a:cubicBezTo>
                    <a:pt x="5545" y="34391"/>
                    <a:pt x="6120" y="34605"/>
                    <a:pt x="6721" y="34739"/>
                  </a:cubicBezTo>
                  <a:cubicBezTo>
                    <a:pt x="6935" y="34792"/>
                    <a:pt x="7162" y="34819"/>
                    <a:pt x="7376" y="34846"/>
                  </a:cubicBezTo>
                  <a:cubicBezTo>
                    <a:pt x="7536" y="34872"/>
                    <a:pt x="7696" y="34872"/>
                    <a:pt x="7870" y="34886"/>
                  </a:cubicBezTo>
                  <a:lnTo>
                    <a:pt x="8271" y="34886"/>
                  </a:lnTo>
                  <a:cubicBezTo>
                    <a:pt x="8231" y="34872"/>
                    <a:pt x="8191" y="34872"/>
                    <a:pt x="8164" y="34872"/>
                  </a:cubicBezTo>
                  <a:lnTo>
                    <a:pt x="7857" y="34859"/>
                  </a:lnTo>
                  <a:cubicBezTo>
                    <a:pt x="7696" y="34846"/>
                    <a:pt x="7536" y="34832"/>
                    <a:pt x="7376" y="34806"/>
                  </a:cubicBezTo>
                  <a:cubicBezTo>
                    <a:pt x="7162" y="34779"/>
                    <a:pt x="6948" y="34739"/>
                    <a:pt x="6734" y="34685"/>
                  </a:cubicBezTo>
                  <a:cubicBezTo>
                    <a:pt x="6146" y="34538"/>
                    <a:pt x="5585" y="34325"/>
                    <a:pt x="5051" y="34044"/>
                  </a:cubicBezTo>
                  <a:cubicBezTo>
                    <a:pt x="4343" y="33657"/>
                    <a:pt x="3701" y="33176"/>
                    <a:pt x="3140" y="32601"/>
                  </a:cubicBezTo>
                  <a:cubicBezTo>
                    <a:pt x="2459" y="31920"/>
                    <a:pt x="1884" y="31131"/>
                    <a:pt x="1443" y="30263"/>
                  </a:cubicBezTo>
                  <a:cubicBezTo>
                    <a:pt x="949" y="29274"/>
                    <a:pt x="602" y="28205"/>
                    <a:pt x="428" y="27110"/>
                  </a:cubicBezTo>
                  <a:cubicBezTo>
                    <a:pt x="228" y="25894"/>
                    <a:pt x="161" y="24665"/>
                    <a:pt x="228" y="23436"/>
                  </a:cubicBezTo>
                  <a:cubicBezTo>
                    <a:pt x="294" y="22113"/>
                    <a:pt x="468" y="20804"/>
                    <a:pt x="722" y="19508"/>
                  </a:cubicBezTo>
                  <a:cubicBezTo>
                    <a:pt x="1230" y="16835"/>
                    <a:pt x="1898" y="14310"/>
                    <a:pt x="2178" y="11959"/>
                  </a:cubicBezTo>
                  <a:cubicBezTo>
                    <a:pt x="2459" y="9888"/>
                    <a:pt x="2512" y="7777"/>
                    <a:pt x="2352" y="5693"/>
                  </a:cubicBezTo>
                  <a:cubicBezTo>
                    <a:pt x="2245" y="4276"/>
                    <a:pt x="2045" y="2887"/>
                    <a:pt x="1737" y="1511"/>
                  </a:cubicBezTo>
                  <a:cubicBezTo>
                    <a:pt x="1630" y="1016"/>
                    <a:pt x="1537" y="642"/>
                    <a:pt x="1457" y="388"/>
                  </a:cubicBezTo>
                  <a:cubicBezTo>
                    <a:pt x="1430" y="268"/>
                    <a:pt x="1403" y="175"/>
                    <a:pt x="1377" y="94"/>
                  </a:cubicBezTo>
                  <a:cubicBezTo>
                    <a:pt x="1377" y="68"/>
                    <a:pt x="1363" y="28"/>
                    <a:pt x="13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4"/>
            <p:cNvSpPr/>
            <p:nvPr/>
          </p:nvSpPr>
          <p:spPr>
            <a:xfrm>
              <a:off x="5786875" y="899475"/>
              <a:ext cx="338375" cy="889100"/>
            </a:xfrm>
            <a:custGeom>
              <a:avLst/>
              <a:gdLst/>
              <a:ahLst/>
              <a:cxnLst/>
              <a:rect l="l" t="t" r="r" b="b"/>
              <a:pathLst>
                <a:path w="13535" h="35564" extrusionOk="0">
                  <a:moveTo>
                    <a:pt x="0" y="0"/>
                  </a:moveTo>
                  <a:cubicBezTo>
                    <a:pt x="0" y="40"/>
                    <a:pt x="0" y="80"/>
                    <a:pt x="13" y="107"/>
                  </a:cubicBezTo>
                  <a:cubicBezTo>
                    <a:pt x="13" y="187"/>
                    <a:pt x="40" y="294"/>
                    <a:pt x="53" y="414"/>
                  </a:cubicBezTo>
                  <a:cubicBezTo>
                    <a:pt x="94" y="708"/>
                    <a:pt x="160" y="1109"/>
                    <a:pt x="241" y="1617"/>
                  </a:cubicBezTo>
                  <a:cubicBezTo>
                    <a:pt x="401" y="2659"/>
                    <a:pt x="628" y="4155"/>
                    <a:pt x="882" y="6013"/>
                  </a:cubicBezTo>
                  <a:cubicBezTo>
                    <a:pt x="1136" y="7870"/>
                    <a:pt x="1403" y="10088"/>
                    <a:pt x="1657" y="12559"/>
                  </a:cubicBezTo>
                  <a:cubicBezTo>
                    <a:pt x="1777" y="13802"/>
                    <a:pt x="1884" y="15085"/>
                    <a:pt x="2004" y="16434"/>
                  </a:cubicBezTo>
                  <a:cubicBezTo>
                    <a:pt x="2124" y="17783"/>
                    <a:pt x="2218" y="19186"/>
                    <a:pt x="2338" y="20616"/>
                  </a:cubicBezTo>
                  <a:cubicBezTo>
                    <a:pt x="2592" y="23462"/>
                    <a:pt x="3046" y="26201"/>
                    <a:pt x="3982" y="28512"/>
                  </a:cubicBezTo>
                  <a:cubicBezTo>
                    <a:pt x="4409" y="29621"/>
                    <a:pt x="4970" y="30663"/>
                    <a:pt x="5652" y="31625"/>
                  </a:cubicBezTo>
                  <a:cubicBezTo>
                    <a:pt x="6226" y="32480"/>
                    <a:pt x="6948" y="33242"/>
                    <a:pt x="7776" y="33856"/>
                  </a:cubicBezTo>
                  <a:cubicBezTo>
                    <a:pt x="9005" y="34725"/>
                    <a:pt x="10421" y="35273"/>
                    <a:pt x="11904" y="35473"/>
                  </a:cubicBezTo>
                  <a:cubicBezTo>
                    <a:pt x="12305" y="35533"/>
                    <a:pt x="12714" y="35563"/>
                    <a:pt x="13124" y="35563"/>
                  </a:cubicBezTo>
                  <a:cubicBezTo>
                    <a:pt x="13261" y="35563"/>
                    <a:pt x="13398" y="35560"/>
                    <a:pt x="13534" y="35553"/>
                  </a:cubicBezTo>
                  <a:cubicBezTo>
                    <a:pt x="13494" y="35540"/>
                    <a:pt x="13454" y="35540"/>
                    <a:pt x="13414" y="35540"/>
                  </a:cubicBezTo>
                  <a:lnTo>
                    <a:pt x="13107" y="35527"/>
                  </a:lnTo>
                  <a:cubicBezTo>
                    <a:pt x="12706" y="35513"/>
                    <a:pt x="12305" y="35460"/>
                    <a:pt x="11904" y="35406"/>
                  </a:cubicBezTo>
                  <a:cubicBezTo>
                    <a:pt x="9393" y="35072"/>
                    <a:pt x="7148" y="33669"/>
                    <a:pt x="5759" y="31558"/>
                  </a:cubicBezTo>
                  <a:cubicBezTo>
                    <a:pt x="5090" y="30596"/>
                    <a:pt x="4543" y="29554"/>
                    <a:pt x="4128" y="28459"/>
                  </a:cubicBezTo>
                  <a:cubicBezTo>
                    <a:pt x="3207" y="26161"/>
                    <a:pt x="2752" y="23435"/>
                    <a:pt x="2512" y="20603"/>
                  </a:cubicBezTo>
                  <a:cubicBezTo>
                    <a:pt x="2378" y="19173"/>
                    <a:pt x="2285" y="17770"/>
                    <a:pt x="2178" y="16421"/>
                  </a:cubicBezTo>
                  <a:cubicBezTo>
                    <a:pt x="2058" y="15085"/>
                    <a:pt x="1937" y="13775"/>
                    <a:pt x="1817" y="12546"/>
                  </a:cubicBezTo>
                  <a:cubicBezTo>
                    <a:pt x="1550" y="10074"/>
                    <a:pt x="1269" y="7856"/>
                    <a:pt x="1002" y="5999"/>
                  </a:cubicBezTo>
                  <a:cubicBezTo>
                    <a:pt x="735" y="4142"/>
                    <a:pt x="481" y="2646"/>
                    <a:pt x="307" y="1604"/>
                  </a:cubicBezTo>
                  <a:cubicBezTo>
                    <a:pt x="214" y="1096"/>
                    <a:pt x="134" y="695"/>
                    <a:pt x="94" y="414"/>
                  </a:cubicBezTo>
                  <a:cubicBezTo>
                    <a:pt x="67" y="281"/>
                    <a:pt x="40" y="187"/>
                    <a:pt x="27" y="107"/>
                  </a:cubicBezTo>
                  <a:cubicBezTo>
                    <a:pt x="13" y="67"/>
                    <a:pt x="13" y="40"/>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4"/>
            <p:cNvSpPr/>
            <p:nvPr/>
          </p:nvSpPr>
          <p:spPr>
            <a:xfrm>
              <a:off x="5800900" y="898475"/>
              <a:ext cx="408850" cy="873150"/>
            </a:xfrm>
            <a:custGeom>
              <a:avLst/>
              <a:gdLst/>
              <a:ahLst/>
              <a:cxnLst/>
              <a:rect l="l" t="t" r="r" b="b"/>
              <a:pathLst>
                <a:path w="16354" h="34926" extrusionOk="0">
                  <a:moveTo>
                    <a:pt x="0" y="0"/>
                  </a:moveTo>
                  <a:cubicBezTo>
                    <a:pt x="0" y="40"/>
                    <a:pt x="0" y="67"/>
                    <a:pt x="14" y="107"/>
                  </a:cubicBezTo>
                  <a:cubicBezTo>
                    <a:pt x="27" y="187"/>
                    <a:pt x="40" y="281"/>
                    <a:pt x="54" y="401"/>
                  </a:cubicBezTo>
                  <a:cubicBezTo>
                    <a:pt x="107" y="682"/>
                    <a:pt x="161" y="1069"/>
                    <a:pt x="241" y="1550"/>
                  </a:cubicBezTo>
                  <a:cubicBezTo>
                    <a:pt x="414" y="2552"/>
                    <a:pt x="682" y="3982"/>
                    <a:pt x="1056" y="5745"/>
                  </a:cubicBezTo>
                  <a:cubicBezTo>
                    <a:pt x="1831" y="9273"/>
                    <a:pt x="3060" y="14136"/>
                    <a:pt x="5064" y="19266"/>
                  </a:cubicBezTo>
                  <a:cubicBezTo>
                    <a:pt x="7068" y="24397"/>
                    <a:pt x="9486" y="28806"/>
                    <a:pt x="11597" y="31732"/>
                  </a:cubicBezTo>
                  <a:cubicBezTo>
                    <a:pt x="12092" y="32387"/>
                    <a:pt x="12653" y="32988"/>
                    <a:pt x="13294" y="33509"/>
                  </a:cubicBezTo>
                  <a:cubicBezTo>
                    <a:pt x="13762" y="33896"/>
                    <a:pt x="14283" y="34230"/>
                    <a:pt x="14844" y="34484"/>
                  </a:cubicBezTo>
                  <a:cubicBezTo>
                    <a:pt x="15205" y="34645"/>
                    <a:pt x="15565" y="34765"/>
                    <a:pt x="15953" y="34858"/>
                  </a:cubicBezTo>
                  <a:cubicBezTo>
                    <a:pt x="16087" y="34885"/>
                    <a:pt x="16220" y="34912"/>
                    <a:pt x="16354" y="34925"/>
                  </a:cubicBezTo>
                  <a:cubicBezTo>
                    <a:pt x="16354" y="34912"/>
                    <a:pt x="16220" y="34898"/>
                    <a:pt x="15953" y="34818"/>
                  </a:cubicBezTo>
                  <a:cubicBezTo>
                    <a:pt x="15579" y="34725"/>
                    <a:pt x="15218" y="34591"/>
                    <a:pt x="14871" y="34417"/>
                  </a:cubicBezTo>
                  <a:cubicBezTo>
                    <a:pt x="14323" y="34150"/>
                    <a:pt x="13802" y="33816"/>
                    <a:pt x="13334" y="33429"/>
                  </a:cubicBezTo>
                  <a:cubicBezTo>
                    <a:pt x="12720" y="32894"/>
                    <a:pt x="12172" y="32306"/>
                    <a:pt x="11691" y="31652"/>
                  </a:cubicBezTo>
                  <a:cubicBezTo>
                    <a:pt x="9607" y="28712"/>
                    <a:pt x="7228" y="24330"/>
                    <a:pt x="5211" y="19200"/>
                  </a:cubicBezTo>
                  <a:cubicBezTo>
                    <a:pt x="3207" y="14069"/>
                    <a:pt x="1964" y="9219"/>
                    <a:pt x="1176" y="5719"/>
                  </a:cubicBezTo>
                  <a:cubicBezTo>
                    <a:pt x="788" y="3968"/>
                    <a:pt x="495" y="2539"/>
                    <a:pt x="307" y="1537"/>
                  </a:cubicBezTo>
                  <a:cubicBezTo>
                    <a:pt x="214" y="1056"/>
                    <a:pt x="134" y="668"/>
                    <a:pt x="94" y="401"/>
                  </a:cubicBezTo>
                  <a:cubicBezTo>
                    <a:pt x="67" y="267"/>
                    <a:pt x="40" y="174"/>
                    <a:pt x="27" y="107"/>
                  </a:cubicBezTo>
                  <a:cubicBezTo>
                    <a:pt x="27" y="67"/>
                    <a:pt x="14" y="40"/>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4"/>
            <p:cNvSpPr/>
            <p:nvPr/>
          </p:nvSpPr>
          <p:spPr>
            <a:xfrm>
              <a:off x="5844975" y="1031400"/>
              <a:ext cx="437600" cy="695450"/>
            </a:xfrm>
            <a:custGeom>
              <a:avLst/>
              <a:gdLst/>
              <a:ahLst/>
              <a:cxnLst/>
              <a:rect l="l" t="t" r="r" b="b"/>
              <a:pathLst>
                <a:path w="17504" h="27818" extrusionOk="0">
                  <a:moveTo>
                    <a:pt x="1" y="1"/>
                  </a:moveTo>
                  <a:cubicBezTo>
                    <a:pt x="1" y="28"/>
                    <a:pt x="1" y="54"/>
                    <a:pt x="1" y="81"/>
                  </a:cubicBezTo>
                  <a:cubicBezTo>
                    <a:pt x="14" y="148"/>
                    <a:pt x="28" y="215"/>
                    <a:pt x="41" y="335"/>
                  </a:cubicBezTo>
                  <a:cubicBezTo>
                    <a:pt x="54" y="442"/>
                    <a:pt x="68" y="575"/>
                    <a:pt x="94" y="736"/>
                  </a:cubicBezTo>
                  <a:cubicBezTo>
                    <a:pt x="134" y="896"/>
                    <a:pt x="174" y="1083"/>
                    <a:pt x="215" y="1297"/>
                  </a:cubicBezTo>
                  <a:cubicBezTo>
                    <a:pt x="482" y="2473"/>
                    <a:pt x="949" y="3581"/>
                    <a:pt x="1604" y="4597"/>
                  </a:cubicBezTo>
                  <a:cubicBezTo>
                    <a:pt x="2406" y="5893"/>
                    <a:pt x="3635" y="7229"/>
                    <a:pt x="4918" y="8779"/>
                  </a:cubicBezTo>
                  <a:cubicBezTo>
                    <a:pt x="6200" y="10315"/>
                    <a:pt x="7723" y="11919"/>
                    <a:pt x="9313" y="13589"/>
                  </a:cubicBezTo>
                  <a:cubicBezTo>
                    <a:pt x="10810" y="15165"/>
                    <a:pt x="12226" y="16809"/>
                    <a:pt x="13535" y="18546"/>
                  </a:cubicBezTo>
                  <a:cubicBezTo>
                    <a:pt x="14617" y="19948"/>
                    <a:pt x="15539" y="21472"/>
                    <a:pt x="16261" y="23088"/>
                  </a:cubicBezTo>
                  <a:cubicBezTo>
                    <a:pt x="16528" y="23716"/>
                    <a:pt x="16755" y="24357"/>
                    <a:pt x="16956" y="25012"/>
                  </a:cubicBezTo>
                  <a:cubicBezTo>
                    <a:pt x="17089" y="25506"/>
                    <a:pt x="17196" y="26001"/>
                    <a:pt x="17290" y="26509"/>
                  </a:cubicBezTo>
                  <a:cubicBezTo>
                    <a:pt x="17316" y="26722"/>
                    <a:pt x="17356" y="26909"/>
                    <a:pt x="17370" y="27070"/>
                  </a:cubicBezTo>
                  <a:cubicBezTo>
                    <a:pt x="17383" y="27230"/>
                    <a:pt x="17396" y="27377"/>
                    <a:pt x="17410" y="27470"/>
                  </a:cubicBezTo>
                  <a:cubicBezTo>
                    <a:pt x="17423" y="27577"/>
                    <a:pt x="17437" y="27658"/>
                    <a:pt x="17437" y="27724"/>
                  </a:cubicBezTo>
                  <a:cubicBezTo>
                    <a:pt x="17383" y="27738"/>
                    <a:pt x="17383" y="27818"/>
                    <a:pt x="17437" y="27818"/>
                  </a:cubicBezTo>
                  <a:cubicBezTo>
                    <a:pt x="17490" y="27818"/>
                    <a:pt x="17503" y="27738"/>
                    <a:pt x="17450" y="27724"/>
                  </a:cubicBezTo>
                  <a:cubicBezTo>
                    <a:pt x="17437" y="27658"/>
                    <a:pt x="17450" y="27591"/>
                    <a:pt x="17437" y="27470"/>
                  </a:cubicBezTo>
                  <a:cubicBezTo>
                    <a:pt x="17437" y="27364"/>
                    <a:pt x="17437" y="27230"/>
                    <a:pt x="17410" y="27056"/>
                  </a:cubicBezTo>
                  <a:cubicBezTo>
                    <a:pt x="17396" y="26896"/>
                    <a:pt x="17370" y="26709"/>
                    <a:pt x="17343" y="26495"/>
                  </a:cubicBezTo>
                  <a:cubicBezTo>
                    <a:pt x="17276" y="25987"/>
                    <a:pt x="17169" y="25480"/>
                    <a:pt x="17049" y="24985"/>
                  </a:cubicBezTo>
                  <a:cubicBezTo>
                    <a:pt x="16862" y="24317"/>
                    <a:pt x="16635" y="23676"/>
                    <a:pt x="16381" y="23048"/>
                  </a:cubicBezTo>
                  <a:cubicBezTo>
                    <a:pt x="15660" y="21418"/>
                    <a:pt x="14751" y="19868"/>
                    <a:pt x="13669" y="18452"/>
                  </a:cubicBezTo>
                  <a:cubicBezTo>
                    <a:pt x="12359" y="16715"/>
                    <a:pt x="10943" y="15058"/>
                    <a:pt x="9433" y="13495"/>
                  </a:cubicBezTo>
                  <a:cubicBezTo>
                    <a:pt x="7844" y="11812"/>
                    <a:pt x="6320" y="10222"/>
                    <a:pt x="5038" y="8685"/>
                  </a:cubicBezTo>
                  <a:cubicBezTo>
                    <a:pt x="3742" y="7149"/>
                    <a:pt x="2526" y="5813"/>
                    <a:pt x="1711" y="4543"/>
                  </a:cubicBezTo>
                  <a:cubicBezTo>
                    <a:pt x="1056" y="3541"/>
                    <a:pt x="562" y="2446"/>
                    <a:pt x="268" y="1283"/>
                  </a:cubicBezTo>
                  <a:cubicBezTo>
                    <a:pt x="228" y="1083"/>
                    <a:pt x="174" y="896"/>
                    <a:pt x="148" y="736"/>
                  </a:cubicBezTo>
                  <a:cubicBezTo>
                    <a:pt x="121" y="589"/>
                    <a:pt x="94" y="442"/>
                    <a:pt x="68" y="335"/>
                  </a:cubicBezTo>
                  <a:cubicBezTo>
                    <a:pt x="54" y="228"/>
                    <a:pt x="41" y="148"/>
                    <a:pt x="28" y="81"/>
                  </a:cubicBezTo>
                  <a:cubicBezTo>
                    <a:pt x="14" y="54"/>
                    <a:pt x="14" y="28"/>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4"/>
            <p:cNvSpPr/>
            <p:nvPr/>
          </p:nvSpPr>
          <p:spPr>
            <a:xfrm>
              <a:off x="5881725" y="1052125"/>
              <a:ext cx="523100" cy="544475"/>
            </a:xfrm>
            <a:custGeom>
              <a:avLst/>
              <a:gdLst/>
              <a:ahLst/>
              <a:cxnLst/>
              <a:rect l="l" t="t" r="r" b="b"/>
              <a:pathLst>
                <a:path w="20924" h="21779" extrusionOk="0">
                  <a:moveTo>
                    <a:pt x="0" y="0"/>
                  </a:moveTo>
                  <a:cubicBezTo>
                    <a:pt x="0" y="0"/>
                    <a:pt x="14" y="27"/>
                    <a:pt x="54" y="67"/>
                  </a:cubicBezTo>
                  <a:lnTo>
                    <a:pt x="214" y="241"/>
                  </a:lnTo>
                  <a:cubicBezTo>
                    <a:pt x="361" y="401"/>
                    <a:pt x="575" y="628"/>
                    <a:pt x="856" y="909"/>
                  </a:cubicBezTo>
                  <a:cubicBezTo>
                    <a:pt x="1657" y="1724"/>
                    <a:pt x="2499" y="2485"/>
                    <a:pt x="3381" y="3207"/>
                  </a:cubicBezTo>
                  <a:cubicBezTo>
                    <a:pt x="4690" y="4276"/>
                    <a:pt x="6080" y="5251"/>
                    <a:pt x="7523" y="6133"/>
                  </a:cubicBezTo>
                  <a:cubicBezTo>
                    <a:pt x="9126" y="7148"/>
                    <a:pt x="10996" y="8123"/>
                    <a:pt x="12880" y="9232"/>
                  </a:cubicBezTo>
                  <a:cubicBezTo>
                    <a:pt x="14764" y="10355"/>
                    <a:pt x="16461" y="11597"/>
                    <a:pt x="17770" y="12960"/>
                  </a:cubicBezTo>
                  <a:cubicBezTo>
                    <a:pt x="19066" y="14336"/>
                    <a:pt x="19935" y="15846"/>
                    <a:pt x="20362" y="17209"/>
                  </a:cubicBezTo>
                  <a:cubicBezTo>
                    <a:pt x="20710" y="18291"/>
                    <a:pt x="20843" y="19427"/>
                    <a:pt x="20736" y="20549"/>
                  </a:cubicBezTo>
                  <a:cubicBezTo>
                    <a:pt x="20710" y="20856"/>
                    <a:pt x="20670" y="21164"/>
                    <a:pt x="20589" y="21458"/>
                  </a:cubicBezTo>
                  <a:cubicBezTo>
                    <a:pt x="20576" y="21564"/>
                    <a:pt x="20563" y="21645"/>
                    <a:pt x="20549" y="21698"/>
                  </a:cubicBezTo>
                  <a:cubicBezTo>
                    <a:pt x="20536" y="21725"/>
                    <a:pt x="20536" y="21751"/>
                    <a:pt x="20536" y="21778"/>
                  </a:cubicBezTo>
                  <a:cubicBezTo>
                    <a:pt x="20670" y="21391"/>
                    <a:pt x="20763" y="20977"/>
                    <a:pt x="20803" y="20562"/>
                  </a:cubicBezTo>
                  <a:cubicBezTo>
                    <a:pt x="20923" y="19427"/>
                    <a:pt x="20817" y="18278"/>
                    <a:pt x="20469" y="17182"/>
                  </a:cubicBezTo>
                  <a:cubicBezTo>
                    <a:pt x="20055" y="15793"/>
                    <a:pt x="19186" y="14256"/>
                    <a:pt x="17877" y="12853"/>
                  </a:cubicBezTo>
                  <a:cubicBezTo>
                    <a:pt x="16568" y="11450"/>
                    <a:pt x="14844" y="10208"/>
                    <a:pt x="12960" y="9085"/>
                  </a:cubicBezTo>
                  <a:cubicBezTo>
                    <a:pt x="11063" y="7963"/>
                    <a:pt x="9206" y="7015"/>
                    <a:pt x="7589" y="5999"/>
                  </a:cubicBezTo>
                  <a:cubicBezTo>
                    <a:pt x="6146" y="5131"/>
                    <a:pt x="4770" y="4169"/>
                    <a:pt x="3448" y="3113"/>
                  </a:cubicBezTo>
                  <a:cubicBezTo>
                    <a:pt x="2325" y="2218"/>
                    <a:pt x="1484" y="1430"/>
                    <a:pt x="896" y="869"/>
                  </a:cubicBezTo>
                  <a:lnTo>
                    <a:pt x="228" y="214"/>
                  </a:lnTo>
                  <a:lnTo>
                    <a:pt x="67" y="54"/>
                  </a:lnTo>
                  <a:cubicBezTo>
                    <a:pt x="27" y="14"/>
                    <a:pt x="1" y="0"/>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4"/>
            <p:cNvSpPr/>
            <p:nvPr/>
          </p:nvSpPr>
          <p:spPr>
            <a:xfrm>
              <a:off x="5760150" y="1059800"/>
              <a:ext cx="199750" cy="110950"/>
            </a:xfrm>
            <a:custGeom>
              <a:avLst/>
              <a:gdLst/>
              <a:ahLst/>
              <a:cxnLst/>
              <a:rect l="l" t="t" r="r" b="b"/>
              <a:pathLst>
                <a:path w="7990" h="4438" extrusionOk="0">
                  <a:moveTo>
                    <a:pt x="7988" y="0"/>
                  </a:moveTo>
                  <a:cubicBezTo>
                    <a:pt x="7945" y="0"/>
                    <a:pt x="7743" y="517"/>
                    <a:pt x="7268" y="1216"/>
                  </a:cubicBezTo>
                  <a:cubicBezTo>
                    <a:pt x="5932" y="3140"/>
                    <a:pt x="3755" y="4289"/>
                    <a:pt x="1430" y="4316"/>
                  </a:cubicBezTo>
                  <a:cubicBezTo>
                    <a:pt x="1383" y="4317"/>
                    <a:pt x="1337" y="4317"/>
                    <a:pt x="1293" y="4317"/>
                  </a:cubicBezTo>
                  <a:cubicBezTo>
                    <a:pt x="577" y="4317"/>
                    <a:pt x="108" y="4232"/>
                    <a:pt x="17" y="4232"/>
                  </a:cubicBezTo>
                  <a:cubicBezTo>
                    <a:pt x="6" y="4232"/>
                    <a:pt x="0" y="4233"/>
                    <a:pt x="0" y="4236"/>
                  </a:cubicBezTo>
                  <a:cubicBezTo>
                    <a:pt x="120" y="4289"/>
                    <a:pt x="241" y="4316"/>
                    <a:pt x="374" y="4343"/>
                  </a:cubicBezTo>
                  <a:cubicBezTo>
                    <a:pt x="722" y="4396"/>
                    <a:pt x="1069" y="4436"/>
                    <a:pt x="1430" y="4436"/>
                  </a:cubicBezTo>
                  <a:cubicBezTo>
                    <a:pt x="1469" y="4437"/>
                    <a:pt x="1508" y="4437"/>
                    <a:pt x="1546" y="4437"/>
                  </a:cubicBezTo>
                  <a:cubicBezTo>
                    <a:pt x="3881" y="4437"/>
                    <a:pt x="6074" y="3255"/>
                    <a:pt x="7362" y="1296"/>
                  </a:cubicBezTo>
                  <a:cubicBezTo>
                    <a:pt x="7549" y="1003"/>
                    <a:pt x="7723" y="682"/>
                    <a:pt x="7856" y="361"/>
                  </a:cubicBezTo>
                  <a:cubicBezTo>
                    <a:pt x="7923" y="254"/>
                    <a:pt x="7963" y="121"/>
                    <a:pt x="7990" y="0"/>
                  </a:cubicBezTo>
                  <a:cubicBezTo>
                    <a:pt x="7989" y="0"/>
                    <a:pt x="7989" y="0"/>
                    <a:pt x="798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4"/>
            <p:cNvSpPr/>
            <p:nvPr/>
          </p:nvSpPr>
          <p:spPr>
            <a:xfrm>
              <a:off x="5740775" y="1095550"/>
              <a:ext cx="309975" cy="142100"/>
            </a:xfrm>
            <a:custGeom>
              <a:avLst/>
              <a:gdLst/>
              <a:ahLst/>
              <a:cxnLst/>
              <a:rect l="l" t="t" r="r" b="b"/>
              <a:pathLst>
                <a:path w="12399" h="5684" extrusionOk="0">
                  <a:moveTo>
                    <a:pt x="12399" y="0"/>
                  </a:moveTo>
                  <a:lnTo>
                    <a:pt x="12399" y="0"/>
                  </a:lnTo>
                  <a:cubicBezTo>
                    <a:pt x="12279" y="147"/>
                    <a:pt x="12172" y="321"/>
                    <a:pt x="12078" y="481"/>
                  </a:cubicBezTo>
                  <a:cubicBezTo>
                    <a:pt x="11811" y="922"/>
                    <a:pt x="11504" y="1336"/>
                    <a:pt x="11170" y="1737"/>
                  </a:cubicBezTo>
                  <a:cubicBezTo>
                    <a:pt x="9154" y="4166"/>
                    <a:pt x="6166" y="5546"/>
                    <a:pt x="3039" y="5546"/>
                  </a:cubicBezTo>
                  <a:cubicBezTo>
                    <a:pt x="2726" y="5546"/>
                    <a:pt x="2412" y="5533"/>
                    <a:pt x="2098" y="5505"/>
                  </a:cubicBezTo>
                  <a:cubicBezTo>
                    <a:pt x="1577" y="5451"/>
                    <a:pt x="1069" y="5371"/>
                    <a:pt x="561" y="5264"/>
                  </a:cubicBezTo>
                  <a:cubicBezTo>
                    <a:pt x="374" y="5211"/>
                    <a:pt x="187" y="5171"/>
                    <a:pt x="0" y="5144"/>
                  </a:cubicBezTo>
                  <a:lnTo>
                    <a:pt x="0" y="5144"/>
                  </a:lnTo>
                  <a:cubicBezTo>
                    <a:pt x="0" y="5144"/>
                    <a:pt x="54" y="5171"/>
                    <a:pt x="147" y="5197"/>
                  </a:cubicBezTo>
                  <a:cubicBezTo>
                    <a:pt x="241" y="5224"/>
                    <a:pt x="374" y="5278"/>
                    <a:pt x="548" y="5331"/>
                  </a:cubicBezTo>
                  <a:cubicBezTo>
                    <a:pt x="1056" y="5465"/>
                    <a:pt x="1563" y="5558"/>
                    <a:pt x="2085" y="5625"/>
                  </a:cubicBezTo>
                  <a:cubicBezTo>
                    <a:pt x="2454" y="5664"/>
                    <a:pt x="2823" y="5684"/>
                    <a:pt x="3190" y="5684"/>
                  </a:cubicBezTo>
                  <a:cubicBezTo>
                    <a:pt x="6312" y="5684"/>
                    <a:pt x="9291" y="4279"/>
                    <a:pt x="11263" y="1804"/>
                  </a:cubicBezTo>
                  <a:cubicBezTo>
                    <a:pt x="11584" y="1403"/>
                    <a:pt x="11878" y="962"/>
                    <a:pt x="12145" y="508"/>
                  </a:cubicBezTo>
                  <a:cubicBezTo>
                    <a:pt x="12239" y="347"/>
                    <a:pt x="12292" y="227"/>
                    <a:pt x="12346" y="134"/>
                  </a:cubicBezTo>
                  <a:cubicBezTo>
                    <a:pt x="12359" y="94"/>
                    <a:pt x="12386" y="40"/>
                    <a:pt x="1239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4"/>
            <p:cNvSpPr/>
            <p:nvPr/>
          </p:nvSpPr>
          <p:spPr>
            <a:xfrm>
              <a:off x="5721725" y="1120250"/>
              <a:ext cx="432250" cy="215525"/>
            </a:xfrm>
            <a:custGeom>
              <a:avLst/>
              <a:gdLst/>
              <a:ahLst/>
              <a:cxnLst/>
              <a:rect l="l" t="t" r="r" b="b"/>
              <a:pathLst>
                <a:path w="17290" h="8621" extrusionOk="0">
                  <a:moveTo>
                    <a:pt x="17289" y="1"/>
                  </a:moveTo>
                  <a:cubicBezTo>
                    <a:pt x="17249" y="54"/>
                    <a:pt x="17223" y="108"/>
                    <a:pt x="17196" y="174"/>
                  </a:cubicBezTo>
                  <a:cubicBezTo>
                    <a:pt x="17129" y="308"/>
                    <a:pt x="17062" y="495"/>
                    <a:pt x="16942" y="736"/>
                  </a:cubicBezTo>
                  <a:cubicBezTo>
                    <a:pt x="16154" y="2432"/>
                    <a:pt x="15032" y="3942"/>
                    <a:pt x="13642" y="5185"/>
                  </a:cubicBezTo>
                  <a:cubicBezTo>
                    <a:pt x="11598" y="7015"/>
                    <a:pt x="9033" y="8137"/>
                    <a:pt x="6294" y="8405"/>
                  </a:cubicBezTo>
                  <a:cubicBezTo>
                    <a:pt x="5855" y="8447"/>
                    <a:pt x="5413" y="8469"/>
                    <a:pt x="4969" y="8469"/>
                  </a:cubicBezTo>
                  <a:cubicBezTo>
                    <a:pt x="4304" y="8469"/>
                    <a:pt x="3637" y="8421"/>
                    <a:pt x="2980" y="8324"/>
                  </a:cubicBezTo>
                  <a:cubicBezTo>
                    <a:pt x="2232" y="8218"/>
                    <a:pt x="1510" y="8044"/>
                    <a:pt x="789" y="7817"/>
                  </a:cubicBezTo>
                  <a:cubicBezTo>
                    <a:pt x="535" y="7750"/>
                    <a:pt x="348" y="7670"/>
                    <a:pt x="214" y="7630"/>
                  </a:cubicBezTo>
                  <a:cubicBezTo>
                    <a:pt x="148" y="7590"/>
                    <a:pt x="81" y="7576"/>
                    <a:pt x="1" y="7563"/>
                  </a:cubicBezTo>
                  <a:lnTo>
                    <a:pt x="1" y="7563"/>
                  </a:lnTo>
                  <a:cubicBezTo>
                    <a:pt x="67" y="7603"/>
                    <a:pt x="134" y="7630"/>
                    <a:pt x="201" y="7656"/>
                  </a:cubicBezTo>
                  <a:cubicBezTo>
                    <a:pt x="335" y="7710"/>
                    <a:pt x="522" y="7803"/>
                    <a:pt x="776" y="7884"/>
                  </a:cubicBezTo>
                  <a:cubicBezTo>
                    <a:pt x="1484" y="8137"/>
                    <a:pt x="2219" y="8324"/>
                    <a:pt x="2953" y="8445"/>
                  </a:cubicBezTo>
                  <a:cubicBezTo>
                    <a:pt x="3665" y="8563"/>
                    <a:pt x="4377" y="8620"/>
                    <a:pt x="5083" y="8620"/>
                  </a:cubicBezTo>
                  <a:cubicBezTo>
                    <a:pt x="9410" y="8620"/>
                    <a:pt x="13503" y="6454"/>
                    <a:pt x="15927" y="2766"/>
                  </a:cubicBezTo>
                  <a:cubicBezTo>
                    <a:pt x="16354" y="2138"/>
                    <a:pt x="16715" y="1470"/>
                    <a:pt x="17009" y="776"/>
                  </a:cubicBezTo>
                  <a:cubicBezTo>
                    <a:pt x="17116" y="535"/>
                    <a:pt x="17169" y="335"/>
                    <a:pt x="17223" y="201"/>
                  </a:cubicBezTo>
                  <a:cubicBezTo>
                    <a:pt x="17249" y="134"/>
                    <a:pt x="17276" y="68"/>
                    <a:pt x="1728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4"/>
            <p:cNvSpPr/>
            <p:nvPr/>
          </p:nvSpPr>
          <p:spPr>
            <a:xfrm>
              <a:off x="5689325" y="1171350"/>
              <a:ext cx="556850" cy="282625"/>
            </a:xfrm>
            <a:custGeom>
              <a:avLst/>
              <a:gdLst/>
              <a:ahLst/>
              <a:cxnLst/>
              <a:rect l="l" t="t" r="r" b="b"/>
              <a:pathLst>
                <a:path w="22274" h="11305" extrusionOk="0">
                  <a:moveTo>
                    <a:pt x="22273" y="1"/>
                  </a:moveTo>
                  <a:lnTo>
                    <a:pt x="22273" y="1"/>
                  </a:lnTo>
                  <a:cubicBezTo>
                    <a:pt x="22260" y="81"/>
                    <a:pt x="22246" y="175"/>
                    <a:pt x="22246" y="268"/>
                  </a:cubicBezTo>
                  <a:cubicBezTo>
                    <a:pt x="22206" y="535"/>
                    <a:pt x="22153" y="789"/>
                    <a:pt x="22099" y="1056"/>
                  </a:cubicBezTo>
                  <a:cubicBezTo>
                    <a:pt x="21845" y="1992"/>
                    <a:pt x="21445" y="2887"/>
                    <a:pt x="20884" y="3689"/>
                  </a:cubicBezTo>
                  <a:cubicBezTo>
                    <a:pt x="20496" y="4236"/>
                    <a:pt x="20055" y="4757"/>
                    <a:pt x="19574" y="5225"/>
                  </a:cubicBezTo>
                  <a:cubicBezTo>
                    <a:pt x="19013" y="5746"/>
                    <a:pt x="18412" y="6227"/>
                    <a:pt x="17770" y="6655"/>
                  </a:cubicBezTo>
                  <a:cubicBezTo>
                    <a:pt x="16421" y="7576"/>
                    <a:pt x="14791" y="8351"/>
                    <a:pt x="13067" y="9113"/>
                  </a:cubicBezTo>
                  <a:cubicBezTo>
                    <a:pt x="11344" y="9875"/>
                    <a:pt x="9661" y="10516"/>
                    <a:pt x="8057" y="10850"/>
                  </a:cubicBezTo>
                  <a:cubicBezTo>
                    <a:pt x="7122" y="11064"/>
                    <a:pt x="6163" y="11171"/>
                    <a:pt x="5200" y="11171"/>
                  </a:cubicBezTo>
                  <a:cubicBezTo>
                    <a:pt x="4719" y="11171"/>
                    <a:pt x="4236" y="11144"/>
                    <a:pt x="3755" y="11090"/>
                  </a:cubicBezTo>
                  <a:cubicBezTo>
                    <a:pt x="2793" y="10983"/>
                    <a:pt x="1844" y="10716"/>
                    <a:pt x="949" y="10329"/>
                  </a:cubicBezTo>
                  <a:cubicBezTo>
                    <a:pt x="709" y="10222"/>
                    <a:pt x="468" y="10102"/>
                    <a:pt x="241" y="9968"/>
                  </a:cubicBezTo>
                  <a:cubicBezTo>
                    <a:pt x="161" y="9915"/>
                    <a:pt x="81" y="9875"/>
                    <a:pt x="1" y="9834"/>
                  </a:cubicBezTo>
                  <a:lnTo>
                    <a:pt x="1" y="9834"/>
                  </a:lnTo>
                  <a:cubicBezTo>
                    <a:pt x="67" y="9901"/>
                    <a:pt x="148" y="9955"/>
                    <a:pt x="228" y="9995"/>
                  </a:cubicBezTo>
                  <a:cubicBezTo>
                    <a:pt x="455" y="10142"/>
                    <a:pt x="682" y="10262"/>
                    <a:pt x="923" y="10382"/>
                  </a:cubicBezTo>
                  <a:cubicBezTo>
                    <a:pt x="1818" y="10810"/>
                    <a:pt x="2766" y="11090"/>
                    <a:pt x="3742" y="11211"/>
                  </a:cubicBezTo>
                  <a:cubicBezTo>
                    <a:pt x="4262" y="11273"/>
                    <a:pt x="4783" y="11304"/>
                    <a:pt x="5303" y="11304"/>
                  </a:cubicBezTo>
                  <a:cubicBezTo>
                    <a:pt x="6236" y="11304"/>
                    <a:pt x="7166" y="11203"/>
                    <a:pt x="8084" y="10997"/>
                  </a:cubicBezTo>
                  <a:cubicBezTo>
                    <a:pt x="9701" y="10663"/>
                    <a:pt x="11411" y="10035"/>
                    <a:pt x="13134" y="9273"/>
                  </a:cubicBezTo>
                  <a:cubicBezTo>
                    <a:pt x="14858" y="8498"/>
                    <a:pt x="16501" y="7723"/>
                    <a:pt x="17864" y="6788"/>
                  </a:cubicBezTo>
                  <a:cubicBezTo>
                    <a:pt x="18505" y="6347"/>
                    <a:pt x="19107" y="5866"/>
                    <a:pt x="19668" y="5319"/>
                  </a:cubicBezTo>
                  <a:cubicBezTo>
                    <a:pt x="20162" y="4838"/>
                    <a:pt x="20590" y="4316"/>
                    <a:pt x="20977" y="3755"/>
                  </a:cubicBezTo>
                  <a:cubicBezTo>
                    <a:pt x="21525" y="2940"/>
                    <a:pt x="21926" y="2032"/>
                    <a:pt x="22139" y="1070"/>
                  </a:cubicBezTo>
                  <a:cubicBezTo>
                    <a:pt x="22206" y="803"/>
                    <a:pt x="22246" y="535"/>
                    <a:pt x="22260" y="282"/>
                  </a:cubicBezTo>
                  <a:cubicBezTo>
                    <a:pt x="22273" y="188"/>
                    <a:pt x="22273" y="94"/>
                    <a:pt x="2227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4"/>
            <p:cNvSpPr/>
            <p:nvPr/>
          </p:nvSpPr>
          <p:spPr>
            <a:xfrm>
              <a:off x="5689325" y="1225475"/>
              <a:ext cx="650375" cy="353925"/>
            </a:xfrm>
            <a:custGeom>
              <a:avLst/>
              <a:gdLst/>
              <a:ahLst/>
              <a:cxnLst/>
              <a:rect l="l" t="t" r="r" b="b"/>
              <a:pathLst>
                <a:path w="26015" h="14157" extrusionOk="0">
                  <a:moveTo>
                    <a:pt x="26014" y="0"/>
                  </a:moveTo>
                  <a:lnTo>
                    <a:pt x="26014" y="0"/>
                  </a:lnTo>
                  <a:cubicBezTo>
                    <a:pt x="26001" y="27"/>
                    <a:pt x="25987" y="54"/>
                    <a:pt x="25974" y="67"/>
                  </a:cubicBezTo>
                  <a:cubicBezTo>
                    <a:pt x="25947" y="134"/>
                    <a:pt x="25921" y="214"/>
                    <a:pt x="25894" y="308"/>
                  </a:cubicBezTo>
                  <a:cubicBezTo>
                    <a:pt x="25814" y="508"/>
                    <a:pt x="25720" y="802"/>
                    <a:pt x="25560" y="1189"/>
                  </a:cubicBezTo>
                  <a:cubicBezTo>
                    <a:pt x="25119" y="2258"/>
                    <a:pt x="24598" y="3287"/>
                    <a:pt x="23997" y="4276"/>
                  </a:cubicBezTo>
                  <a:cubicBezTo>
                    <a:pt x="23101" y="5732"/>
                    <a:pt x="22033" y="7082"/>
                    <a:pt x="20803" y="8284"/>
                  </a:cubicBezTo>
                  <a:cubicBezTo>
                    <a:pt x="17797" y="11250"/>
                    <a:pt x="13923" y="13174"/>
                    <a:pt x="9741" y="13789"/>
                  </a:cubicBezTo>
                  <a:cubicBezTo>
                    <a:pt x="8722" y="13942"/>
                    <a:pt x="7688" y="14018"/>
                    <a:pt x="6652" y="14018"/>
                  </a:cubicBezTo>
                  <a:cubicBezTo>
                    <a:pt x="5976" y="14018"/>
                    <a:pt x="5299" y="13986"/>
                    <a:pt x="4624" y="13922"/>
                  </a:cubicBezTo>
                  <a:cubicBezTo>
                    <a:pt x="3474" y="13802"/>
                    <a:pt x="2339" y="13602"/>
                    <a:pt x="1230" y="13294"/>
                  </a:cubicBezTo>
                  <a:cubicBezTo>
                    <a:pt x="816" y="13201"/>
                    <a:pt x="522" y="13094"/>
                    <a:pt x="321" y="13027"/>
                  </a:cubicBezTo>
                  <a:lnTo>
                    <a:pt x="81" y="12960"/>
                  </a:lnTo>
                  <a:cubicBezTo>
                    <a:pt x="54" y="12960"/>
                    <a:pt x="27" y="12947"/>
                    <a:pt x="1" y="12947"/>
                  </a:cubicBezTo>
                  <a:cubicBezTo>
                    <a:pt x="1" y="12947"/>
                    <a:pt x="27" y="12960"/>
                    <a:pt x="81" y="12987"/>
                  </a:cubicBezTo>
                  <a:lnTo>
                    <a:pt x="308" y="13067"/>
                  </a:lnTo>
                  <a:cubicBezTo>
                    <a:pt x="508" y="13134"/>
                    <a:pt x="816" y="13254"/>
                    <a:pt x="1203" y="13361"/>
                  </a:cubicBezTo>
                  <a:cubicBezTo>
                    <a:pt x="2325" y="13682"/>
                    <a:pt x="3461" y="13909"/>
                    <a:pt x="4610" y="14029"/>
                  </a:cubicBezTo>
                  <a:cubicBezTo>
                    <a:pt x="5346" y="14115"/>
                    <a:pt x="6081" y="14156"/>
                    <a:pt x="6816" y="14156"/>
                  </a:cubicBezTo>
                  <a:cubicBezTo>
                    <a:pt x="7802" y="14156"/>
                    <a:pt x="8787" y="14081"/>
                    <a:pt x="9767" y="13936"/>
                  </a:cubicBezTo>
                  <a:cubicBezTo>
                    <a:pt x="13989" y="13348"/>
                    <a:pt x="17891" y="11397"/>
                    <a:pt x="20910" y="8391"/>
                  </a:cubicBezTo>
                  <a:cubicBezTo>
                    <a:pt x="22139" y="7188"/>
                    <a:pt x="23208" y="5826"/>
                    <a:pt x="24103" y="4343"/>
                  </a:cubicBezTo>
                  <a:cubicBezTo>
                    <a:pt x="24691" y="3341"/>
                    <a:pt x="25199" y="2298"/>
                    <a:pt x="25613" y="1216"/>
                  </a:cubicBezTo>
                  <a:cubicBezTo>
                    <a:pt x="25774" y="829"/>
                    <a:pt x="25854" y="521"/>
                    <a:pt x="25921" y="321"/>
                  </a:cubicBezTo>
                  <a:cubicBezTo>
                    <a:pt x="25947" y="228"/>
                    <a:pt x="25974" y="147"/>
                    <a:pt x="25987" y="81"/>
                  </a:cubicBezTo>
                  <a:cubicBezTo>
                    <a:pt x="26001" y="54"/>
                    <a:pt x="26014" y="27"/>
                    <a:pt x="2601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4"/>
            <p:cNvSpPr/>
            <p:nvPr/>
          </p:nvSpPr>
          <p:spPr>
            <a:xfrm>
              <a:off x="5733075" y="1349050"/>
              <a:ext cx="680425" cy="355575"/>
            </a:xfrm>
            <a:custGeom>
              <a:avLst/>
              <a:gdLst/>
              <a:ahLst/>
              <a:cxnLst/>
              <a:rect l="l" t="t" r="r" b="b"/>
              <a:pathLst>
                <a:path w="27217" h="14223" extrusionOk="0">
                  <a:moveTo>
                    <a:pt x="27212" y="0"/>
                  </a:moveTo>
                  <a:cubicBezTo>
                    <a:pt x="27203" y="0"/>
                    <a:pt x="27183" y="8"/>
                    <a:pt x="27163" y="68"/>
                  </a:cubicBezTo>
                  <a:cubicBezTo>
                    <a:pt x="27137" y="134"/>
                    <a:pt x="27110" y="201"/>
                    <a:pt x="27070" y="295"/>
                  </a:cubicBezTo>
                  <a:cubicBezTo>
                    <a:pt x="26990" y="509"/>
                    <a:pt x="26856" y="816"/>
                    <a:pt x="26696" y="1203"/>
                  </a:cubicBezTo>
                  <a:cubicBezTo>
                    <a:pt x="26215" y="2299"/>
                    <a:pt x="25667" y="3368"/>
                    <a:pt x="25039" y="4397"/>
                  </a:cubicBezTo>
                  <a:cubicBezTo>
                    <a:pt x="24130" y="5920"/>
                    <a:pt x="23035" y="7336"/>
                    <a:pt x="21779" y="8605"/>
                  </a:cubicBezTo>
                  <a:cubicBezTo>
                    <a:pt x="20242" y="10142"/>
                    <a:pt x="18452" y="11424"/>
                    <a:pt x="16488" y="12373"/>
                  </a:cubicBezTo>
                  <a:cubicBezTo>
                    <a:pt x="14524" y="13295"/>
                    <a:pt x="12386" y="13843"/>
                    <a:pt x="10209" y="13990"/>
                  </a:cubicBezTo>
                  <a:cubicBezTo>
                    <a:pt x="9573" y="14035"/>
                    <a:pt x="8925" y="14062"/>
                    <a:pt x="8278" y="14062"/>
                  </a:cubicBezTo>
                  <a:cubicBezTo>
                    <a:pt x="7972" y="14062"/>
                    <a:pt x="7667" y="14056"/>
                    <a:pt x="7363" y="14043"/>
                  </a:cubicBezTo>
                  <a:cubicBezTo>
                    <a:pt x="6481" y="14016"/>
                    <a:pt x="5639" y="13949"/>
                    <a:pt x="4891" y="13883"/>
                  </a:cubicBezTo>
                  <a:cubicBezTo>
                    <a:pt x="3368" y="13736"/>
                    <a:pt x="2139" y="13549"/>
                    <a:pt x="1310" y="13442"/>
                  </a:cubicBezTo>
                  <a:lnTo>
                    <a:pt x="335" y="13308"/>
                  </a:lnTo>
                  <a:lnTo>
                    <a:pt x="81" y="13268"/>
                  </a:lnTo>
                  <a:lnTo>
                    <a:pt x="1" y="13268"/>
                  </a:lnTo>
                  <a:cubicBezTo>
                    <a:pt x="28" y="13281"/>
                    <a:pt x="54" y="13295"/>
                    <a:pt x="81" y="13295"/>
                  </a:cubicBezTo>
                  <a:lnTo>
                    <a:pt x="335" y="13348"/>
                  </a:lnTo>
                  <a:lnTo>
                    <a:pt x="1297" y="13509"/>
                  </a:lnTo>
                  <a:cubicBezTo>
                    <a:pt x="2139" y="13656"/>
                    <a:pt x="3354" y="13843"/>
                    <a:pt x="4878" y="14016"/>
                  </a:cubicBezTo>
                  <a:cubicBezTo>
                    <a:pt x="5639" y="14096"/>
                    <a:pt x="6468" y="14163"/>
                    <a:pt x="7363" y="14190"/>
                  </a:cubicBezTo>
                  <a:cubicBezTo>
                    <a:pt x="7759" y="14212"/>
                    <a:pt x="8157" y="14223"/>
                    <a:pt x="8556" y="14223"/>
                  </a:cubicBezTo>
                  <a:cubicBezTo>
                    <a:pt x="9112" y="14223"/>
                    <a:pt x="9669" y="14202"/>
                    <a:pt x="10222" y="14163"/>
                  </a:cubicBezTo>
                  <a:cubicBezTo>
                    <a:pt x="12426" y="14016"/>
                    <a:pt x="14578" y="13468"/>
                    <a:pt x="16568" y="12533"/>
                  </a:cubicBezTo>
                  <a:cubicBezTo>
                    <a:pt x="18559" y="11585"/>
                    <a:pt x="20349" y="10289"/>
                    <a:pt x="21899" y="8725"/>
                  </a:cubicBezTo>
                  <a:cubicBezTo>
                    <a:pt x="23155" y="7443"/>
                    <a:pt x="24237" y="6013"/>
                    <a:pt x="25159" y="4477"/>
                  </a:cubicBezTo>
                  <a:cubicBezTo>
                    <a:pt x="25760" y="3435"/>
                    <a:pt x="26295" y="2352"/>
                    <a:pt x="26763" y="1243"/>
                  </a:cubicBezTo>
                  <a:cubicBezTo>
                    <a:pt x="26923" y="843"/>
                    <a:pt x="27043" y="535"/>
                    <a:pt x="27110" y="322"/>
                  </a:cubicBezTo>
                  <a:lnTo>
                    <a:pt x="27190" y="81"/>
                  </a:lnTo>
                  <a:cubicBezTo>
                    <a:pt x="27203" y="54"/>
                    <a:pt x="27217" y="28"/>
                    <a:pt x="27217" y="1"/>
                  </a:cubicBezTo>
                  <a:cubicBezTo>
                    <a:pt x="27217" y="1"/>
                    <a:pt x="27215" y="0"/>
                    <a:pt x="2721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4"/>
            <p:cNvSpPr/>
            <p:nvPr/>
          </p:nvSpPr>
          <p:spPr>
            <a:xfrm>
              <a:off x="5772500" y="1045750"/>
              <a:ext cx="109925" cy="43950"/>
            </a:xfrm>
            <a:custGeom>
              <a:avLst/>
              <a:gdLst/>
              <a:ahLst/>
              <a:cxnLst/>
              <a:rect l="l" t="t" r="r" b="b"/>
              <a:pathLst>
                <a:path w="4397" h="1758" extrusionOk="0">
                  <a:moveTo>
                    <a:pt x="4380" y="1"/>
                  </a:moveTo>
                  <a:cubicBezTo>
                    <a:pt x="4348" y="1"/>
                    <a:pt x="4201" y="236"/>
                    <a:pt x="3888" y="522"/>
                  </a:cubicBezTo>
                  <a:cubicBezTo>
                    <a:pt x="3448" y="883"/>
                    <a:pt x="2940" y="1164"/>
                    <a:pt x="2392" y="1324"/>
                  </a:cubicBezTo>
                  <a:cubicBezTo>
                    <a:pt x="1844" y="1471"/>
                    <a:pt x="1283" y="1578"/>
                    <a:pt x="709" y="1631"/>
                  </a:cubicBezTo>
                  <a:cubicBezTo>
                    <a:pt x="268" y="1671"/>
                    <a:pt x="1" y="1711"/>
                    <a:pt x="1" y="1738"/>
                  </a:cubicBezTo>
                  <a:cubicBezTo>
                    <a:pt x="1" y="1748"/>
                    <a:pt x="134" y="1757"/>
                    <a:pt x="373" y="1757"/>
                  </a:cubicBezTo>
                  <a:cubicBezTo>
                    <a:pt x="472" y="1757"/>
                    <a:pt x="589" y="1755"/>
                    <a:pt x="722" y="1752"/>
                  </a:cubicBezTo>
                  <a:cubicBezTo>
                    <a:pt x="1297" y="1725"/>
                    <a:pt x="1884" y="1645"/>
                    <a:pt x="2446" y="1484"/>
                  </a:cubicBezTo>
                  <a:cubicBezTo>
                    <a:pt x="3020" y="1311"/>
                    <a:pt x="3541" y="1017"/>
                    <a:pt x="3969" y="603"/>
                  </a:cubicBezTo>
                  <a:cubicBezTo>
                    <a:pt x="4289" y="282"/>
                    <a:pt x="4396" y="1"/>
                    <a:pt x="4383" y="1"/>
                  </a:cubicBezTo>
                  <a:cubicBezTo>
                    <a:pt x="4382" y="1"/>
                    <a:pt x="4381" y="1"/>
                    <a:pt x="438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4"/>
            <p:cNvSpPr/>
            <p:nvPr/>
          </p:nvSpPr>
          <p:spPr>
            <a:xfrm>
              <a:off x="5780275" y="1015575"/>
              <a:ext cx="48700" cy="11600"/>
            </a:xfrm>
            <a:custGeom>
              <a:avLst/>
              <a:gdLst/>
              <a:ahLst/>
              <a:cxnLst/>
              <a:rect l="l" t="t" r="r" b="b"/>
              <a:pathLst>
                <a:path w="1948" h="464" extrusionOk="0">
                  <a:moveTo>
                    <a:pt x="1918" y="1"/>
                  </a:moveTo>
                  <a:cubicBezTo>
                    <a:pt x="1835" y="1"/>
                    <a:pt x="1460" y="174"/>
                    <a:pt x="986" y="260"/>
                  </a:cubicBezTo>
                  <a:cubicBezTo>
                    <a:pt x="464" y="353"/>
                    <a:pt x="24" y="340"/>
                    <a:pt x="10" y="367"/>
                  </a:cubicBezTo>
                  <a:cubicBezTo>
                    <a:pt x="1" y="395"/>
                    <a:pt x="225" y="463"/>
                    <a:pt x="555" y="463"/>
                  </a:cubicBezTo>
                  <a:cubicBezTo>
                    <a:pt x="692" y="463"/>
                    <a:pt x="847" y="451"/>
                    <a:pt x="1012" y="420"/>
                  </a:cubicBezTo>
                  <a:cubicBezTo>
                    <a:pt x="1573" y="313"/>
                    <a:pt x="1947" y="46"/>
                    <a:pt x="1934" y="6"/>
                  </a:cubicBezTo>
                  <a:cubicBezTo>
                    <a:pt x="1932" y="2"/>
                    <a:pt x="1926" y="1"/>
                    <a:pt x="191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4"/>
            <p:cNvSpPr/>
            <p:nvPr/>
          </p:nvSpPr>
          <p:spPr>
            <a:xfrm>
              <a:off x="5782625" y="987825"/>
              <a:ext cx="41000" cy="10300"/>
            </a:xfrm>
            <a:custGeom>
              <a:avLst/>
              <a:gdLst/>
              <a:ahLst/>
              <a:cxnLst/>
              <a:rect l="l" t="t" r="r" b="b"/>
              <a:pathLst>
                <a:path w="1640" h="412" extrusionOk="0">
                  <a:moveTo>
                    <a:pt x="1595" y="0"/>
                  </a:moveTo>
                  <a:cubicBezTo>
                    <a:pt x="1518" y="0"/>
                    <a:pt x="1201" y="125"/>
                    <a:pt x="811" y="207"/>
                  </a:cubicBezTo>
                  <a:cubicBezTo>
                    <a:pt x="384" y="301"/>
                    <a:pt x="10" y="301"/>
                    <a:pt x="10" y="341"/>
                  </a:cubicBezTo>
                  <a:cubicBezTo>
                    <a:pt x="1" y="367"/>
                    <a:pt x="166" y="411"/>
                    <a:pt x="414" y="411"/>
                  </a:cubicBezTo>
                  <a:cubicBezTo>
                    <a:pt x="542" y="411"/>
                    <a:pt x="692" y="399"/>
                    <a:pt x="851" y="368"/>
                  </a:cubicBezTo>
                  <a:cubicBezTo>
                    <a:pt x="1319" y="274"/>
                    <a:pt x="1640" y="47"/>
                    <a:pt x="1613" y="7"/>
                  </a:cubicBezTo>
                  <a:cubicBezTo>
                    <a:pt x="1611" y="2"/>
                    <a:pt x="1605" y="0"/>
                    <a:pt x="159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4"/>
            <p:cNvSpPr/>
            <p:nvPr/>
          </p:nvSpPr>
          <p:spPr>
            <a:xfrm>
              <a:off x="5778350" y="942125"/>
              <a:ext cx="43950" cy="17125"/>
            </a:xfrm>
            <a:custGeom>
              <a:avLst/>
              <a:gdLst/>
              <a:ahLst/>
              <a:cxnLst/>
              <a:rect l="l" t="t" r="r" b="b"/>
              <a:pathLst>
                <a:path w="1758" h="685" extrusionOk="0">
                  <a:moveTo>
                    <a:pt x="1707" y="0"/>
                  </a:moveTo>
                  <a:cubicBezTo>
                    <a:pt x="1642" y="0"/>
                    <a:pt x="1323" y="232"/>
                    <a:pt x="889" y="405"/>
                  </a:cubicBezTo>
                  <a:cubicBezTo>
                    <a:pt x="421" y="579"/>
                    <a:pt x="7" y="592"/>
                    <a:pt x="7" y="646"/>
                  </a:cubicBezTo>
                  <a:cubicBezTo>
                    <a:pt x="1" y="664"/>
                    <a:pt x="88" y="685"/>
                    <a:pt x="233" y="685"/>
                  </a:cubicBezTo>
                  <a:cubicBezTo>
                    <a:pt x="407" y="685"/>
                    <a:pt x="665" y="654"/>
                    <a:pt x="942" y="552"/>
                  </a:cubicBezTo>
                  <a:cubicBezTo>
                    <a:pt x="1463" y="365"/>
                    <a:pt x="1757" y="31"/>
                    <a:pt x="1717" y="4"/>
                  </a:cubicBezTo>
                  <a:cubicBezTo>
                    <a:pt x="1715" y="2"/>
                    <a:pt x="1712" y="0"/>
                    <a:pt x="17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4"/>
            <p:cNvSpPr/>
            <p:nvPr/>
          </p:nvSpPr>
          <p:spPr>
            <a:xfrm>
              <a:off x="5750125" y="885375"/>
              <a:ext cx="91550" cy="36450"/>
            </a:xfrm>
            <a:custGeom>
              <a:avLst/>
              <a:gdLst/>
              <a:ahLst/>
              <a:cxnLst/>
              <a:rect l="l" t="t" r="r" b="b"/>
              <a:pathLst>
                <a:path w="3662" h="1458" extrusionOk="0">
                  <a:moveTo>
                    <a:pt x="3644" y="1"/>
                  </a:moveTo>
                  <a:cubicBezTo>
                    <a:pt x="3617" y="1"/>
                    <a:pt x="3484" y="180"/>
                    <a:pt x="3234" y="417"/>
                  </a:cubicBezTo>
                  <a:cubicBezTo>
                    <a:pt x="2624" y="993"/>
                    <a:pt x="1825" y="1311"/>
                    <a:pt x="1000" y="1311"/>
                  </a:cubicBezTo>
                  <a:cubicBezTo>
                    <a:pt x="868" y="1311"/>
                    <a:pt x="735" y="1302"/>
                    <a:pt x="602" y="1286"/>
                  </a:cubicBezTo>
                  <a:cubicBezTo>
                    <a:pt x="298" y="1252"/>
                    <a:pt x="89" y="1199"/>
                    <a:pt x="31" y="1199"/>
                  </a:cubicBezTo>
                  <a:cubicBezTo>
                    <a:pt x="19" y="1199"/>
                    <a:pt x="14" y="1201"/>
                    <a:pt x="14" y="1206"/>
                  </a:cubicBezTo>
                  <a:cubicBezTo>
                    <a:pt x="0" y="1219"/>
                    <a:pt x="214" y="1339"/>
                    <a:pt x="588" y="1406"/>
                  </a:cubicBezTo>
                  <a:cubicBezTo>
                    <a:pt x="772" y="1440"/>
                    <a:pt x="956" y="1457"/>
                    <a:pt x="1139" y="1457"/>
                  </a:cubicBezTo>
                  <a:cubicBezTo>
                    <a:pt x="1955" y="1457"/>
                    <a:pt x="2746" y="1122"/>
                    <a:pt x="3314" y="511"/>
                  </a:cubicBezTo>
                  <a:cubicBezTo>
                    <a:pt x="3568" y="230"/>
                    <a:pt x="3661" y="3"/>
                    <a:pt x="3648" y="3"/>
                  </a:cubicBezTo>
                  <a:cubicBezTo>
                    <a:pt x="3647" y="1"/>
                    <a:pt x="3646" y="1"/>
                    <a:pt x="364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34"/>
          <p:cNvGrpSpPr/>
          <p:nvPr/>
        </p:nvGrpSpPr>
        <p:grpSpPr>
          <a:xfrm>
            <a:off x="2506125" y="1846150"/>
            <a:ext cx="1578600" cy="2757350"/>
            <a:chOff x="2948375" y="2707525"/>
            <a:chExt cx="1578600" cy="2757350"/>
          </a:xfrm>
        </p:grpSpPr>
        <p:sp>
          <p:nvSpPr>
            <p:cNvPr id="1633" name="Google Shape;1633;p34"/>
            <p:cNvSpPr/>
            <p:nvPr/>
          </p:nvSpPr>
          <p:spPr>
            <a:xfrm>
              <a:off x="3546600" y="5340925"/>
              <a:ext cx="883850" cy="118925"/>
            </a:xfrm>
            <a:custGeom>
              <a:avLst/>
              <a:gdLst/>
              <a:ahLst/>
              <a:cxnLst/>
              <a:rect l="l" t="t" r="r" b="b"/>
              <a:pathLst>
                <a:path w="35354" h="4757" extrusionOk="0">
                  <a:moveTo>
                    <a:pt x="1" y="0"/>
                  </a:moveTo>
                  <a:lnTo>
                    <a:pt x="1" y="4757"/>
                  </a:lnTo>
                  <a:lnTo>
                    <a:pt x="35353" y="4757"/>
                  </a:lnTo>
                  <a:lnTo>
                    <a:pt x="35353" y="2459"/>
                  </a:lnTo>
                  <a:lnTo>
                    <a:pt x="22086" y="0"/>
                  </a:ln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4"/>
            <p:cNvSpPr/>
            <p:nvPr/>
          </p:nvSpPr>
          <p:spPr>
            <a:xfrm>
              <a:off x="4098725" y="2822075"/>
              <a:ext cx="428250" cy="2637775"/>
            </a:xfrm>
            <a:custGeom>
              <a:avLst/>
              <a:gdLst/>
              <a:ahLst/>
              <a:cxnLst/>
              <a:rect l="l" t="t" r="r" b="b"/>
              <a:pathLst>
                <a:path w="17130" h="105511" extrusionOk="0">
                  <a:moveTo>
                    <a:pt x="1" y="1"/>
                  </a:moveTo>
                  <a:lnTo>
                    <a:pt x="1" y="100754"/>
                  </a:lnTo>
                  <a:lnTo>
                    <a:pt x="17076" y="105511"/>
                  </a:lnTo>
                  <a:lnTo>
                    <a:pt x="171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4"/>
            <p:cNvSpPr/>
            <p:nvPr/>
          </p:nvSpPr>
          <p:spPr>
            <a:xfrm>
              <a:off x="4112425" y="4008175"/>
              <a:ext cx="39775" cy="71525"/>
            </a:xfrm>
            <a:custGeom>
              <a:avLst/>
              <a:gdLst/>
              <a:ahLst/>
              <a:cxnLst/>
              <a:rect l="l" t="t" r="r" b="b"/>
              <a:pathLst>
                <a:path w="1591" h="2861" extrusionOk="0">
                  <a:moveTo>
                    <a:pt x="748" y="1"/>
                  </a:moveTo>
                  <a:cubicBezTo>
                    <a:pt x="744" y="1"/>
                    <a:pt x="740" y="1"/>
                    <a:pt x="735" y="1"/>
                  </a:cubicBezTo>
                  <a:cubicBezTo>
                    <a:pt x="308" y="14"/>
                    <a:pt x="1" y="669"/>
                    <a:pt x="27" y="1457"/>
                  </a:cubicBezTo>
                  <a:cubicBezTo>
                    <a:pt x="54" y="2237"/>
                    <a:pt x="420" y="2860"/>
                    <a:pt x="842" y="2860"/>
                  </a:cubicBezTo>
                  <a:cubicBezTo>
                    <a:pt x="847" y="2860"/>
                    <a:pt x="851" y="2860"/>
                    <a:pt x="856" y="2860"/>
                  </a:cubicBezTo>
                  <a:cubicBezTo>
                    <a:pt x="1270" y="2847"/>
                    <a:pt x="1591" y="2192"/>
                    <a:pt x="1550" y="1404"/>
                  </a:cubicBezTo>
                  <a:cubicBezTo>
                    <a:pt x="1524" y="624"/>
                    <a:pt x="1157" y="1"/>
                    <a:pt x="7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4"/>
            <p:cNvSpPr/>
            <p:nvPr/>
          </p:nvSpPr>
          <p:spPr>
            <a:xfrm>
              <a:off x="4131475" y="4028550"/>
              <a:ext cx="92200" cy="28650"/>
            </a:xfrm>
            <a:custGeom>
              <a:avLst/>
              <a:gdLst/>
              <a:ahLst/>
              <a:cxnLst/>
              <a:rect l="l" t="t" r="r" b="b"/>
              <a:pathLst>
                <a:path w="3688" h="1146" extrusionOk="0">
                  <a:moveTo>
                    <a:pt x="0" y="1"/>
                  </a:moveTo>
                  <a:lnTo>
                    <a:pt x="27" y="615"/>
                  </a:lnTo>
                  <a:lnTo>
                    <a:pt x="3247" y="1136"/>
                  </a:lnTo>
                  <a:cubicBezTo>
                    <a:pt x="3275" y="1143"/>
                    <a:pt x="3303" y="1146"/>
                    <a:pt x="3329" y="1146"/>
                  </a:cubicBezTo>
                  <a:cubicBezTo>
                    <a:pt x="3531" y="1146"/>
                    <a:pt x="3688" y="976"/>
                    <a:pt x="3688" y="776"/>
                  </a:cubicBezTo>
                  <a:cubicBezTo>
                    <a:pt x="3674" y="589"/>
                    <a:pt x="3541" y="455"/>
                    <a:pt x="3367" y="42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4"/>
            <p:cNvSpPr/>
            <p:nvPr/>
          </p:nvSpPr>
          <p:spPr>
            <a:xfrm>
              <a:off x="3408650" y="2707525"/>
              <a:ext cx="1116975" cy="2752325"/>
            </a:xfrm>
            <a:custGeom>
              <a:avLst/>
              <a:gdLst/>
              <a:ahLst/>
              <a:cxnLst/>
              <a:rect l="l" t="t" r="r" b="b"/>
              <a:pathLst>
                <a:path w="44679" h="110093" extrusionOk="0">
                  <a:moveTo>
                    <a:pt x="1" y="0"/>
                  </a:moveTo>
                  <a:lnTo>
                    <a:pt x="1" y="3487"/>
                  </a:lnTo>
                  <a:lnTo>
                    <a:pt x="1" y="4583"/>
                  </a:lnTo>
                  <a:lnTo>
                    <a:pt x="1" y="110093"/>
                  </a:lnTo>
                  <a:lnTo>
                    <a:pt x="5599" y="110093"/>
                  </a:lnTo>
                  <a:lnTo>
                    <a:pt x="5599" y="4583"/>
                  </a:lnTo>
                  <a:lnTo>
                    <a:pt x="38506" y="4583"/>
                  </a:lnTo>
                  <a:lnTo>
                    <a:pt x="38506" y="110093"/>
                  </a:lnTo>
                  <a:lnTo>
                    <a:pt x="44679" y="110093"/>
                  </a:lnTo>
                  <a:lnTo>
                    <a:pt x="44679" y="4583"/>
                  </a:lnTo>
                  <a:lnTo>
                    <a:pt x="44679" y="3487"/>
                  </a:lnTo>
                  <a:lnTo>
                    <a:pt x="44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4"/>
            <p:cNvSpPr/>
            <p:nvPr/>
          </p:nvSpPr>
          <p:spPr>
            <a:xfrm>
              <a:off x="3478800" y="2822075"/>
              <a:ext cx="69825" cy="2637775"/>
            </a:xfrm>
            <a:custGeom>
              <a:avLst/>
              <a:gdLst/>
              <a:ahLst/>
              <a:cxnLst/>
              <a:rect l="l" t="t" r="r" b="b"/>
              <a:pathLst>
                <a:path w="2793" h="105511" extrusionOk="0">
                  <a:moveTo>
                    <a:pt x="0" y="1"/>
                  </a:moveTo>
                  <a:lnTo>
                    <a:pt x="0" y="105511"/>
                  </a:lnTo>
                  <a:lnTo>
                    <a:pt x="2793" y="105511"/>
                  </a:lnTo>
                  <a:lnTo>
                    <a:pt x="279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4"/>
            <p:cNvSpPr/>
            <p:nvPr/>
          </p:nvSpPr>
          <p:spPr>
            <a:xfrm>
              <a:off x="4456800" y="2707525"/>
              <a:ext cx="70175" cy="2752325"/>
            </a:xfrm>
            <a:custGeom>
              <a:avLst/>
              <a:gdLst/>
              <a:ahLst/>
              <a:cxnLst/>
              <a:rect l="l" t="t" r="r" b="b"/>
              <a:pathLst>
                <a:path w="2807" h="110093" extrusionOk="0">
                  <a:moveTo>
                    <a:pt x="1" y="0"/>
                  </a:moveTo>
                  <a:lnTo>
                    <a:pt x="1" y="110093"/>
                  </a:lnTo>
                  <a:lnTo>
                    <a:pt x="2806" y="110093"/>
                  </a:lnTo>
                  <a:lnTo>
                    <a:pt x="2806"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4"/>
            <p:cNvSpPr/>
            <p:nvPr/>
          </p:nvSpPr>
          <p:spPr>
            <a:xfrm>
              <a:off x="4087375" y="2821750"/>
              <a:ext cx="286275" cy="2643125"/>
            </a:xfrm>
            <a:custGeom>
              <a:avLst/>
              <a:gdLst/>
              <a:ahLst/>
              <a:cxnLst/>
              <a:rect l="l" t="t" r="r" b="b"/>
              <a:pathLst>
                <a:path w="11451" h="105725" extrusionOk="0">
                  <a:moveTo>
                    <a:pt x="1" y="0"/>
                  </a:moveTo>
                  <a:cubicBezTo>
                    <a:pt x="1" y="0"/>
                    <a:pt x="67" y="14"/>
                    <a:pt x="188" y="14"/>
                  </a:cubicBezTo>
                  <a:lnTo>
                    <a:pt x="762" y="40"/>
                  </a:lnTo>
                  <a:lnTo>
                    <a:pt x="2993" y="81"/>
                  </a:lnTo>
                  <a:lnTo>
                    <a:pt x="11330" y="253"/>
                  </a:lnTo>
                  <a:lnTo>
                    <a:pt x="11330" y="253"/>
                  </a:lnTo>
                  <a:cubicBezTo>
                    <a:pt x="11317" y="10759"/>
                    <a:pt x="11304" y="27916"/>
                    <a:pt x="11290" y="47284"/>
                  </a:cubicBezTo>
                  <a:cubicBezTo>
                    <a:pt x="11304" y="63411"/>
                    <a:pt x="11317" y="78027"/>
                    <a:pt x="11317" y="88596"/>
                  </a:cubicBezTo>
                  <a:cubicBezTo>
                    <a:pt x="11331" y="93886"/>
                    <a:pt x="11344" y="98162"/>
                    <a:pt x="11344" y="101128"/>
                  </a:cubicBezTo>
                  <a:cubicBezTo>
                    <a:pt x="11357" y="102598"/>
                    <a:pt x="11357" y="103747"/>
                    <a:pt x="11357" y="104535"/>
                  </a:cubicBezTo>
                  <a:lnTo>
                    <a:pt x="11357" y="105417"/>
                  </a:lnTo>
                  <a:lnTo>
                    <a:pt x="11357" y="105724"/>
                  </a:lnTo>
                  <a:cubicBezTo>
                    <a:pt x="11357" y="105724"/>
                    <a:pt x="11384" y="105617"/>
                    <a:pt x="11384" y="105417"/>
                  </a:cubicBezTo>
                  <a:lnTo>
                    <a:pt x="11384" y="104535"/>
                  </a:lnTo>
                  <a:cubicBezTo>
                    <a:pt x="11384" y="103747"/>
                    <a:pt x="11397" y="102598"/>
                    <a:pt x="11397" y="101128"/>
                  </a:cubicBezTo>
                  <a:cubicBezTo>
                    <a:pt x="11397" y="98162"/>
                    <a:pt x="11411" y="93886"/>
                    <a:pt x="11424" y="88596"/>
                  </a:cubicBezTo>
                  <a:cubicBezTo>
                    <a:pt x="11424" y="78014"/>
                    <a:pt x="11437" y="63411"/>
                    <a:pt x="11451" y="47284"/>
                  </a:cubicBezTo>
                  <a:cubicBezTo>
                    <a:pt x="11424" y="27884"/>
                    <a:pt x="11411" y="10716"/>
                    <a:pt x="11411" y="201"/>
                  </a:cubicBezTo>
                  <a:lnTo>
                    <a:pt x="11411" y="147"/>
                  </a:lnTo>
                  <a:lnTo>
                    <a:pt x="11357" y="147"/>
                  </a:lnTo>
                  <a:lnTo>
                    <a:pt x="2980" y="27"/>
                  </a:lnTo>
                  <a:lnTo>
                    <a:pt x="76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4"/>
            <p:cNvSpPr/>
            <p:nvPr/>
          </p:nvSpPr>
          <p:spPr>
            <a:xfrm>
              <a:off x="2948375" y="3545000"/>
              <a:ext cx="690100" cy="324600"/>
            </a:xfrm>
            <a:custGeom>
              <a:avLst/>
              <a:gdLst/>
              <a:ahLst/>
              <a:cxnLst/>
              <a:rect l="l" t="t" r="r" b="b"/>
              <a:pathLst>
                <a:path w="27604" h="12984" extrusionOk="0">
                  <a:moveTo>
                    <a:pt x="7102" y="0"/>
                  </a:moveTo>
                  <a:cubicBezTo>
                    <a:pt x="7035" y="0"/>
                    <a:pt x="6968" y="24"/>
                    <a:pt x="6908" y="77"/>
                  </a:cubicBezTo>
                  <a:cubicBezTo>
                    <a:pt x="6654" y="277"/>
                    <a:pt x="6414" y="1226"/>
                    <a:pt x="6627" y="2335"/>
                  </a:cubicBezTo>
                  <a:cubicBezTo>
                    <a:pt x="6699" y="2686"/>
                    <a:pt x="6612" y="2816"/>
                    <a:pt x="6444" y="2816"/>
                  </a:cubicBezTo>
                  <a:cubicBezTo>
                    <a:pt x="6076" y="2816"/>
                    <a:pt x="5315" y="2191"/>
                    <a:pt x="4957" y="1907"/>
                  </a:cubicBezTo>
                  <a:cubicBezTo>
                    <a:pt x="4463" y="1517"/>
                    <a:pt x="2895" y="381"/>
                    <a:pt x="2588" y="381"/>
                  </a:cubicBezTo>
                  <a:cubicBezTo>
                    <a:pt x="2580" y="381"/>
                    <a:pt x="2572" y="382"/>
                    <a:pt x="2566" y="384"/>
                  </a:cubicBezTo>
                  <a:cubicBezTo>
                    <a:pt x="2192" y="464"/>
                    <a:pt x="2218" y="865"/>
                    <a:pt x="2739" y="1266"/>
                  </a:cubicBezTo>
                  <a:cubicBezTo>
                    <a:pt x="3261" y="1667"/>
                    <a:pt x="4730" y="2949"/>
                    <a:pt x="4503" y="3203"/>
                  </a:cubicBezTo>
                  <a:cubicBezTo>
                    <a:pt x="4490" y="3219"/>
                    <a:pt x="4469" y="3226"/>
                    <a:pt x="4441" y="3226"/>
                  </a:cubicBezTo>
                  <a:cubicBezTo>
                    <a:pt x="3991" y="3226"/>
                    <a:pt x="1711" y="1359"/>
                    <a:pt x="1711" y="1359"/>
                  </a:cubicBezTo>
                  <a:cubicBezTo>
                    <a:pt x="1711" y="1359"/>
                    <a:pt x="1415" y="1030"/>
                    <a:pt x="1158" y="1030"/>
                  </a:cubicBezTo>
                  <a:cubicBezTo>
                    <a:pt x="1088" y="1030"/>
                    <a:pt x="1020" y="1055"/>
                    <a:pt x="962" y="1119"/>
                  </a:cubicBezTo>
                  <a:cubicBezTo>
                    <a:pt x="481" y="1640"/>
                    <a:pt x="3367" y="3671"/>
                    <a:pt x="3648" y="3858"/>
                  </a:cubicBezTo>
                  <a:cubicBezTo>
                    <a:pt x="3807" y="3964"/>
                    <a:pt x="3688" y="4172"/>
                    <a:pt x="3532" y="4172"/>
                  </a:cubicBezTo>
                  <a:cubicBezTo>
                    <a:pt x="3491" y="4172"/>
                    <a:pt x="3449" y="4158"/>
                    <a:pt x="3407" y="4125"/>
                  </a:cubicBezTo>
                  <a:cubicBezTo>
                    <a:pt x="3219" y="3995"/>
                    <a:pt x="1395" y="2418"/>
                    <a:pt x="630" y="2418"/>
                  </a:cubicBezTo>
                  <a:cubicBezTo>
                    <a:pt x="529" y="2418"/>
                    <a:pt x="446" y="2446"/>
                    <a:pt x="388" y="2508"/>
                  </a:cubicBezTo>
                  <a:cubicBezTo>
                    <a:pt x="0" y="2909"/>
                    <a:pt x="2753" y="4205"/>
                    <a:pt x="3007" y="4886"/>
                  </a:cubicBezTo>
                  <a:cubicBezTo>
                    <a:pt x="3044" y="4993"/>
                    <a:pt x="3021" y="5037"/>
                    <a:pt x="2954" y="5037"/>
                  </a:cubicBezTo>
                  <a:cubicBezTo>
                    <a:pt x="2636" y="5037"/>
                    <a:pt x="1324" y="4041"/>
                    <a:pt x="812" y="4041"/>
                  </a:cubicBezTo>
                  <a:cubicBezTo>
                    <a:pt x="744" y="4041"/>
                    <a:pt x="691" y="4059"/>
                    <a:pt x="655" y="4098"/>
                  </a:cubicBezTo>
                  <a:cubicBezTo>
                    <a:pt x="522" y="4245"/>
                    <a:pt x="441" y="4379"/>
                    <a:pt x="1884" y="5261"/>
                  </a:cubicBezTo>
                  <a:cubicBezTo>
                    <a:pt x="2592" y="5701"/>
                    <a:pt x="3942" y="6329"/>
                    <a:pt x="5184" y="6877"/>
                  </a:cubicBezTo>
                  <a:lnTo>
                    <a:pt x="5171" y="6891"/>
                  </a:lnTo>
                  <a:cubicBezTo>
                    <a:pt x="5171" y="6891"/>
                    <a:pt x="13583" y="12983"/>
                    <a:pt x="19625" y="12983"/>
                  </a:cubicBezTo>
                  <a:cubicBezTo>
                    <a:pt x="21393" y="12983"/>
                    <a:pt x="22958" y="12462"/>
                    <a:pt x="24050" y="11113"/>
                  </a:cubicBezTo>
                  <a:cubicBezTo>
                    <a:pt x="27604" y="6730"/>
                    <a:pt x="27564" y="6410"/>
                    <a:pt x="27564" y="6410"/>
                  </a:cubicBezTo>
                  <a:lnTo>
                    <a:pt x="22634" y="2401"/>
                  </a:lnTo>
                  <a:cubicBezTo>
                    <a:pt x="22634" y="2401"/>
                    <a:pt x="19526" y="7253"/>
                    <a:pt x="18676" y="7253"/>
                  </a:cubicBezTo>
                  <a:cubicBezTo>
                    <a:pt x="18668" y="7253"/>
                    <a:pt x="18660" y="7252"/>
                    <a:pt x="18652" y="7251"/>
                  </a:cubicBezTo>
                  <a:cubicBezTo>
                    <a:pt x="14109" y="6730"/>
                    <a:pt x="9674" y="4259"/>
                    <a:pt x="8124" y="3323"/>
                  </a:cubicBezTo>
                  <a:cubicBezTo>
                    <a:pt x="7990" y="3096"/>
                    <a:pt x="7857" y="2829"/>
                    <a:pt x="7696" y="2508"/>
                  </a:cubicBezTo>
                  <a:cubicBezTo>
                    <a:pt x="7563" y="2228"/>
                    <a:pt x="7469" y="1934"/>
                    <a:pt x="7442" y="1626"/>
                  </a:cubicBezTo>
                  <a:cubicBezTo>
                    <a:pt x="7389" y="1239"/>
                    <a:pt x="7389" y="852"/>
                    <a:pt x="7442" y="477"/>
                  </a:cubicBezTo>
                  <a:cubicBezTo>
                    <a:pt x="7503" y="216"/>
                    <a:pt x="7306" y="0"/>
                    <a:pt x="7102"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4"/>
            <p:cNvSpPr/>
            <p:nvPr/>
          </p:nvSpPr>
          <p:spPr>
            <a:xfrm>
              <a:off x="3494175" y="4080000"/>
              <a:ext cx="498375" cy="1252600"/>
            </a:xfrm>
            <a:custGeom>
              <a:avLst/>
              <a:gdLst/>
              <a:ahLst/>
              <a:cxnLst/>
              <a:rect l="l" t="t" r="r" b="b"/>
              <a:pathLst>
                <a:path w="19935" h="50104" extrusionOk="0">
                  <a:moveTo>
                    <a:pt x="7282" y="0"/>
                  </a:moveTo>
                  <a:cubicBezTo>
                    <a:pt x="7282" y="0"/>
                    <a:pt x="2111" y="22286"/>
                    <a:pt x="281" y="29087"/>
                  </a:cubicBezTo>
                  <a:cubicBezTo>
                    <a:pt x="0" y="30128"/>
                    <a:pt x="15894" y="50103"/>
                    <a:pt x="15913" y="50103"/>
                  </a:cubicBezTo>
                  <a:cubicBezTo>
                    <a:pt x="15913" y="50103"/>
                    <a:pt x="15913" y="50103"/>
                    <a:pt x="15913" y="50103"/>
                  </a:cubicBezTo>
                  <a:lnTo>
                    <a:pt x="19934" y="47471"/>
                  </a:lnTo>
                  <a:lnTo>
                    <a:pt x="8417" y="29033"/>
                  </a:lnTo>
                  <a:lnTo>
                    <a:pt x="7282" y="0"/>
                  </a:ln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4"/>
            <p:cNvSpPr/>
            <p:nvPr/>
          </p:nvSpPr>
          <p:spPr>
            <a:xfrm>
              <a:off x="3620075" y="3981125"/>
              <a:ext cx="372800" cy="1433975"/>
            </a:xfrm>
            <a:custGeom>
              <a:avLst/>
              <a:gdLst/>
              <a:ahLst/>
              <a:cxnLst/>
              <a:rect l="l" t="t" r="r" b="b"/>
              <a:pathLst>
                <a:path w="14912" h="57359" extrusionOk="0">
                  <a:moveTo>
                    <a:pt x="2459" y="1"/>
                  </a:moveTo>
                  <a:lnTo>
                    <a:pt x="1" y="28686"/>
                  </a:lnTo>
                  <a:lnTo>
                    <a:pt x="1484" y="57358"/>
                  </a:lnTo>
                  <a:lnTo>
                    <a:pt x="6441" y="57238"/>
                  </a:lnTo>
                  <a:cubicBezTo>
                    <a:pt x="6441" y="57238"/>
                    <a:pt x="8712" y="33763"/>
                    <a:pt x="8832" y="28539"/>
                  </a:cubicBezTo>
                  <a:cubicBezTo>
                    <a:pt x="8872" y="26842"/>
                    <a:pt x="11438" y="19400"/>
                    <a:pt x="13936" y="13121"/>
                  </a:cubicBezTo>
                  <a:cubicBezTo>
                    <a:pt x="14417" y="11905"/>
                    <a:pt x="14724" y="10636"/>
                    <a:pt x="14858" y="9326"/>
                  </a:cubicBezTo>
                  <a:cubicBezTo>
                    <a:pt x="14885" y="8966"/>
                    <a:pt x="14912" y="8605"/>
                    <a:pt x="14898" y="8244"/>
                  </a:cubicBezTo>
                  <a:cubicBezTo>
                    <a:pt x="14805" y="4547"/>
                    <a:pt x="11892" y="241"/>
                    <a:pt x="11707" y="241"/>
                  </a:cubicBezTo>
                  <a:cubicBezTo>
                    <a:pt x="11706" y="241"/>
                    <a:pt x="11706" y="241"/>
                    <a:pt x="11705" y="241"/>
                  </a:cubicBezTo>
                  <a:lnTo>
                    <a:pt x="2459"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4"/>
            <p:cNvSpPr/>
            <p:nvPr/>
          </p:nvSpPr>
          <p:spPr>
            <a:xfrm>
              <a:off x="3429700" y="3467925"/>
              <a:ext cx="640675" cy="1346650"/>
            </a:xfrm>
            <a:custGeom>
              <a:avLst/>
              <a:gdLst/>
              <a:ahLst/>
              <a:cxnLst/>
              <a:rect l="l" t="t" r="r" b="b"/>
              <a:pathLst>
                <a:path w="25627" h="53866" extrusionOk="0">
                  <a:moveTo>
                    <a:pt x="16661" y="1"/>
                  </a:moveTo>
                  <a:cubicBezTo>
                    <a:pt x="16479" y="1"/>
                    <a:pt x="16296" y="7"/>
                    <a:pt x="16113" y="20"/>
                  </a:cubicBezTo>
                  <a:lnTo>
                    <a:pt x="10475" y="407"/>
                  </a:lnTo>
                  <a:cubicBezTo>
                    <a:pt x="10475" y="407"/>
                    <a:pt x="10123" y="318"/>
                    <a:pt x="9549" y="318"/>
                  </a:cubicBezTo>
                  <a:cubicBezTo>
                    <a:pt x="8131" y="318"/>
                    <a:pt x="5358" y="860"/>
                    <a:pt x="3180" y="4616"/>
                  </a:cubicBezTo>
                  <a:lnTo>
                    <a:pt x="0" y="9559"/>
                  </a:lnTo>
                  <a:lnTo>
                    <a:pt x="5973" y="12940"/>
                  </a:lnTo>
                  <a:lnTo>
                    <a:pt x="6373" y="12525"/>
                  </a:lnTo>
                  <a:lnTo>
                    <a:pt x="6788" y="13327"/>
                  </a:lnTo>
                  <a:lnTo>
                    <a:pt x="7108" y="19981"/>
                  </a:lnTo>
                  <a:cubicBezTo>
                    <a:pt x="6641" y="26821"/>
                    <a:pt x="3821" y="31418"/>
                    <a:pt x="2352" y="38405"/>
                  </a:cubicBezTo>
                  <a:cubicBezTo>
                    <a:pt x="1590" y="41999"/>
                    <a:pt x="949" y="46676"/>
                    <a:pt x="1376" y="50323"/>
                  </a:cubicBezTo>
                  <a:cubicBezTo>
                    <a:pt x="1510" y="51472"/>
                    <a:pt x="2819" y="53570"/>
                    <a:pt x="3928" y="53824"/>
                  </a:cubicBezTo>
                  <a:cubicBezTo>
                    <a:pt x="4053" y="53852"/>
                    <a:pt x="4177" y="53866"/>
                    <a:pt x="4300" y="53866"/>
                  </a:cubicBezTo>
                  <a:cubicBezTo>
                    <a:pt x="5149" y="53866"/>
                    <a:pt x="5940" y="53225"/>
                    <a:pt x="6547" y="52594"/>
                  </a:cubicBezTo>
                  <a:cubicBezTo>
                    <a:pt x="7242" y="51860"/>
                    <a:pt x="8003" y="51031"/>
                    <a:pt x="9005" y="50978"/>
                  </a:cubicBezTo>
                  <a:cubicBezTo>
                    <a:pt x="9044" y="50975"/>
                    <a:pt x="9083" y="50974"/>
                    <a:pt x="9121" y="50974"/>
                  </a:cubicBezTo>
                  <a:cubicBezTo>
                    <a:pt x="11009" y="50974"/>
                    <a:pt x="12208" y="53695"/>
                    <a:pt x="14050" y="53695"/>
                  </a:cubicBezTo>
                  <a:cubicBezTo>
                    <a:pt x="14135" y="53695"/>
                    <a:pt x="14222" y="53689"/>
                    <a:pt x="14310" y="53677"/>
                  </a:cubicBezTo>
                  <a:cubicBezTo>
                    <a:pt x="15525" y="53503"/>
                    <a:pt x="16327" y="52113"/>
                    <a:pt x="17556" y="51980"/>
                  </a:cubicBezTo>
                  <a:cubicBezTo>
                    <a:pt x="17670" y="51967"/>
                    <a:pt x="17776" y="51961"/>
                    <a:pt x="17876" y="51961"/>
                  </a:cubicBezTo>
                  <a:cubicBezTo>
                    <a:pt x="19137" y="51961"/>
                    <a:pt x="19453" y="52915"/>
                    <a:pt x="20790" y="53423"/>
                  </a:cubicBezTo>
                  <a:cubicBezTo>
                    <a:pt x="20937" y="53479"/>
                    <a:pt x="21113" y="53505"/>
                    <a:pt x="21309" y="53505"/>
                  </a:cubicBezTo>
                  <a:cubicBezTo>
                    <a:pt x="22642" y="53505"/>
                    <a:pt x="24900" y="52293"/>
                    <a:pt x="25319" y="51151"/>
                  </a:cubicBezTo>
                  <a:cubicBezTo>
                    <a:pt x="25626" y="50310"/>
                    <a:pt x="25212" y="49361"/>
                    <a:pt x="24931" y="48519"/>
                  </a:cubicBezTo>
                  <a:cubicBezTo>
                    <a:pt x="24223" y="46342"/>
                    <a:pt x="22446" y="44003"/>
                    <a:pt x="22099" y="41745"/>
                  </a:cubicBezTo>
                  <a:cubicBezTo>
                    <a:pt x="21484" y="37670"/>
                    <a:pt x="22901" y="33916"/>
                    <a:pt x="23088" y="30055"/>
                  </a:cubicBezTo>
                  <a:cubicBezTo>
                    <a:pt x="23301" y="25659"/>
                    <a:pt x="22259" y="21945"/>
                    <a:pt x="19854" y="18324"/>
                  </a:cubicBezTo>
                  <a:cubicBezTo>
                    <a:pt x="19560" y="16627"/>
                    <a:pt x="19053" y="12819"/>
                    <a:pt x="19507" y="11029"/>
                  </a:cubicBezTo>
                  <a:lnTo>
                    <a:pt x="24931" y="10708"/>
                  </a:lnTo>
                  <a:lnTo>
                    <a:pt x="24303" y="6206"/>
                  </a:lnTo>
                  <a:cubicBezTo>
                    <a:pt x="23731" y="2492"/>
                    <a:pt x="20277" y="1"/>
                    <a:pt x="1666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4"/>
            <p:cNvSpPr/>
            <p:nvPr/>
          </p:nvSpPr>
          <p:spPr>
            <a:xfrm>
              <a:off x="3546275" y="5401375"/>
              <a:ext cx="236500" cy="54775"/>
            </a:xfrm>
            <a:custGeom>
              <a:avLst/>
              <a:gdLst/>
              <a:ahLst/>
              <a:cxnLst/>
              <a:rect l="l" t="t" r="r" b="b"/>
              <a:pathLst>
                <a:path w="9460" h="2191" extrusionOk="0">
                  <a:moveTo>
                    <a:pt x="9446" y="0"/>
                  </a:moveTo>
                  <a:lnTo>
                    <a:pt x="4329" y="107"/>
                  </a:lnTo>
                  <a:lnTo>
                    <a:pt x="4329" y="749"/>
                  </a:lnTo>
                  <a:cubicBezTo>
                    <a:pt x="4329" y="749"/>
                    <a:pt x="0" y="1737"/>
                    <a:pt x="1042" y="2045"/>
                  </a:cubicBezTo>
                  <a:cubicBezTo>
                    <a:pt x="1388" y="2153"/>
                    <a:pt x="2393" y="2191"/>
                    <a:pt x="3593" y="2191"/>
                  </a:cubicBezTo>
                  <a:cubicBezTo>
                    <a:pt x="5640" y="2191"/>
                    <a:pt x="8255" y="2082"/>
                    <a:pt x="9139" y="2031"/>
                  </a:cubicBezTo>
                  <a:lnTo>
                    <a:pt x="9460" y="2005"/>
                  </a:lnTo>
                  <a:lnTo>
                    <a:pt x="944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4"/>
            <p:cNvSpPr/>
            <p:nvPr/>
          </p:nvSpPr>
          <p:spPr>
            <a:xfrm>
              <a:off x="3736650" y="5415550"/>
              <a:ext cx="46125" cy="36625"/>
            </a:xfrm>
            <a:custGeom>
              <a:avLst/>
              <a:gdLst/>
              <a:ahLst/>
              <a:cxnLst/>
              <a:rect l="l" t="t" r="r" b="b"/>
              <a:pathLst>
                <a:path w="1845" h="1465" extrusionOk="0">
                  <a:moveTo>
                    <a:pt x="1695" y="1"/>
                  </a:moveTo>
                  <a:cubicBezTo>
                    <a:pt x="1318" y="1"/>
                    <a:pt x="950" y="133"/>
                    <a:pt x="656" y="369"/>
                  </a:cubicBezTo>
                  <a:cubicBezTo>
                    <a:pt x="308" y="649"/>
                    <a:pt x="81" y="1037"/>
                    <a:pt x="1" y="1464"/>
                  </a:cubicBezTo>
                  <a:lnTo>
                    <a:pt x="1845" y="1424"/>
                  </a:lnTo>
                  <a:lnTo>
                    <a:pt x="1845" y="8"/>
                  </a:lnTo>
                  <a:cubicBezTo>
                    <a:pt x="1795" y="3"/>
                    <a:pt x="1745" y="1"/>
                    <a:pt x="16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4"/>
            <p:cNvSpPr/>
            <p:nvPr/>
          </p:nvSpPr>
          <p:spPr>
            <a:xfrm>
              <a:off x="3563625" y="5433775"/>
              <a:ext cx="219150" cy="21950"/>
            </a:xfrm>
            <a:custGeom>
              <a:avLst/>
              <a:gdLst/>
              <a:ahLst/>
              <a:cxnLst/>
              <a:rect l="l" t="t" r="r" b="b"/>
              <a:pathLst>
                <a:path w="8766" h="878" extrusionOk="0">
                  <a:moveTo>
                    <a:pt x="1524" y="0"/>
                  </a:moveTo>
                  <a:cubicBezTo>
                    <a:pt x="1524" y="0"/>
                    <a:pt x="1" y="441"/>
                    <a:pt x="188" y="695"/>
                  </a:cubicBezTo>
                  <a:cubicBezTo>
                    <a:pt x="283" y="817"/>
                    <a:pt x="1828" y="877"/>
                    <a:pt x="3662" y="877"/>
                  </a:cubicBezTo>
                  <a:cubicBezTo>
                    <a:pt x="5445" y="877"/>
                    <a:pt x="7501" y="821"/>
                    <a:pt x="8766" y="709"/>
                  </a:cubicBezTo>
                  <a:lnTo>
                    <a:pt x="8766" y="588"/>
                  </a:lnTo>
                  <a:lnTo>
                    <a:pt x="1978" y="655"/>
                  </a:lnTo>
                  <a:cubicBezTo>
                    <a:pt x="1978" y="655"/>
                    <a:pt x="1831" y="14"/>
                    <a:pt x="1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4"/>
            <p:cNvSpPr/>
            <p:nvPr/>
          </p:nvSpPr>
          <p:spPr>
            <a:xfrm>
              <a:off x="3569650" y="5447475"/>
              <a:ext cx="214125" cy="3025"/>
            </a:xfrm>
            <a:custGeom>
              <a:avLst/>
              <a:gdLst/>
              <a:ahLst/>
              <a:cxnLst/>
              <a:rect l="l" t="t" r="r" b="b"/>
              <a:pathLst>
                <a:path w="8565" h="121" extrusionOk="0">
                  <a:moveTo>
                    <a:pt x="8565" y="0"/>
                  </a:moveTo>
                  <a:cubicBezTo>
                    <a:pt x="8538" y="0"/>
                    <a:pt x="8511" y="0"/>
                    <a:pt x="8471" y="14"/>
                  </a:cubicBezTo>
                  <a:lnTo>
                    <a:pt x="8231" y="14"/>
                  </a:lnTo>
                  <a:lnTo>
                    <a:pt x="7295" y="27"/>
                  </a:lnTo>
                  <a:cubicBezTo>
                    <a:pt x="6520" y="54"/>
                    <a:pt x="5438" y="67"/>
                    <a:pt x="4236" y="67"/>
                  </a:cubicBezTo>
                  <a:cubicBezTo>
                    <a:pt x="4009" y="70"/>
                    <a:pt x="3786" y="71"/>
                    <a:pt x="3568" y="71"/>
                  </a:cubicBezTo>
                  <a:cubicBezTo>
                    <a:pt x="2644" y="71"/>
                    <a:pt x="1814" y="51"/>
                    <a:pt x="1176" y="40"/>
                  </a:cubicBezTo>
                  <a:lnTo>
                    <a:pt x="254" y="27"/>
                  </a:lnTo>
                  <a:lnTo>
                    <a:pt x="0" y="27"/>
                  </a:lnTo>
                  <a:lnTo>
                    <a:pt x="254" y="40"/>
                  </a:lnTo>
                  <a:lnTo>
                    <a:pt x="1176" y="80"/>
                  </a:lnTo>
                  <a:cubicBezTo>
                    <a:pt x="1964" y="107"/>
                    <a:pt x="3047" y="121"/>
                    <a:pt x="4236" y="121"/>
                  </a:cubicBezTo>
                  <a:cubicBezTo>
                    <a:pt x="5438" y="121"/>
                    <a:pt x="6520" y="94"/>
                    <a:pt x="7295" y="67"/>
                  </a:cubicBezTo>
                  <a:lnTo>
                    <a:pt x="8231" y="27"/>
                  </a:lnTo>
                  <a:lnTo>
                    <a:pt x="8485" y="14"/>
                  </a:lnTo>
                  <a:lnTo>
                    <a:pt x="856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4"/>
            <p:cNvSpPr/>
            <p:nvPr/>
          </p:nvSpPr>
          <p:spPr>
            <a:xfrm>
              <a:off x="3601050" y="5432775"/>
              <a:ext cx="12725" cy="20075"/>
            </a:xfrm>
            <a:custGeom>
              <a:avLst/>
              <a:gdLst/>
              <a:ahLst/>
              <a:cxnLst/>
              <a:rect l="l" t="t" r="r" b="b"/>
              <a:pathLst>
                <a:path w="509" h="803" extrusionOk="0">
                  <a:moveTo>
                    <a:pt x="0" y="0"/>
                  </a:moveTo>
                  <a:cubicBezTo>
                    <a:pt x="121" y="107"/>
                    <a:pt x="227" y="228"/>
                    <a:pt x="308" y="348"/>
                  </a:cubicBezTo>
                  <a:cubicBezTo>
                    <a:pt x="388" y="495"/>
                    <a:pt x="441" y="642"/>
                    <a:pt x="481" y="802"/>
                  </a:cubicBezTo>
                  <a:cubicBezTo>
                    <a:pt x="508" y="628"/>
                    <a:pt x="468" y="455"/>
                    <a:pt x="361" y="321"/>
                  </a:cubicBezTo>
                  <a:cubicBezTo>
                    <a:pt x="281" y="174"/>
                    <a:pt x="161" y="54"/>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4"/>
            <p:cNvSpPr/>
            <p:nvPr/>
          </p:nvSpPr>
          <p:spPr>
            <a:xfrm>
              <a:off x="3645800" y="5420050"/>
              <a:ext cx="7700" cy="10450"/>
            </a:xfrm>
            <a:custGeom>
              <a:avLst/>
              <a:gdLst/>
              <a:ahLst/>
              <a:cxnLst/>
              <a:rect l="l" t="t" r="r" b="b"/>
              <a:pathLst>
                <a:path w="308" h="418" extrusionOk="0">
                  <a:moveTo>
                    <a:pt x="18" y="0"/>
                  </a:moveTo>
                  <a:cubicBezTo>
                    <a:pt x="16" y="0"/>
                    <a:pt x="15" y="1"/>
                    <a:pt x="14" y="2"/>
                  </a:cubicBezTo>
                  <a:cubicBezTo>
                    <a:pt x="1" y="2"/>
                    <a:pt x="41" y="109"/>
                    <a:pt x="121" y="229"/>
                  </a:cubicBezTo>
                  <a:cubicBezTo>
                    <a:pt x="196" y="329"/>
                    <a:pt x="271" y="417"/>
                    <a:pt x="291" y="417"/>
                  </a:cubicBezTo>
                  <a:cubicBezTo>
                    <a:pt x="293" y="417"/>
                    <a:pt x="294" y="417"/>
                    <a:pt x="295" y="416"/>
                  </a:cubicBezTo>
                  <a:cubicBezTo>
                    <a:pt x="308" y="416"/>
                    <a:pt x="268" y="309"/>
                    <a:pt x="188" y="189"/>
                  </a:cubicBezTo>
                  <a:cubicBezTo>
                    <a:pt x="113" y="77"/>
                    <a:pt x="39" y="0"/>
                    <a:pt x="1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4"/>
            <p:cNvSpPr/>
            <p:nvPr/>
          </p:nvSpPr>
          <p:spPr>
            <a:xfrm>
              <a:off x="3655150" y="5417700"/>
              <a:ext cx="8375" cy="7475"/>
            </a:xfrm>
            <a:custGeom>
              <a:avLst/>
              <a:gdLst/>
              <a:ahLst/>
              <a:cxnLst/>
              <a:rect l="l" t="t" r="r" b="b"/>
              <a:pathLst>
                <a:path w="335" h="299" extrusionOk="0">
                  <a:moveTo>
                    <a:pt x="20" y="0"/>
                  </a:moveTo>
                  <a:cubicBezTo>
                    <a:pt x="18" y="0"/>
                    <a:pt x="16" y="1"/>
                    <a:pt x="14" y="2"/>
                  </a:cubicBezTo>
                  <a:cubicBezTo>
                    <a:pt x="1" y="16"/>
                    <a:pt x="68" y="96"/>
                    <a:pt x="161" y="176"/>
                  </a:cubicBezTo>
                  <a:cubicBezTo>
                    <a:pt x="233" y="248"/>
                    <a:pt x="305" y="298"/>
                    <a:pt x="329" y="298"/>
                  </a:cubicBezTo>
                  <a:cubicBezTo>
                    <a:pt x="331" y="298"/>
                    <a:pt x="333" y="297"/>
                    <a:pt x="335" y="296"/>
                  </a:cubicBezTo>
                  <a:cubicBezTo>
                    <a:pt x="335" y="283"/>
                    <a:pt x="281" y="203"/>
                    <a:pt x="201" y="122"/>
                  </a:cubicBezTo>
                  <a:cubicBezTo>
                    <a:pt x="117" y="51"/>
                    <a:pt x="44" y="0"/>
                    <a:pt x="2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4"/>
            <p:cNvSpPr/>
            <p:nvPr/>
          </p:nvSpPr>
          <p:spPr>
            <a:xfrm>
              <a:off x="3656500" y="5412325"/>
              <a:ext cx="13375" cy="1575"/>
            </a:xfrm>
            <a:custGeom>
              <a:avLst/>
              <a:gdLst/>
              <a:ahLst/>
              <a:cxnLst/>
              <a:rect l="l" t="t" r="r" b="b"/>
              <a:pathLst>
                <a:path w="535" h="63" extrusionOk="0">
                  <a:moveTo>
                    <a:pt x="267" y="0"/>
                  </a:moveTo>
                  <a:cubicBezTo>
                    <a:pt x="177" y="0"/>
                    <a:pt x="87" y="10"/>
                    <a:pt x="0" y="30"/>
                  </a:cubicBezTo>
                  <a:cubicBezTo>
                    <a:pt x="69" y="50"/>
                    <a:pt x="137" y="62"/>
                    <a:pt x="200" y="62"/>
                  </a:cubicBezTo>
                  <a:cubicBezTo>
                    <a:pt x="224" y="62"/>
                    <a:pt x="246" y="60"/>
                    <a:pt x="267" y="57"/>
                  </a:cubicBezTo>
                  <a:cubicBezTo>
                    <a:pt x="293" y="60"/>
                    <a:pt x="318" y="62"/>
                    <a:pt x="342" y="62"/>
                  </a:cubicBezTo>
                  <a:cubicBezTo>
                    <a:pt x="410" y="62"/>
                    <a:pt x="476" y="50"/>
                    <a:pt x="535" y="30"/>
                  </a:cubicBezTo>
                  <a:cubicBezTo>
                    <a:pt x="448" y="10"/>
                    <a:pt x="358" y="0"/>
                    <a:pt x="26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4"/>
            <p:cNvSpPr/>
            <p:nvPr/>
          </p:nvSpPr>
          <p:spPr>
            <a:xfrm>
              <a:off x="3657150" y="5404375"/>
              <a:ext cx="15075" cy="2375"/>
            </a:xfrm>
            <a:custGeom>
              <a:avLst/>
              <a:gdLst/>
              <a:ahLst/>
              <a:cxnLst/>
              <a:rect l="l" t="t" r="r" b="b"/>
              <a:pathLst>
                <a:path w="603" h="95" extrusionOk="0">
                  <a:moveTo>
                    <a:pt x="602" y="1"/>
                  </a:moveTo>
                  <a:cubicBezTo>
                    <a:pt x="495" y="1"/>
                    <a:pt x="402" y="14"/>
                    <a:pt x="295" y="27"/>
                  </a:cubicBezTo>
                  <a:cubicBezTo>
                    <a:pt x="201" y="27"/>
                    <a:pt x="94" y="41"/>
                    <a:pt x="1" y="54"/>
                  </a:cubicBezTo>
                  <a:cubicBezTo>
                    <a:pt x="82" y="81"/>
                    <a:pt x="165" y="95"/>
                    <a:pt x="247" y="95"/>
                  </a:cubicBezTo>
                  <a:cubicBezTo>
                    <a:pt x="369" y="95"/>
                    <a:pt x="491" y="65"/>
                    <a:pt x="60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4"/>
            <p:cNvSpPr/>
            <p:nvPr/>
          </p:nvSpPr>
          <p:spPr>
            <a:xfrm>
              <a:off x="3624425" y="5408275"/>
              <a:ext cx="24400" cy="13500"/>
            </a:xfrm>
            <a:custGeom>
              <a:avLst/>
              <a:gdLst/>
              <a:ahLst/>
              <a:cxnLst/>
              <a:rect l="l" t="t" r="r" b="b"/>
              <a:pathLst>
                <a:path w="976" h="540" extrusionOk="0">
                  <a:moveTo>
                    <a:pt x="315" y="52"/>
                  </a:moveTo>
                  <a:cubicBezTo>
                    <a:pt x="370" y="52"/>
                    <a:pt x="426" y="63"/>
                    <a:pt x="482" y="85"/>
                  </a:cubicBezTo>
                  <a:cubicBezTo>
                    <a:pt x="588" y="112"/>
                    <a:pt x="682" y="179"/>
                    <a:pt x="762" y="259"/>
                  </a:cubicBezTo>
                  <a:cubicBezTo>
                    <a:pt x="803" y="316"/>
                    <a:pt x="834" y="373"/>
                    <a:pt x="861" y="430"/>
                  </a:cubicBezTo>
                  <a:lnTo>
                    <a:pt x="861" y="430"/>
                  </a:lnTo>
                  <a:cubicBezTo>
                    <a:pt x="802" y="424"/>
                    <a:pt x="723" y="418"/>
                    <a:pt x="629" y="406"/>
                  </a:cubicBezTo>
                  <a:cubicBezTo>
                    <a:pt x="522" y="393"/>
                    <a:pt x="415" y="366"/>
                    <a:pt x="295" y="326"/>
                  </a:cubicBezTo>
                  <a:cubicBezTo>
                    <a:pt x="241" y="299"/>
                    <a:pt x="174" y="272"/>
                    <a:pt x="108" y="246"/>
                  </a:cubicBezTo>
                  <a:cubicBezTo>
                    <a:pt x="54" y="205"/>
                    <a:pt x="41" y="152"/>
                    <a:pt x="94" y="112"/>
                  </a:cubicBezTo>
                  <a:cubicBezTo>
                    <a:pt x="164" y="73"/>
                    <a:pt x="239" y="52"/>
                    <a:pt x="315" y="52"/>
                  </a:cubicBezTo>
                  <a:close/>
                  <a:moveTo>
                    <a:pt x="315" y="1"/>
                  </a:moveTo>
                  <a:cubicBezTo>
                    <a:pt x="228" y="1"/>
                    <a:pt x="139" y="19"/>
                    <a:pt x="54" y="58"/>
                  </a:cubicBezTo>
                  <a:cubicBezTo>
                    <a:pt x="14" y="99"/>
                    <a:pt x="1" y="139"/>
                    <a:pt x="14" y="192"/>
                  </a:cubicBezTo>
                  <a:cubicBezTo>
                    <a:pt x="27" y="232"/>
                    <a:pt x="54" y="272"/>
                    <a:pt x="94" y="299"/>
                  </a:cubicBezTo>
                  <a:cubicBezTo>
                    <a:pt x="148" y="326"/>
                    <a:pt x="214" y="352"/>
                    <a:pt x="295" y="379"/>
                  </a:cubicBezTo>
                  <a:cubicBezTo>
                    <a:pt x="401" y="406"/>
                    <a:pt x="522" y="433"/>
                    <a:pt x="642" y="459"/>
                  </a:cubicBezTo>
                  <a:cubicBezTo>
                    <a:pt x="695" y="466"/>
                    <a:pt x="749" y="469"/>
                    <a:pt x="804" y="469"/>
                  </a:cubicBezTo>
                  <a:cubicBezTo>
                    <a:pt x="828" y="469"/>
                    <a:pt x="853" y="469"/>
                    <a:pt x="878" y="467"/>
                  </a:cubicBezTo>
                  <a:lnTo>
                    <a:pt x="878" y="467"/>
                  </a:lnTo>
                  <a:cubicBezTo>
                    <a:pt x="889" y="491"/>
                    <a:pt x="899" y="515"/>
                    <a:pt x="909" y="539"/>
                  </a:cubicBezTo>
                  <a:cubicBezTo>
                    <a:pt x="922" y="515"/>
                    <a:pt x="922" y="490"/>
                    <a:pt x="912" y="465"/>
                  </a:cubicBezTo>
                  <a:lnTo>
                    <a:pt x="912" y="465"/>
                  </a:lnTo>
                  <a:cubicBezTo>
                    <a:pt x="933" y="464"/>
                    <a:pt x="954" y="462"/>
                    <a:pt x="976" y="459"/>
                  </a:cubicBezTo>
                  <a:cubicBezTo>
                    <a:pt x="976" y="448"/>
                    <a:pt x="950" y="441"/>
                    <a:pt x="903" y="435"/>
                  </a:cubicBezTo>
                  <a:lnTo>
                    <a:pt x="903" y="435"/>
                  </a:lnTo>
                  <a:cubicBezTo>
                    <a:pt x="824" y="167"/>
                    <a:pt x="577" y="1"/>
                    <a:pt x="3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4"/>
            <p:cNvSpPr/>
            <p:nvPr/>
          </p:nvSpPr>
          <p:spPr>
            <a:xfrm>
              <a:off x="3645475" y="5404050"/>
              <a:ext cx="12375" cy="15725"/>
            </a:xfrm>
            <a:custGeom>
              <a:avLst/>
              <a:gdLst/>
              <a:ahLst/>
              <a:cxnLst/>
              <a:rect l="l" t="t" r="r" b="b"/>
              <a:pathLst>
                <a:path w="495" h="629" extrusionOk="0">
                  <a:moveTo>
                    <a:pt x="374" y="0"/>
                  </a:moveTo>
                  <a:cubicBezTo>
                    <a:pt x="268" y="0"/>
                    <a:pt x="161" y="67"/>
                    <a:pt x="107" y="161"/>
                  </a:cubicBezTo>
                  <a:cubicBezTo>
                    <a:pt x="54" y="241"/>
                    <a:pt x="27" y="321"/>
                    <a:pt x="14" y="401"/>
                  </a:cubicBezTo>
                  <a:cubicBezTo>
                    <a:pt x="0" y="481"/>
                    <a:pt x="14" y="562"/>
                    <a:pt x="54" y="628"/>
                  </a:cubicBezTo>
                  <a:cubicBezTo>
                    <a:pt x="54" y="562"/>
                    <a:pt x="54" y="481"/>
                    <a:pt x="67" y="401"/>
                  </a:cubicBezTo>
                  <a:cubicBezTo>
                    <a:pt x="81" y="334"/>
                    <a:pt x="107" y="254"/>
                    <a:pt x="161" y="187"/>
                  </a:cubicBezTo>
                  <a:cubicBezTo>
                    <a:pt x="198" y="126"/>
                    <a:pt x="281" y="52"/>
                    <a:pt x="356" y="52"/>
                  </a:cubicBezTo>
                  <a:cubicBezTo>
                    <a:pt x="362" y="52"/>
                    <a:pt x="368" y="53"/>
                    <a:pt x="374" y="54"/>
                  </a:cubicBezTo>
                  <a:cubicBezTo>
                    <a:pt x="455" y="67"/>
                    <a:pt x="415" y="187"/>
                    <a:pt x="374" y="268"/>
                  </a:cubicBezTo>
                  <a:cubicBezTo>
                    <a:pt x="334" y="334"/>
                    <a:pt x="294" y="401"/>
                    <a:pt x="241" y="455"/>
                  </a:cubicBezTo>
                  <a:cubicBezTo>
                    <a:pt x="147" y="562"/>
                    <a:pt x="81" y="628"/>
                    <a:pt x="81" y="628"/>
                  </a:cubicBezTo>
                  <a:cubicBezTo>
                    <a:pt x="161" y="602"/>
                    <a:pt x="214" y="548"/>
                    <a:pt x="268" y="495"/>
                  </a:cubicBezTo>
                  <a:cubicBezTo>
                    <a:pt x="334" y="428"/>
                    <a:pt x="388" y="361"/>
                    <a:pt x="428" y="294"/>
                  </a:cubicBezTo>
                  <a:cubicBezTo>
                    <a:pt x="455" y="254"/>
                    <a:pt x="468" y="201"/>
                    <a:pt x="481" y="147"/>
                  </a:cubicBezTo>
                  <a:cubicBezTo>
                    <a:pt x="495" y="81"/>
                    <a:pt x="441" y="14"/>
                    <a:pt x="37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4"/>
            <p:cNvSpPr/>
            <p:nvPr/>
          </p:nvSpPr>
          <p:spPr>
            <a:xfrm>
              <a:off x="3739325" y="5414150"/>
              <a:ext cx="45450" cy="37025"/>
            </a:xfrm>
            <a:custGeom>
              <a:avLst/>
              <a:gdLst/>
              <a:ahLst/>
              <a:cxnLst/>
              <a:rect l="l" t="t" r="r" b="b"/>
              <a:pathLst>
                <a:path w="1818" h="1481" extrusionOk="0">
                  <a:moveTo>
                    <a:pt x="1571" y="1"/>
                  </a:moveTo>
                  <a:cubicBezTo>
                    <a:pt x="1524" y="1"/>
                    <a:pt x="1477" y="4"/>
                    <a:pt x="1430" y="11"/>
                  </a:cubicBezTo>
                  <a:cubicBezTo>
                    <a:pt x="789" y="51"/>
                    <a:pt x="241" y="492"/>
                    <a:pt x="54" y="1106"/>
                  </a:cubicBezTo>
                  <a:cubicBezTo>
                    <a:pt x="27" y="1186"/>
                    <a:pt x="14" y="1280"/>
                    <a:pt x="1" y="1373"/>
                  </a:cubicBezTo>
                  <a:cubicBezTo>
                    <a:pt x="1" y="1413"/>
                    <a:pt x="1" y="1440"/>
                    <a:pt x="1" y="1480"/>
                  </a:cubicBezTo>
                  <a:cubicBezTo>
                    <a:pt x="14" y="1480"/>
                    <a:pt x="27" y="1333"/>
                    <a:pt x="94" y="1119"/>
                  </a:cubicBezTo>
                  <a:cubicBezTo>
                    <a:pt x="295" y="532"/>
                    <a:pt x="816" y="117"/>
                    <a:pt x="1430" y="51"/>
                  </a:cubicBezTo>
                  <a:cubicBezTo>
                    <a:pt x="1519" y="41"/>
                    <a:pt x="1595" y="38"/>
                    <a:pt x="1656" y="38"/>
                  </a:cubicBezTo>
                  <a:cubicBezTo>
                    <a:pt x="1722" y="38"/>
                    <a:pt x="1770" y="41"/>
                    <a:pt x="1796" y="41"/>
                  </a:cubicBezTo>
                  <a:cubicBezTo>
                    <a:pt x="1810" y="41"/>
                    <a:pt x="1818" y="40"/>
                    <a:pt x="1818" y="37"/>
                  </a:cubicBezTo>
                  <a:cubicBezTo>
                    <a:pt x="1778" y="24"/>
                    <a:pt x="1738" y="11"/>
                    <a:pt x="1711" y="11"/>
                  </a:cubicBezTo>
                  <a:cubicBezTo>
                    <a:pt x="1664" y="4"/>
                    <a:pt x="1617" y="1"/>
                    <a:pt x="15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4"/>
            <p:cNvSpPr/>
            <p:nvPr/>
          </p:nvSpPr>
          <p:spPr>
            <a:xfrm>
              <a:off x="3685875" y="5435350"/>
              <a:ext cx="37450" cy="2200"/>
            </a:xfrm>
            <a:custGeom>
              <a:avLst/>
              <a:gdLst/>
              <a:ahLst/>
              <a:cxnLst/>
              <a:rect l="l" t="t" r="r" b="b"/>
              <a:pathLst>
                <a:path w="1498" h="88" extrusionOk="0">
                  <a:moveTo>
                    <a:pt x="1459" y="1"/>
                  </a:moveTo>
                  <a:cubicBezTo>
                    <a:pt x="1361" y="1"/>
                    <a:pt x="1081" y="18"/>
                    <a:pt x="749" y="18"/>
                  </a:cubicBezTo>
                  <a:cubicBezTo>
                    <a:pt x="473" y="18"/>
                    <a:pt x="233" y="12"/>
                    <a:pt x="103" y="12"/>
                  </a:cubicBezTo>
                  <a:cubicBezTo>
                    <a:pt x="38" y="12"/>
                    <a:pt x="1" y="13"/>
                    <a:pt x="1" y="18"/>
                  </a:cubicBezTo>
                  <a:cubicBezTo>
                    <a:pt x="200" y="62"/>
                    <a:pt x="409" y="88"/>
                    <a:pt x="619" y="88"/>
                  </a:cubicBezTo>
                  <a:cubicBezTo>
                    <a:pt x="662" y="88"/>
                    <a:pt x="706" y="87"/>
                    <a:pt x="749" y="84"/>
                  </a:cubicBezTo>
                  <a:cubicBezTo>
                    <a:pt x="1003" y="84"/>
                    <a:pt x="1244" y="58"/>
                    <a:pt x="1497" y="4"/>
                  </a:cubicBezTo>
                  <a:cubicBezTo>
                    <a:pt x="1497" y="2"/>
                    <a:pt x="1484" y="1"/>
                    <a:pt x="145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4"/>
            <p:cNvSpPr/>
            <p:nvPr/>
          </p:nvSpPr>
          <p:spPr>
            <a:xfrm>
              <a:off x="3744350" y="5435400"/>
              <a:ext cx="4025" cy="7425"/>
            </a:xfrm>
            <a:custGeom>
              <a:avLst/>
              <a:gdLst/>
              <a:ahLst/>
              <a:cxnLst/>
              <a:rect l="l" t="t" r="r" b="b"/>
              <a:pathLst>
                <a:path w="161" h="297" extrusionOk="0">
                  <a:moveTo>
                    <a:pt x="145" y="0"/>
                  </a:moveTo>
                  <a:cubicBezTo>
                    <a:pt x="134" y="0"/>
                    <a:pt x="76" y="51"/>
                    <a:pt x="40" y="123"/>
                  </a:cubicBezTo>
                  <a:cubicBezTo>
                    <a:pt x="0" y="216"/>
                    <a:pt x="0" y="296"/>
                    <a:pt x="27" y="296"/>
                  </a:cubicBezTo>
                  <a:cubicBezTo>
                    <a:pt x="40" y="296"/>
                    <a:pt x="54" y="229"/>
                    <a:pt x="94" y="149"/>
                  </a:cubicBezTo>
                  <a:cubicBezTo>
                    <a:pt x="120" y="69"/>
                    <a:pt x="160" y="16"/>
                    <a:pt x="147" y="2"/>
                  </a:cubicBezTo>
                  <a:cubicBezTo>
                    <a:pt x="147" y="1"/>
                    <a:pt x="146" y="0"/>
                    <a:pt x="14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4"/>
            <p:cNvSpPr/>
            <p:nvPr/>
          </p:nvSpPr>
          <p:spPr>
            <a:xfrm>
              <a:off x="3752350" y="5423700"/>
              <a:ext cx="5700" cy="5100"/>
            </a:xfrm>
            <a:custGeom>
              <a:avLst/>
              <a:gdLst/>
              <a:ahLst/>
              <a:cxnLst/>
              <a:rect l="l" t="t" r="r" b="b"/>
              <a:pathLst>
                <a:path w="228" h="204" extrusionOk="0">
                  <a:moveTo>
                    <a:pt x="207" y="0"/>
                  </a:moveTo>
                  <a:cubicBezTo>
                    <a:pt x="187" y="0"/>
                    <a:pt x="141" y="36"/>
                    <a:pt x="94" y="83"/>
                  </a:cubicBezTo>
                  <a:cubicBezTo>
                    <a:pt x="41" y="136"/>
                    <a:pt x="1" y="190"/>
                    <a:pt x="14" y="203"/>
                  </a:cubicBezTo>
                  <a:cubicBezTo>
                    <a:pt x="28" y="203"/>
                    <a:pt x="81" y="176"/>
                    <a:pt x="134" y="123"/>
                  </a:cubicBezTo>
                  <a:cubicBezTo>
                    <a:pt x="188" y="69"/>
                    <a:pt x="228" y="16"/>
                    <a:pt x="215" y="3"/>
                  </a:cubicBezTo>
                  <a:cubicBezTo>
                    <a:pt x="213" y="1"/>
                    <a:pt x="210" y="0"/>
                    <a:pt x="20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4"/>
            <p:cNvSpPr/>
            <p:nvPr/>
          </p:nvSpPr>
          <p:spPr>
            <a:xfrm>
              <a:off x="3763375" y="5417475"/>
              <a:ext cx="7700" cy="3375"/>
            </a:xfrm>
            <a:custGeom>
              <a:avLst/>
              <a:gdLst/>
              <a:ahLst/>
              <a:cxnLst/>
              <a:rect l="l" t="t" r="r" b="b"/>
              <a:pathLst>
                <a:path w="308" h="135" extrusionOk="0">
                  <a:moveTo>
                    <a:pt x="222" y="0"/>
                  </a:moveTo>
                  <a:cubicBezTo>
                    <a:pt x="200" y="0"/>
                    <a:pt x="175" y="3"/>
                    <a:pt x="148" y="11"/>
                  </a:cubicBezTo>
                  <a:cubicBezTo>
                    <a:pt x="54" y="51"/>
                    <a:pt x="1" y="118"/>
                    <a:pt x="14" y="131"/>
                  </a:cubicBezTo>
                  <a:cubicBezTo>
                    <a:pt x="16" y="133"/>
                    <a:pt x="18" y="134"/>
                    <a:pt x="22" y="134"/>
                  </a:cubicBezTo>
                  <a:cubicBezTo>
                    <a:pt x="43" y="134"/>
                    <a:pt x="92" y="101"/>
                    <a:pt x="161" y="78"/>
                  </a:cubicBezTo>
                  <a:cubicBezTo>
                    <a:pt x="241" y="51"/>
                    <a:pt x="308" y="51"/>
                    <a:pt x="308" y="38"/>
                  </a:cubicBezTo>
                  <a:cubicBezTo>
                    <a:pt x="308" y="19"/>
                    <a:pt x="275" y="0"/>
                    <a:pt x="22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4"/>
            <p:cNvSpPr/>
            <p:nvPr/>
          </p:nvSpPr>
          <p:spPr>
            <a:xfrm>
              <a:off x="3776750" y="5415475"/>
              <a:ext cx="4025" cy="2125"/>
            </a:xfrm>
            <a:custGeom>
              <a:avLst/>
              <a:gdLst/>
              <a:ahLst/>
              <a:cxnLst/>
              <a:rect l="l" t="t" r="r" b="b"/>
              <a:pathLst>
                <a:path w="161" h="85" extrusionOk="0">
                  <a:moveTo>
                    <a:pt x="124" y="1"/>
                  </a:moveTo>
                  <a:cubicBezTo>
                    <a:pt x="107" y="1"/>
                    <a:pt x="87" y="4"/>
                    <a:pt x="67" y="11"/>
                  </a:cubicBezTo>
                  <a:cubicBezTo>
                    <a:pt x="27" y="24"/>
                    <a:pt x="0" y="51"/>
                    <a:pt x="0" y="64"/>
                  </a:cubicBezTo>
                  <a:cubicBezTo>
                    <a:pt x="7" y="78"/>
                    <a:pt x="20" y="84"/>
                    <a:pt x="37" y="84"/>
                  </a:cubicBezTo>
                  <a:cubicBezTo>
                    <a:pt x="54" y="84"/>
                    <a:pt x="74" y="78"/>
                    <a:pt x="94" y="64"/>
                  </a:cubicBezTo>
                  <a:cubicBezTo>
                    <a:pt x="134" y="51"/>
                    <a:pt x="160" y="24"/>
                    <a:pt x="160" y="11"/>
                  </a:cubicBezTo>
                  <a:cubicBezTo>
                    <a:pt x="154" y="4"/>
                    <a:pt x="140" y="1"/>
                    <a:pt x="12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4"/>
            <p:cNvSpPr/>
            <p:nvPr/>
          </p:nvSpPr>
          <p:spPr>
            <a:xfrm>
              <a:off x="3580675" y="3667800"/>
              <a:ext cx="28425" cy="132975"/>
            </a:xfrm>
            <a:custGeom>
              <a:avLst/>
              <a:gdLst/>
              <a:ahLst/>
              <a:cxnLst/>
              <a:rect l="l" t="t" r="r" b="b"/>
              <a:pathLst>
                <a:path w="1137" h="5319" extrusionOk="0">
                  <a:moveTo>
                    <a:pt x="1107" y="1"/>
                  </a:moveTo>
                  <a:cubicBezTo>
                    <a:pt x="1077" y="1"/>
                    <a:pt x="959" y="292"/>
                    <a:pt x="802" y="749"/>
                  </a:cubicBezTo>
                  <a:cubicBezTo>
                    <a:pt x="628" y="1230"/>
                    <a:pt x="388" y="1885"/>
                    <a:pt x="161" y="2633"/>
                  </a:cubicBezTo>
                  <a:cubicBezTo>
                    <a:pt x="40" y="2994"/>
                    <a:pt x="0" y="3381"/>
                    <a:pt x="40" y="3756"/>
                  </a:cubicBezTo>
                  <a:cubicBezTo>
                    <a:pt x="81" y="4049"/>
                    <a:pt x="174" y="4343"/>
                    <a:pt x="308" y="4624"/>
                  </a:cubicBezTo>
                  <a:cubicBezTo>
                    <a:pt x="428" y="4878"/>
                    <a:pt x="575" y="5105"/>
                    <a:pt x="749" y="5319"/>
                  </a:cubicBezTo>
                  <a:cubicBezTo>
                    <a:pt x="775" y="5305"/>
                    <a:pt x="628" y="5025"/>
                    <a:pt x="415" y="4571"/>
                  </a:cubicBezTo>
                  <a:cubicBezTo>
                    <a:pt x="308" y="4303"/>
                    <a:pt x="227" y="4023"/>
                    <a:pt x="187" y="3729"/>
                  </a:cubicBezTo>
                  <a:cubicBezTo>
                    <a:pt x="161" y="3381"/>
                    <a:pt x="214" y="3021"/>
                    <a:pt x="321" y="2687"/>
                  </a:cubicBezTo>
                  <a:cubicBezTo>
                    <a:pt x="535" y="1979"/>
                    <a:pt x="735" y="1337"/>
                    <a:pt x="909" y="789"/>
                  </a:cubicBezTo>
                  <a:cubicBezTo>
                    <a:pt x="1056" y="308"/>
                    <a:pt x="1136" y="1"/>
                    <a:pt x="1109" y="1"/>
                  </a:cubicBezTo>
                  <a:cubicBezTo>
                    <a:pt x="1109" y="1"/>
                    <a:pt x="1108" y="1"/>
                    <a:pt x="110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4"/>
            <p:cNvSpPr/>
            <p:nvPr/>
          </p:nvSpPr>
          <p:spPr>
            <a:xfrm>
              <a:off x="3880275" y="3735625"/>
              <a:ext cx="172725" cy="12050"/>
            </a:xfrm>
            <a:custGeom>
              <a:avLst/>
              <a:gdLst/>
              <a:ahLst/>
              <a:cxnLst/>
              <a:rect l="l" t="t" r="r" b="b"/>
              <a:pathLst>
                <a:path w="6909" h="482" extrusionOk="0">
                  <a:moveTo>
                    <a:pt x="5893" y="0"/>
                  </a:moveTo>
                  <a:cubicBezTo>
                    <a:pt x="5265" y="14"/>
                    <a:pt x="4397" y="41"/>
                    <a:pt x="3448" y="107"/>
                  </a:cubicBezTo>
                  <a:cubicBezTo>
                    <a:pt x="2499" y="174"/>
                    <a:pt x="1631" y="268"/>
                    <a:pt x="1003" y="334"/>
                  </a:cubicBezTo>
                  <a:lnTo>
                    <a:pt x="268" y="441"/>
                  </a:lnTo>
                  <a:lnTo>
                    <a:pt x="68" y="468"/>
                  </a:lnTo>
                  <a:cubicBezTo>
                    <a:pt x="54" y="468"/>
                    <a:pt x="28" y="481"/>
                    <a:pt x="1" y="481"/>
                  </a:cubicBezTo>
                  <a:lnTo>
                    <a:pt x="68" y="481"/>
                  </a:lnTo>
                  <a:lnTo>
                    <a:pt x="282" y="468"/>
                  </a:lnTo>
                  <a:lnTo>
                    <a:pt x="1016" y="388"/>
                  </a:lnTo>
                  <a:cubicBezTo>
                    <a:pt x="1631" y="321"/>
                    <a:pt x="2499" y="241"/>
                    <a:pt x="3448" y="174"/>
                  </a:cubicBezTo>
                  <a:cubicBezTo>
                    <a:pt x="4410" y="107"/>
                    <a:pt x="5265" y="67"/>
                    <a:pt x="5893" y="54"/>
                  </a:cubicBezTo>
                  <a:lnTo>
                    <a:pt x="6641" y="27"/>
                  </a:lnTo>
                  <a:lnTo>
                    <a:pt x="6842" y="14"/>
                  </a:lnTo>
                  <a:lnTo>
                    <a:pt x="6908" y="14"/>
                  </a:lnTo>
                  <a:cubicBezTo>
                    <a:pt x="6895" y="0"/>
                    <a:pt x="6868" y="0"/>
                    <a:pt x="684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4"/>
            <p:cNvSpPr/>
            <p:nvPr/>
          </p:nvSpPr>
          <p:spPr>
            <a:xfrm>
              <a:off x="3560975" y="3512500"/>
              <a:ext cx="413525" cy="4025"/>
            </a:xfrm>
            <a:custGeom>
              <a:avLst/>
              <a:gdLst/>
              <a:ahLst/>
              <a:cxnLst/>
              <a:rect l="l" t="t" r="r" b="b"/>
              <a:pathLst>
                <a:path w="16541" h="161" extrusionOk="0">
                  <a:moveTo>
                    <a:pt x="8270" y="0"/>
                  </a:moveTo>
                  <a:cubicBezTo>
                    <a:pt x="3701" y="0"/>
                    <a:pt x="0" y="41"/>
                    <a:pt x="0" y="81"/>
                  </a:cubicBezTo>
                  <a:cubicBezTo>
                    <a:pt x="0" y="121"/>
                    <a:pt x="3701" y="161"/>
                    <a:pt x="8270" y="161"/>
                  </a:cubicBezTo>
                  <a:cubicBezTo>
                    <a:pt x="12840" y="161"/>
                    <a:pt x="16541" y="121"/>
                    <a:pt x="16541" y="81"/>
                  </a:cubicBezTo>
                  <a:cubicBezTo>
                    <a:pt x="16541" y="27"/>
                    <a:pt x="12840" y="0"/>
                    <a:pt x="827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4"/>
            <p:cNvSpPr/>
            <p:nvPr/>
          </p:nvSpPr>
          <p:spPr>
            <a:xfrm>
              <a:off x="3513525" y="3582300"/>
              <a:ext cx="512750" cy="4375"/>
            </a:xfrm>
            <a:custGeom>
              <a:avLst/>
              <a:gdLst/>
              <a:ahLst/>
              <a:cxnLst/>
              <a:rect l="l" t="t" r="r" b="b"/>
              <a:pathLst>
                <a:path w="20510" h="175" extrusionOk="0">
                  <a:moveTo>
                    <a:pt x="10262" y="1"/>
                  </a:moveTo>
                  <a:cubicBezTo>
                    <a:pt x="4597" y="1"/>
                    <a:pt x="1" y="41"/>
                    <a:pt x="1" y="94"/>
                  </a:cubicBezTo>
                  <a:cubicBezTo>
                    <a:pt x="1" y="134"/>
                    <a:pt x="4597" y="175"/>
                    <a:pt x="10262" y="175"/>
                  </a:cubicBezTo>
                  <a:cubicBezTo>
                    <a:pt x="15927" y="175"/>
                    <a:pt x="20510" y="134"/>
                    <a:pt x="20510" y="94"/>
                  </a:cubicBezTo>
                  <a:cubicBezTo>
                    <a:pt x="20510" y="41"/>
                    <a:pt x="15927" y="1"/>
                    <a:pt x="1026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4"/>
            <p:cNvSpPr/>
            <p:nvPr/>
          </p:nvSpPr>
          <p:spPr>
            <a:xfrm>
              <a:off x="3463425" y="3665475"/>
              <a:ext cx="580225" cy="4375"/>
            </a:xfrm>
            <a:custGeom>
              <a:avLst/>
              <a:gdLst/>
              <a:ahLst/>
              <a:cxnLst/>
              <a:rect l="l" t="t" r="r" b="b"/>
              <a:pathLst>
                <a:path w="23209" h="175" extrusionOk="0">
                  <a:moveTo>
                    <a:pt x="11598" y="1"/>
                  </a:moveTo>
                  <a:cubicBezTo>
                    <a:pt x="5198" y="1"/>
                    <a:pt x="1" y="41"/>
                    <a:pt x="1" y="94"/>
                  </a:cubicBezTo>
                  <a:cubicBezTo>
                    <a:pt x="1" y="134"/>
                    <a:pt x="5198" y="174"/>
                    <a:pt x="11598" y="174"/>
                  </a:cubicBezTo>
                  <a:cubicBezTo>
                    <a:pt x="18011" y="174"/>
                    <a:pt x="23208" y="134"/>
                    <a:pt x="23208" y="94"/>
                  </a:cubicBezTo>
                  <a:cubicBezTo>
                    <a:pt x="23208" y="41"/>
                    <a:pt x="18011" y="1"/>
                    <a:pt x="1159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4"/>
            <p:cNvSpPr/>
            <p:nvPr/>
          </p:nvSpPr>
          <p:spPr>
            <a:xfrm>
              <a:off x="3590350" y="4086000"/>
              <a:ext cx="402200" cy="4375"/>
            </a:xfrm>
            <a:custGeom>
              <a:avLst/>
              <a:gdLst/>
              <a:ahLst/>
              <a:cxnLst/>
              <a:rect l="l" t="t" r="r" b="b"/>
              <a:pathLst>
                <a:path w="16088" h="175" extrusionOk="0">
                  <a:moveTo>
                    <a:pt x="8044" y="1"/>
                  </a:moveTo>
                  <a:cubicBezTo>
                    <a:pt x="3608" y="1"/>
                    <a:pt x="1" y="41"/>
                    <a:pt x="1" y="94"/>
                  </a:cubicBezTo>
                  <a:cubicBezTo>
                    <a:pt x="1" y="134"/>
                    <a:pt x="3608" y="175"/>
                    <a:pt x="8044" y="175"/>
                  </a:cubicBezTo>
                  <a:cubicBezTo>
                    <a:pt x="12493" y="175"/>
                    <a:pt x="16087" y="134"/>
                    <a:pt x="16087" y="94"/>
                  </a:cubicBezTo>
                  <a:cubicBezTo>
                    <a:pt x="16087" y="41"/>
                    <a:pt x="12493" y="1"/>
                    <a:pt x="804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4"/>
            <p:cNvSpPr/>
            <p:nvPr/>
          </p:nvSpPr>
          <p:spPr>
            <a:xfrm>
              <a:off x="3560300" y="4180200"/>
              <a:ext cx="446950" cy="4025"/>
            </a:xfrm>
            <a:custGeom>
              <a:avLst/>
              <a:gdLst/>
              <a:ahLst/>
              <a:cxnLst/>
              <a:rect l="l" t="t" r="r" b="b"/>
              <a:pathLst>
                <a:path w="17878" h="161" extrusionOk="0">
                  <a:moveTo>
                    <a:pt x="8939" y="1"/>
                  </a:moveTo>
                  <a:cubicBezTo>
                    <a:pt x="4009" y="1"/>
                    <a:pt x="0" y="41"/>
                    <a:pt x="0" y="81"/>
                  </a:cubicBezTo>
                  <a:cubicBezTo>
                    <a:pt x="0" y="134"/>
                    <a:pt x="4022" y="161"/>
                    <a:pt x="8939" y="161"/>
                  </a:cubicBezTo>
                  <a:cubicBezTo>
                    <a:pt x="13869" y="161"/>
                    <a:pt x="17877" y="134"/>
                    <a:pt x="17877" y="81"/>
                  </a:cubicBezTo>
                  <a:cubicBezTo>
                    <a:pt x="17877" y="41"/>
                    <a:pt x="13869" y="1"/>
                    <a:pt x="893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4"/>
            <p:cNvSpPr/>
            <p:nvPr/>
          </p:nvSpPr>
          <p:spPr>
            <a:xfrm>
              <a:off x="3520875" y="4294775"/>
              <a:ext cx="477000" cy="4350"/>
            </a:xfrm>
            <a:custGeom>
              <a:avLst/>
              <a:gdLst/>
              <a:ahLst/>
              <a:cxnLst/>
              <a:rect l="l" t="t" r="r" b="b"/>
              <a:pathLst>
                <a:path w="19080" h="174" extrusionOk="0">
                  <a:moveTo>
                    <a:pt x="9540" y="0"/>
                  </a:moveTo>
                  <a:cubicBezTo>
                    <a:pt x="4276" y="0"/>
                    <a:pt x="1" y="40"/>
                    <a:pt x="1" y="80"/>
                  </a:cubicBezTo>
                  <a:cubicBezTo>
                    <a:pt x="1" y="134"/>
                    <a:pt x="4276" y="174"/>
                    <a:pt x="9540" y="174"/>
                  </a:cubicBezTo>
                  <a:cubicBezTo>
                    <a:pt x="14804" y="174"/>
                    <a:pt x="19080" y="134"/>
                    <a:pt x="19080" y="80"/>
                  </a:cubicBezTo>
                  <a:cubicBezTo>
                    <a:pt x="19080" y="40"/>
                    <a:pt x="14818" y="0"/>
                    <a:pt x="954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4"/>
            <p:cNvSpPr/>
            <p:nvPr/>
          </p:nvSpPr>
          <p:spPr>
            <a:xfrm>
              <a:off x="3494825" y="4407675"/>
              <a:ext cx="486025" cy="4350"/>
            </a:xfrm>
            <a:custGeom>
              <a:avLst/>
              <a:gdLst/>
              <a:ahLst/>
              <a:cxnLst/>
              <a:rect l="l" t="t" r="r" b="b"/>
              <a:pathLst>
                <a:path w="19441" h="174" extrusionOk="0">
                  <a:moveTo>
                    <a:pt x="9727" y="0"/>
                  </a:moveTo>
                  <a:cubicBezTo>
                    <a:pt x="4343" y="0"/>
                    <a:pt x="1" y="40"/>
                    <a:pt x="1" y="80"/>
                  </a:cubicBezTo>
                  <a:cubicBezTo>
                    <a:pt x="1" y="134"/>
                    <a:pt x="4343" y="174"/>
                    <a:pt x="9727" y="174"/>
                  </a:cubicBezTo>
                  <a:cubicBezTo>
                    <a:pt x="15098" y="174"/>
                    <a:pt x="19441" y="134"/>
                    <a:pt x="19441" y="80"/>
                  </a:cubicBezTo>
                  <a:cubicBezTo>
                    <a:pt x="19441" y="40"/>
                    <a:pt x="15098" y="0"/>
                    <a:pt x="972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4"/>
            <p:cNvSpPr/>
            <p:nvPr/>
          </p:nvSpPr>
          <p:spPr>
            <a:xfrm>
              <a:off x="3464775" y="4629450"/>
              <a:ext cx="561175" cy="4375"/>
            </a:xfrm>
            <a:custGeom>
              <a:avLst/>
              <a:gdLst/>
              <a:ahLst/>
              <a:cxnLst/>
              <a:rect l="l" t="t" r="r" b="b"/>
              <a:pathLst>
                <a:path w="22447" h="175" extrusionOk="0">
                  <a:moveTo>
                    <a:pt x="11223" y="1"/>
                  </a:moveTo>
                  <a:cubicBezTo>
                    <a:pt x="5024" y="1"/>
                    <a:pt x="0" y="41"/>
                    <a:pt x="0" y="81"/>
                  </a:cubicBezTo>
                  <a:cubicBezTo>
                    <a:pt x="0" y="134"/>
                    <a:pt x="5024" y="174"/>
                    <a:pt x="11223" y="174"/>
                  </a:cubicBezTo>
                  <a:cubicBezTo>
                    <a:pt x="17423" y="174"/>
                    <a:pt x="22446" y="134"/>
                    <a:pt x="22446" y="81"/>
                  </a:cubicBezTo>
                  <a:cubicBezTo>
                    <a:pt x="22446" y="41"/>
                    <a:pt x="17423" y="1"/>
                    <a:pt x="1122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4"/>
            <p:cNvSpPr/>
            <p:nvPr/>
          </p:nvSpPr>
          <p:spPr>
            <a:xfrm>
              <a:off x="3470100" y="4725325"/>
              <a:ext cx="595250" cy="4350"/>
            </a:xfrm>
            <a:custGeom>
              <a:avLst/>
              <a:gdLst/>
              <a:ahLst/>
              <a:cxnLst/>
              <a:rect l="l" t="t" r="r" b="b"/>
              <a:pathLst>
                <a:path w="23810" h="174" extrusionOk="0">
                  <a:moveTo>
                    <a:pt x="11905" y="0"/>
                  </a:moveTo>
                  <a:cubicBezTo>
                    <a:pt x="5332" y="0"/>
                    <a:pt x="1" y="40"/>
                    <a:pt x="1" y="94"/>
                  </a:cubicBezTo>
                  <a:cubicBezTo>
                    <a:pt x="1" y="134"/>
                    <a:pt x="5332" y="174"/>
                    <a:pt x="11905" y="174"/>
                  </a:cubicBezTo>
                  <a:cubicBezTo>
                    <a:pt x="18479" y="174"/>
                    <a:pt x="23810" y="134"/>
                    <a:pt x="23810" y="94"/>
                  </a:cubicBezTo>
                  <a:cubicBezTo>
                    <a:pt x="23810" y="54"/>
                    <a:pt x="18492" y="0"/>
                    <a:pt x="1190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4"/>
            <p:cNvSpPr/>
            <p:nvPr/>
          </p:nvSpPr>
          <p:spPr>
            <a:xfrm>
              <a:off x="3474450" y="4518575"/>
              <a:ext cx="507725" cy="4350"/>
            </a:xfrm>
            <a:custGeom>
              <a:avLst/>
              <a:gdLst/>
              <a:ahLst/>
              <a:cxnLst/>
              <a:rect l="l" t="t" r="r" b="b"/>
              <a:pathLst>
                <a:path w="20309" h="174" extrusionOk="0">
                  <a:moveTo>
                    <a:pt x="10155" y="0"/>
                  </a:moveTo>
                  <a:cubicBezTo>
                    <a:pt x="4543" y="0"/>
                    <a:pt x="1" y="40"/>
                    <a:pt x="1" y="80"/>
                  </a:cubicBezTo>
                  <a:cubicBezTo>
                    <a:pt x="1" y="134"/>
                    <a:pt x="4543" y="174"/>
                    <a:pt x="10155" y="174"/>
                  </a:cubicBezTo>
                  <a:cubicBezTo>
                    <a:pt x="15766" y="174"/>
                    <a:pt x="20309" y="134"/>
                    <a:pt x="20309" y="80"/>
                  </a:cubicBezTo>
                  <a:cubicBezTo>
                    <a:pt x="20309" y="40"/>
                    <a:pt x="15766" y="0"/>
                    <a:pt x="1015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4"/>
            <p:cNvSpPr/>
            <p:nvPr/>
          </p:nvSpPr>
          <p:spPr>
            <a:xfrm>
              <a:off x="3589350" y="3766350"/>
              <a:ext cx="298975" cy="4375"/>
            </a:xfrm>
            <a:custGeom>
              <a:avLst/>
              <a:gdLst/>
              <a:ahLst/>
              <a:cxnLst/>
              <a:rect l="l" t="t" r="r" b="b"/>
              <a:pathLst>
                <a:path w="11959" h="175" extrusionOk="0">
                  <a:moveTo>
                    <a:pt x="5986" y="1"/>
                  </a:moveTo>
                  <a:cubicBezTo>
                    <a:pt x="2673" y="1"/>
                    <a:pt x="1" y="41"/>
                    <a:pt x="1" y="94"/>
                  </a:cubicBezTo>
                  <a:cubicBezTo>
                    <a:pt x="1" y="134"/>
                    <a:pt x="2673" y="174"/>
                    <a:pt x="5986" y="174"/>
                  </a:cubicBezTo>
                  <a:cubicBezTo>
                    <a:pt x="9286" y="174"/>
                    <a:pt x="11959" y="134"/>
                    <a:pt x="11959" y="94"/>
                  </a:cubicBezTo>
                  <a:cubicBezTo>
                    <a:pt x="11959" y="41"/>
                    <a:pt x="9286" y="1"/>
                    <a:pt x="598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4"/>
            <p:cNvSpPr/>
            <p:nvPr/>
          </p:nvSpPr>
          <p:spPr>
            <a:xfrm>
              <a:off x="3606725" y="3858550"/>
              <a:ext cx="273575" cy="4350"/>
            </a:xfrm>
            <a:custGeom>
              <a:avLst/>
              <a:gdLst/>
              <a:ahLst/>
              <a:cxnLst/>
              <a:rect l="l" t="t" r="r" b="b"/>
              <a:pathLst>
                <a:path w="10943" h="174" extrusionOk="0">
                  <a:moveTo>
                    <a:pt x="5478" y="0"/>
                  </a:moveTo>
                  <a:cubicBezTo>
                    <a:pt x="3955" y="0"/>
                    <a:pt x="2592" y="14"/>
                    <a:pt x="1604" y="27"/>
                  </a:cubicBezTo>
                  <a:lnTo>
                    <a:pt x="428" y="54"/>
                  </a:lnTo>
                  <a:cubicBezTo>
                    <a:pt x="281" y="54"/>
                    <a:pt x="147" y="67"/>
                    <a:pt x="0" y="94"/>
                  </a:cubicBezTo>
                  <a:cubicBezTo>
                    <a:pt x="147" y="107"/>
                    <a:pt x="281" y="120"/>
                    <a:pt x="428" y="120"/>
                  </a:cubicBezTo>
                  <a:lnTo>
                    <a:pt x="1604" y="147"/>
                  </a:lnTo>
                  <a:cubicBezTo>
                    <a:pt x="2592" y="161"/>
                    <a:pt x="3955" y="174"/>
                    <a:pt x="5478" y="174"/>
                  </a:cubicBezTo>
                  <a:cubicBezTo>
                    <a:pt x="6988" y="174"/>
                    <a:pt x="8351" y="161"/>
                    <a:pt x="9353" y="147"/>
                  </a:cubicBezTo>
                  <a:lnTo>
                    <a:pt x="10515" y="120"/>
                  </a:lnTo>
                  <a:cubicBezTo>
                    <a:pt x="10662" y="120"/>
                    <a:pt x="10809" y="107"/>
                    <a:pt x="10943" y="94"/>
                  </a:cubicBezTo>
                  <a:cubicBezTo>
                    <a:pt x="10809" y="67"/>
                    <a:pt x="10662" y="54"/>
                    <a:pt x="10515" y="54"/>
                  </a:cubicBezTo>
                  <a:lnTo>
                    <a:pt x="9353" y="27"/>
                  </a:lnTo>
                  <a:cubicBezTo>
                    <a:pt x="8351" y="14"/>
                    <a:pt x="6988" y="0"/>
                    <a:pt x="547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4"/>
            <p:cNvSpPr/>
            <p:nvPr/>
          </p:nvSpPr>
          <p:spPr>
            <a:xfrm>
              <a:off x="3507200" y="3073775"/>
              <a:ext cx="496025" cy="420650"/>
            </a:xfrm>
            <a:custGeom>
              <a:avLst/>
              <a:gdLst/>
              <a:ahLst/>
              <a:cxnLst/>
              <a:rect l="l" t="t" r="r" b="b"/>
              <a:pathLst>
                <a:path w="19841" h="16826" extrusionOk="0">
                  <a:moveTo>
                    <a:pt x="8689" y="1"/>
                  </a:moveTo>
                  <a:cubicBezTo>
                    <a:pt x="7744" y="1"/>
                    <a:pt x="6836" y="812"/>
                    <a:pt x="6787" y="1770"/>
                  </a:cubicBezTo>
                  <a:cubicBezTo>
                    <a:pt x="6517" y="1693"/>
                    <a:pt x="6238" y="1653"/>
                    <a:pt x="5958" y="1653"/>
                  </a:cubicBezTo>
                  <a:cubicBezTo>
                    <a:pt x="5654" y="1653"/>
                    <a:pt x="5349" y="1700"/>
                    <a:pt x="5050" y="1797"/>
                  </a:cubicBezTo>
                  <a:cubicBezTo>
                    <a:pt x="4503" y="1998"/>
                    <a:pt x="4035" y="2479"/>
                    <a:pt x="3968" y="3053"/>
                  </a:cubicBezTo>
                  <a:cubicBezTo>
                    <a:pt x="3915" y="3574"/>
                    <a:pt x="4155" y="4122"/>
                    <a:pt x="3835" y="4563"/>
                  </a:cubicBezTo>
                  <a:cubicBezTo>
                    <a:pt x="3527" y="5004"/>
                    <a:pt x="2886" y="4937"/>
                    <a:pt x="2365" y="5057"/>
                  </a:cubicBezTo>
                  <a:cubicBezTo>
                    <a:pt x="1216" y="5364"/>
                    <a:pt x="708" y="6727"/>
                    <a:pt x="1390" y="7703"/>
                  </a:cubicBezTo>
                  <a:cubicBezTo>
                    <a:pt x="575" y="7850"/>
                    <a:pt x="0" y="8571"/>
                    <a:pt x="53" y="9399"/>
                  </a:cubicBezTo>
                  <a:cubicBezTo>
                    <a:pt x="120" y="10214"/>
                    <a:pt x="788" y="10856"/>
                    <a:pt x="1617" y="10882"/>
                  </a:cubicBezTo>
                  <a:cubicBezTo>
                    <a:pt x="1002" y="11337"/>
                    <a:pt x="855" y="12192"/>
                    <a:pt x="1283" y="12820"/>
                  </a:cubicBezTo>
                  <a:cubicBezTo>
                    <a:pt x="1558" y="13224"/>
                    <a:pt x="2004" y="13445"/>
                    <a:pt x="2462" y="13445"/>
                  </a:cubicBezTo>
                  <a:cubicBezTo>
                    <a:pt x="2716" y="13445"/>
                    <a:pt x="2973" y="13377"/>
                    <a:pt x="3207" y="13234"/>
                  </a:cubicBezTo>
                  <a:cubicBezTo>
                    <a:pt x="3354" y="14583"/>
                    <a:pt x="4356" y="15692"/>
                    <a:pt x="5692" y="15973"/>
                  </a:cubicBezTo>
                  <a:cubicBezTo>
                    <a:pt x="5935" y="16020"/>
                    <a:pt x="6181" y="16037"/>
                    <a:pt x="6429" y="16037"/>
                  </a:cubicBezTo>
                  <a:cubicBezTo>
                    <a:pt x="7143" y="16037"/>
                    <a:pt x="7870" y="15894"/>
                    <a:pt x="8575" y="15894"/>
                  </a:cubicBezTo>
                  <a:cubicBezTo>
                    <a:pt x="8958" y="15894"/>
                    <a:pt x="9335" y="15936"/>
                    <a:pt x="9700" y="16066"/>
                  </a:cubicBezTo>
                  <a:cubicBezTo>
                    <a:pt x="10288" y="16294"/>
                    <a:pt x="10809" y="16734"/>
                    <a:pt x="11437" y="16815"/>
                  </a:cubicBezTo>
                  <a:cubicBezTo>
                    <a:pt x="11497" y="16822"/>
                    <a:pt x="11557" y="16825"/>
                    <a:pt x="11617" y="16825"/>
                  </a:cubicBezTo>
                  <a:cubicBezTo>
                    <a:pt x="12238" y="16825"/>
                    <a:pt x="12848" y="16458"/>
                    <a:pt x="13214" y="15946"/>
                  </a:cubicBezTo>
                  <a:cubicBezTo>
                    <a:pt x="13615" y="15372"/>
                    <a:pt x="13762" y="14677"/>
                    <a:pt x="13802" y="13982"/>
                  </a:cubicBezTo>
                  <a:cubicBezTo>
                    <a:pt x="14123" y="14655"/>
                    <a:pt x="14805" y="15064"/>
                    <a:pt x="15519" y="15064"/>
                  </a:cubicBezTo>
                  <a:cubicBezTo>
                    <a:pt x="15726" y="15064"/>
                    <a:pt x="15936" y="15029"/>
                    <a:pt x="16140" y="14957"/>
                  </a:cubicBezTo>
                  <a:cubicBezTo>
                    <a:pt x="17062" y="14637"/>
                    <a:pt x="17596" y="13688"/>
                    <a:pt x="17382" y="12740"/>
                  </a:cubicBezTo>
                  <a:cubicBezTo>
                    <a:pt x="17329" y="12486"/>
                    <a:pt x="17222" y="12232"/>
                    <a:pt x="17289" y="11978"/>
                  </a:cubicBezTo>
                  <a:cubicBezTo>
                    <a:pt x="17396" y="11604"/>
                    <a:pt x="17837" y="11457"/>
                    <a:pt x="18184" y="11270"/>
                  </a:cubicBezTo>
                  <a:cubicBezTo>
                    <a:pt x="19614" y="10482"/>
                    <a:pt x="19761" y="8477"/>
                    <a:pt x="18451" y="7489"/>
                  </a:cubicBezTo>
                  <a:cubicBezTo>
                    <a:pt x="19841" y="4750"/>
                    <a:pt x="16661" y="4376"/>
                    <a:pt x="16661" y="4376"/>
                  </a:cubicBezTo>
                  <a:cubicBezTo>
                    <a:pt x="16661" y="4376"/>
                    <a:pt x="16848" y="2853"/>
                    <a:pt x="16166" y="2144"/>
                  </a:cubicBezTo>
                  <a:cubicBezTo>
                    <a:pt x="15790" y="1768"/>
                    <a:pt x="15143" y="1682"/>
                    <a:pt x="14629" y="1682"/>
                  </a:cubicBezTo>
                  <a:cubicBezTo>
                    <a:pt x="14195" y="1682"/>
                    <a:pt x="13855" y="1744"/>
                    <a:pt x="13855" y="1744"/>
                  </a:cubicBezTo>
                  <a:cubicBezTo>
                    <a:pt x="13670" y="903"/>
                    <a:pt x="12923" y="302"/>
                    <a:pt x="12072" y="302"/>
                  </a:cubicBezTo>
                  <a:cubicBezTo>
                    <a:pt x="12003" y="302"/>
                    <a:pt x="11934" y="306"/>
                    <a:pt x="11864" y="314"/>
                  </a:cubicBezTo>
                  <a:cubicBezTo>
                    <a:pt x="11504" y="368"/>
                    <a:pt x="11183" y="514"/>
                    <a:pt x="10822" y="528"/>
                  </a:cubicBezTo>
                  <a:cubicBezTo>
                    <a:pt x="10794" y="530"/>
                    <a:pt x="10766" y="530"/>
                    <a:pt x="10738" y="530"/>
                  </a:cubicBezTo>
                  <a:cubicBezTo>
                    <a:pt x="10118" y="530"/>
                    <a:pt x="9565" y="122"/>
                    <a:pt x="8938" y="20"/>
                  </a:cubicBezTo>
                  <a:cubicBezTo>
                    <a:pt x="8855" y="7"/>
                    <a:pt x="8772" y="1"/>
                    <a:pt x="868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4"/>
            <p:cNvSpPr/>
            <p:nvPr/>
          </p:nvSpPr>
          <p:spPr>
            <a:xfrm>
              <a:off x="3639450" y="3165075"/>
              <a:ext cx="207800" cy="402250"/>
            </a:xfrm>
            <a:custGeom>
              <a:avLst/>
              <a:gdLst/>
              <a:ahLst/>
              <a:cxnLst/>
              <a:rect l="l" t="t" r="r" b="b"/>
              <a:pathLst>
                <a:path w="8312" h="16090" extrusionOk="0">
                  <a:moveTo>
                    <a:pt x="2830" y="1"/>
                  </a:moveTo>
                  <a:cubicBezTo>
                    <a:pt x="1440" y="1"/>
                    <a:pt x="262" y="1086"/>
                    <a:pt x="175" y="2501"/>
                  </a:cubicBezTo>
                  <a:cubicBezTo>
                    <a:pt x="68" y="4184"/>
                    <a:pt x="1" y="6242"/>
                    <a:pt x="201" y="7511"/>
                  </a:cubicBezTo>
                  <a:cubicBezTo>
                    <a:pt x="602" y="10036"/>
                    <a:pt x="2539" y="10357"/>
                    <a:pt x="2539" y="10357"/>
                  </a:cubicBezTo>
                  <a:cubicBezTo>
                    <a:pt x="2539" y="10357"/>
                    <a:pt x="2579" y="11933"/>
                    <a:pt x="2579" y="13443"/>
                  </a:cubicBezTo>
                  <a:cubicBezTo>
                    <a:pt x="2579" y="14873"/>
                    <a:pt x="3822" y="16062"/>
                    <a:pt x="5359" y="16089"/>
                  </a:cubicBezTo>
                  <a:cubicBezTo>
                    <a:pt x="5376" y="16089"/>
                    <a:pt x="5394" y="16089"/>
                    <a:pt x="5412" y="16089"/>
                  </a:cubicBezTo>
                  <a:cubicBezTo>
                    <a:pt x="6897" y="16089"/>
                    <a:pt x="8111" y="14990"/>
                    <a:pt x="8124" y="13590"/>
                  </a:cubicBezTo>
                  <a:lnTo>
                    <a:pt x="8298" y="1378"/>
                  </a:lnTo>
                  <a:lnTo>
                    <a:pt x="8311" y="563"/>
                  </a:lnTo>
                  <a:lnTo>
                    <a:pt x="3114" y="16"/>
                  </a:lnTo>
                  <a:cubicBezTo>
                    <a:pt x="3018" y="5"/>
                    <a:pt x="2924" y="1"/>
                    <a:pt x="2830"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4"/>
            <p:cNvSpPr/>
            <p:nvPr/>
          </p:nvSpPr>
          <p:spPr>
            <a:xfrm>
              <a:off x="3657825" y="3258900"/>
              <a:ext cx="16400" cy="15500"/>
            </a:xfrm>
            <a:custGeom>
              <a:avLst/>
              <a:gdLst/>
              <a:ahLst/>
              <a:cxnLst/>
              <a:rect l="l" t="t" r="r" b="b"/>
              <a:pathLst>
                <a:path w="656" h="620" extrusionOk="0">
                  <a:moveTo>
                    <a:pt x="291" y="0"/>
                  </a:moveTo>
                  <a:cubicBezTo>
                    <a:pt x="137" y="0"/>
                    <a:pt x="13" y="125"/>
                    <a:pt x="1" y="284"/>
                  </a:cubicBezTo>
                  <a:cubicBezTo>
                    <a:pt x="1" y="471"/>
                    <a:pt x="134" y="618"/>
                    <a:pt x="321" y="618"/>
                  </a:cubicBezTo>
                  <a:cubicBezTo>
                    <a:pt x="329" y="619"/>
                    <a:pt x="338" y="619"/>
                    <a:pt x="346" y="619"/>
                  </a:cubicBezTo>
                  <a:cubicBezTo>
                    <a:pt x="498" y="619"/>
                    <a:pt x="643" y="503"/>
                    <a:pt x="655" y="338"/>
                  </a:cubicBezTo>
                  <a:cubicBezTo>
                    <a:pt x="655" y="151"/>
                    <a:pt x="508" y="4"/>
                    <a:pt x="335" y="4"/>
                  </a:cubicBezTo>
                  <a:cubicBezTo>
                    <a:pt x="320" y="1"/>
                    <a:pt x="305" y="0"/>
                    <a:pt x="2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4"/>
            <p:cNvSpPr/>
            <p:nvPr/>
          </p:nvSpPr>
          <p:spPr>
            <a:xfrm>
              <a:off x="3654500" y="3245625"/>
              <a:ext cx="33425" cy="8850"/>
            </a:xfrm>
            <a:custGeom>
              <a:avLst/>
              <a:gdLst/>
              <a:ahLst/>
              <a:cxnLst/>
              <a:rect l="l" t="t" r="r" b="b"/>
              <a:pathLst>
                <a:path w="1337" h="354" extrusionOk="0">
                  <a:moveTo>
                    <a:pt x="641" y="0"/>
                  </a:moveTo>
                  <a:cubicBezTo>
                    <a:pt x="468" y="0"/>
                    <a:pt x="294" y="67"/>
                    <a:pt x="147" y="174"/>
                  </a:cubicBezTo>
                  <a:cubicBezTo>
                    <a:pt x="27" y="254"/>
                    <a:pt x="0" y="321"/>
                    <a:pt x="13" y="348"/>
                  </a:cubicBezTo>
                  <a:cubicBezTo>
                    <a:pt x="17" y="351"/>
                    <a:pt x="23" y="353"/>
                    <a:pt x="31" y="353"/>
                  </a:cubicBezTo>
                  <a:cubicBezTo>
                    <a:pt x="101" y="353"/>
                    <a:pt x="323" y="213"/>
                    <a:pt x="619" y="213"/>
                  </a:cubicBezTo>
                  <a:cubicBezTo>
                    <a:pt x="631" y="213"/>
                    <a:pt x="643" y="214"/>
                    <a:pt x="655" y="214"/>
                  </a:cubicBezTo>
                  <a:cubicBezTo>
                    <a:pt x="956" y="214"/>
                    <a:pt x="1187" y="344"/>
                    <a:pt x="1269" y="344"/>
                  </a:cubicBezTo>
                  <a:cubicBezTo>
                    <a:pt x="1282" y="344"/>
                    <a:pt x="1291" y="341"/>
                    <a:pt x="1296" y="334"/>
                  </a:cubicBezTo>
                  <a:cubicBezTo>
                    <a:pt x="1336" y="294"/>
                    <a:pt x="1269" y="241"/>
                    <a:pt x="1162" y="161"/>
                  </a:cubicBezTo>
                  <a:cubicBezTo>
                    <a:pt x="1002" y="54"/>
                    <a:pt x="828" y="0"/>
                    <a:pt x="6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4"/>
            <p:cNvSpPr/>
            <p:nvPr/>
          </p:nvSpPr>
          <p:spPr>
            <a:xfrm>
              <a:off x="3740325" y="3258900"/>
              <a:ext cx="16400" cy="15500"/>
            </a:xfrm>
            <a:custGeom>
              <a:avLst/>
              <a:gdLst/>
              <a:ahLst/>
              <a:cxnLst/>
              <a:rect l="l" t="t" r="r" b="b"/>
              <a:pathLst>
                <a:path w="656" h="620" extrusionOk="0">
                  <a:moveTo>
                    <a:pt x="291" y="0"/>
                  </a:moveTo>
                  <a:cubicBezTo>
                    <a:pt x="137" y="0"/>
                    <a:pt x="13" y="125"/>
                    <a:pt x="1" y="284"/>
                  </a:cubicBezTo>
                  <a:cubicBezTo>
                    <a:pt x="1" y="471"/>
                    <a:pt x="134" y="618"/>
                    <a:pt x="321" y="618"/>
                  </a:cubicBezTo>
                  <a:cubicBezTo>
                    <a:pt x="330" y="619"/>
                    <a:pt x="339" y="619"/>
                    <a:pt x="348" y="619"/>
                  </a:cubicBezTo>
                  <a:cubicBezTo>
                    <a:pt x="510" y="619"/>
                    <a:pt x="643" y="503"/>
                    <a:pt x="655" y="338"/>
                  </a:cubicBezTo>
                  <a:cubicBezTo>
                    <a:pt x="655" y="151"/>
                    <a:pt x="522" y="4"/>
                    <a:pt x="335" y="4"/>
                  </a:cubicBezTo>
                  <a:cubicBezTo>
                    <a:pt x="320" y="1"/>
                    <a:pt x="305" y="0"/>
                    <a:pt x="2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4"/>
            <p:cNvSpPr/>
            <p:nvPr/>
          </p:nvSpPr>
          <p:spPr>
            <a:xfrm>
              <a:off x="3740000" y="3247275"/>
              <a:ext cx="33425" cy="8875"/>
            </a:xfrm>
            <a:custGeom>
              <a:avLst/>
              <a:gdLst/>
              <a:ahLst/>
              <a:cxnLst/>
              <a:rect l="l" t="t" r="r" b="b"/>
              <a:pathLst>
                <a:path w="1337" h="355" extrusionOk="0">
                  <a:moveTo>
                    <a:pt x="655" y="1"/>
                  </a:moveTo>
                  <a:cubicBezTo>
                    <a:pt x="468" y="1"/>
                    <a:pt x="294" y="68"/>
                    <a:pt x="147" y="175"/>
                  </a:cubicBezTo>
                  <a:cubicBezTo>
                    <a:pt x="41" y="255"/>
                    <a:pt x="0" y="322"/>
                    <a:pt x="27" y="348"/>
                  </a:cubicBezTo>
                  <a:cubicBezTo>
                    <a:pt x="31" y="352"/>
                    <a:pt x="37" y="354"/>
                    <a:pt x="44" y="354"/>
                  </a:cubicBezTo>
                  <a:cubicBezTo>
                    <a:pt x="115" y="354"/>
                    <a:pt x="341" y="201"/>
                    <a:pt x="655" y="201"/>
                  </a:cubicBezTo>
                  <a:cubicBezTo>
                    <a:pt x="967" y="201"/>
                    <a:pt x="1214" y="341"/>
                    <a:pt x="1281" y="341"/>
                  </a:cubicBezTo>
                  <a:cubicBezTo>
                    <a:pt x="1288" y="341"/>
                    <a:pt x="1294" y="339"/>
                    <a:pt x="1296" y="335"/>
                  </a:cubicBezTo>
                  <a:cubicBezTo>
                    <a:pt x="1337" y="308"/>
                    <a:pt x="1283" y="241"/>
                    <a:pt x="1163" y="175"/>
                  </a:cubicBezTo>
                  <a:cubicBezTo>
                    <a:pt x="1016" y="68"/>
                    <a:pt x="842" y="1"/>
                    <a:pt x="6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4"/>
            <p:cNvSpPr/>
            <p:nvPr/>
          </p:nvSpPr>
          <p:spPr>
            <a:xfrm>
              <a:off x="3686550" y="3247950"/>
              <a:ext cx="27425" cy="73025"/>
            </a:xfrm>
            <a:custGeom>
              <a:avLst/>
              <a:gdLst/>
              <a:ahLst/>
              <a:cxnLst/>
              <a:rect l="l" t="t" r="r" b="b"/>
              <a:pathLst>
                <a:path w="1097" h="2921" extrusionOk="0">
                  <a:moveTo>
                    <a:pt x="1055" y="1"/>
                  </a:moveTo>
                  <a:cubicBezTo>
                    <a:pt x="1011" y="1"/>
                    <a:pt x="692" y="757"/>
                    <a:pt x="321" y="1724"/>
                  </a:cubicBezTo>
                  <a:cubicBezTo>
                    <a:pt x="241" y="1965"/>
                    <a:pt x="161" y="2192"/>
                    <a:pt x="68" y="2406"/>
                  </a:cubicBezTo>
                  <a:cubicBezTo>
                    <a:pt x="14" y="2513"/>
                    <a:pt x="1" y="2633"/>
                    <a:pt x="27" y="2753"/>
                  </a:cubicBezTo>
                  <a:cubicBezTo>
                    <a:pt x="54" y="2820"/>
                    <a:pt x="108" y="2860"/>
                    <a:pt x="174" y="2887"/>
                  </a:cubicBezTo>
                  <a:cubicBezTo>
                    <a:pt x="214" y="2900"/>
                    <a:pt x="268" y="2900"/>
                    <a:pt x="321" y="2900"/>
                  </a:cubicBezTo>
                  <a:cubicBezTo>
                    <a:pt x="415" y="2913"/>
                    <a:pt x="512" y="2920"/>
                    <a:pt x="609" y="2920"/>
                  </a:cubicBezTo>
                  <a:cubicBezTo>
                    <a:pt x="705" y="2920"/>
                    <a:pt x="802" y="2913"/>
                    <a:pt x="896" y="2900"/>
                  </a:cubicBezTo>
                  <a:cubicBezTo>
                    <a:pt x="709" y="2847"/>
                    <a:pt x="522" y="2806"/>
                    <a:pt x="335" y="2806"/>
                  </a:cubicBezTo>
                  <a:cubicBezTo>
                    <a:pt x="241" y="2806"/>
                    <a:pt x="161" y="2780"/>
                    <a:pt x="148" y="2713"/>
                  </a:cubicBezTo>
                  <a:cubicBezTo>
                    <a:pt x="134" y="2619"/>
                    <a:pt x="148" y="2526"/>
                    <a:pt x="201" y="2446"/>
                  </a:cubicBezTo>
                  <a:cubicBezTo>
                    <a:pt x="281" y="2232"/>
                    <a:pt x="375" y="2005"/>
                    <a:pt x="468" y="1778"/>
                  </a:cubicBezTo>
                  <a:cubicBezTo>
                    <a:pt x="829" y="802"/>
                    <a:pt x="1096" y="14"/>
                    <a:pt x="1056" y="1"/>
                  </a:cubicBezTo>
                  <a:cubicBezTo>
                    <a:pt x="1056" y="1"/>
                    <a:pt x="1055" y="1"/>
                    <a:pt x="105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4"/>
            <p:cNvSpPr/>
            <p:nvPr/>
          </p:nvSpPr>
          <p:spPr>
            <a:xfrm>
              <a:off x="3702925" y="3401275"/>
              <a:ext cx="84525" cy="38000"/>
            </a:xfrm>
            <a:custGeom>
              <a:avLst/>
              <a:gdLst/>
              <a:ahLst/>
              <a:cxnLst/>
              <a:rect l="l" t="t" r="r" b="b"/>
              <a:pathLst>
                <a:path w="3381" h="1520" extrusionOk="0">
                  <a:moveTo>
                    <a:pt x="3381" y="0"/>
                  </a:moveTo>
                  <a:lnTo>
                    <a:pt x="3381" y="0"/>
                  </a:lnTo>
                  <a:cubicBezTo>
                    <a:pt x="2386" y="589"/>
                    <a:pt x="1237" y="909"/>
                    <a:pt x="72" y="909"/>
                  </a:cubicBezTo>
                  <a:cubicBezTo>
                    <a:pt x="48" y="909"/>
                    <a:pt x="24" y="909"/>
                    <a:pt x="0" y="909"/>
                  </a:cubicBezTo>
                  <a:lnTo>
                    <a:pt x="0" y="909"/>
                  </a:lnTo>
                  <a:lnTo>
                    <a:pt x="40" y="1497"/>
                  </a:lnTo>
                  <a:cubicBezTo>
                    <a:pt x="204" y="1512"/>
                    <a:pt x="360" y="1520"/>
                    <a:pt x="510" y="1520"/>
                  </a:cubicBezTo>
                  <a:cubicBezTo>
                    <a:pt x="2668" y="1520"/>
                    <a:pt x="3381" y="0"/>
                    <a:pt x="3381"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4"/>
            <p:cNvSpPr/>
            <p:nvPr/>
          </p:nvSpPr>
          <p:spPr>
            <a:xfrm>
              <a:off x="3711600" y="3335700"/>
              <a:ext cx="27750" cy="19350"/>
            </a:xfrm>
            <a:custGeom>
              <a:avLst/>
              <a:gdLst/>
              <a:ahLst/>
              <a:cxnLst/>
              <a:rect l="l" t="t" r="r" b="b"/>
              <a:pathLst>
                <a:path w="1110" h="774" extrusionOk="0">
                  <a:moveTo>
                    <a:pt x="529" y="0"/>
                  </a:moveTo>
                  <a:cubicBezTo>
                    <a:pt x="341" y="0"/>
                    <a:pt x="159" y="90"/>
                    <a:pt x="41" y="232"/>
                  </a:cubicBezTo>
                  <a:lnTo>
                    <a:pt x="27" y="245"/>
                  </a:lnTo>
                  <a:cubicBezTo>
                    <a:pt x="1" y="285"/>
                    <a:pt x="1" y="339"/>
                    <a:pt x="27" y="379"/>
                  </a:cubicBezTo>
                  <a:cubicBezTo>
                    <a:pt x="54" y="419"/>
                    <a:pt x="81" y="446"/>
                    <a:pt x="121" y="486"/>
                  </a:cubicBezTo>
                  <a:cubicBezTo>
                    <a:pt x="255" y="592"/>
                    <a:pt x="402" y="686"/>
                    <a:pt x="575" y="753"/>
                  </a:cubicBezTo>
                  <a:cubicBezTo>
                    <a:pt x="617" y="767"/>
                    <a:pt x="661" y="774"/>
                    <a:pt x="703" y="774"/>
                  </a:cubicBezTo>
                  <a:cubicBezTo>
                    <a:pt x="823" y="774"/>
                    <a:pt x="941" y="721"/>
                    <a:pt x="1030" y="633"/>
                  </a:cubicBezTo>
                  <a:cubicBezTo>
                    <a:pt x="1110" y="499"/>
                    <a:pt x="1096" y="339"/>
                    <a:pt x="1003" y="218"/>
                  </a:cubicBezTo>
                  <a:cubicBezTo>
                    <a:pt x="909" y="98"/>
                    <a:pt x="762" y="18"/>
                    <a:pt x="602" y="5"/>
                  </a:cubicBezTo>
                  <a:cubicBezTo>
                    <a:pt x="578" y="2"/>
                    <a:pt x="553" y="0"/>
                    <a:pt x="529"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4"/>
            <p:cNvSpPr/>
            <p:nvPr/>
          </p:nvSpPr>
          <p:spPr>
            <a:xfrm>
              <a:off x="3706600" y="3326450"/>
              <a:ext cx="29750" cy="25100"/>
            </a:xfrm>
            <a:custGeom>
              <a:avLst/>
              <a:gdLst/>
              <a:ahLst/>
              <a:cxnLst/>
              <a:rect l="l" t="t" r="r" b="b"/>
              <a:pathLst>
                <a:path w="1190" h="1004" extrusionOk="0">
                  <a:moveTo>
                    <a:pt x="1123" y="1"/>
                  </a:moveTo>
                  <a:cubicBezTo>
                    <a:pt x="1056" y="1"/>
                    <a:pt x="1056" y="388"/>
                    <a:pt x="735" y="655"/>
                  </a:cubicBezTo>
                  <a:cubicBezTo>
                    <a:pt x="415" y="922"/>
                    <a:pt x="14" y="882"/>
                    <a:pt x="0" y="936"/>
                  </a:cubicBezTo>
                  <a:cubicBezTo>
                    <a:pt x="0" y="949"/>
                    <a:pt x="94" y="1003"/>
                    <a:pt x="268" y="1003"/>
                  </a:cubicBezTo>
                  <a:cubicBezTo>
                    <a:pt x="283" y="1004"/>
                    <a:pt x="299" y="1004"/>
                    <a:pt x="314" y="1004"/>
                  </a:cubicBezTo>
                  <a:cubicBezTo>
                    <a:pt x="514" y="1004"/>
                    <a:pt x="720" y="926"/>
                    <a:pt x="869" y="802"/>
                  </a:cubicBezTo>
                  <a:cubicBezTo>
                    <a:pt x="1042" y="655"/>
                    <a:pt x="1149" y="468"/>
                    <a:pt x="1163" y="254"/>
                  </a:cubicBezTo>
                  <a:cubicBezTo>
                    <a:pt x="1189" y="94"/>
                    <a:pt x="1149" y="1"/>
                    <a:pt x="112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4"/>
            <p:cNvSpPr/>
            <p:nvPr/>
          </p:nvSpPr>
          <p:spPr>
            <a:xfrm>
              <a:off x="3738000" y="3215250"/>
              <a:ext cx="40775" cy="11750"/>
            </a:xfrm>
            <a:custGeom>
              <a:avLst/>
              <a:gdLst/>
              <a:ahLst/>
              <a:cxnLst/>
              <a:rect l="l" t="t" r="r" b="b"/>
              <a:pathLst>
                <a:path w="1631" h="470" extrusionOk="0">
                  <a:moveTo>
                    <a:pt x="657" y="0"/>
                  </a:moveTo>
                  <a:cubicBezTo>
                    <a:pt x="513" y="0"/>
                    <a:pt x="367" y="24"/>
                    <a:pt x="227" y="80"/>
                  </a:cubicBezTo>
                  <a:cubicBezTo>
                    <a:pt x="80" y="146"/>
                    <a:pt x="0" y="213"/>
                    <a:pt x="14" y="253"/>
                  </a:cubicBezTo>
                  <a:cubicBezTo>
                    <a:pt x="54" y="360"/>
                    <a:pt x="401" y="307"/>
                    <a:pt x="802" y="360"/>
                  </a:cubicBezTo>
                  <a:cubicBezTo>
                    <a:pt x="1110" y="400"/>
                    <a:pt x="1373" y="469"/>
                    <a:pt x="1510" y="469"/>
                  </a:cubicBezTo>
                  <a:cubicBezTo>
                    <a:pt x="1558" y="469"/>
                    <a:pt x="1590" y="461"/>
                    <a:pt x="1604" y="440"/>
                  </a:cubicBezTo>
                  <a:cubicBezTo>
                    <a:pt x="1630" y="400"/>
                    <a:pt x="1563" y="307"/>
                    <a:pt x="1430" y="213"/>
                  </a:cubicBezTo>
                  <a:cubicBezTo>
                    <a:pt x="1256" y="93"/>
                    <a:pt x="1056" y="26"/>
                    <a:pt x="842" y="13"/>
                  </a:cubicBezTo>
                  <a:cubicBezTo>
                    <a:pt x="781" y="5"/>
                    <a:pt x="719" y="0"/>
                    <a:pt x="65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4"/>
            <p:cNvSpPr/>
            <p:nvPr/>
          </p:nvSpPr>
          <p:spPr>
            <a:xfrm>
              <a:off x="3657500" y="3220175"/>
              <a:ext cx="30750" cy="9650"/>
            </a:xfrm>
            <a:custGeom>
              <a:avLst/>
              <a:gdLst/>
              <a:ahLst/>
              <a:cxnLst/>
              <a:rect l="l" t="t" r="r" b="b"/>
              <a:pathLst>
                <a:path w="1230" h="386" extrusionOk="0">
                  <a:moveTo>
                    <a:pt x="654" y="1"/>
                  </a:moveTo>
                  <a:cubicBezTo>
                    <a:pt x="637" y="1"/>
                    <a:pt x="619" y="1"/>
                    <a:pt x="602" y="3"/>
                  </a:cubicBezTo>
                  <a:cubicBezTo>
                    <a:pt x="428" y="3"/>
                    <a:pt x="268" y="70"/>
                    <a:pt x="134" y="163"/>
                  </a:cubicBezTo>
                  <a:cubicBezTo>
                    <a:pt x="27" y="230"/>
                    <a:pt x="0" y="310"/>
                    <a:pt x="27" y="350"/>
                  </a:cubicBezTo>
                  <a:cubicBezTo>
                    <a:pt x="45" y="377"/>
                    <a:pt x="83" y="386"/>
                    <a:pt x="138" y="386"/>
                  </a:cubicBezTo>
                  <a:cubicBezTo>
                    <a:pt x="247" y="386"/>
                    <a:pt x="419" y="350"/>
                    <a:pt x="615" y="350"/>
                  </a:cubicBezTo>
                  <a:cubicBezTo>
                    <a:pt x="783" y="350"/>
                    <a:pt x="933" y="368"/>
                    <a:pt x="1042" y="368"/>
                  </a:cubicBezTo>
                  <a:cubicBezTo>
                    <a:pt x="1123" y="368"/>
                    <a:pt x="1180" y="358"/>
                    <a:pt x="1203" y="323"/>
                  </a:cubicBezTo>
                  <a:cubicBezTo>
                    <a:pt x="1230" y="283"/>
                    <a:pt x="1189" y="203"/>
                    <a:pt x="1083" y="136"/>
                  </a:cubicBezTo>
                  <a:cubicBezTo>
                    <a:pt x="951" y="52"/>
                    <a:pt x="808" y="1"/>
                    <a:pt x="65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4"/>
            <p:cNvSpPr/>
            <p:nvPr/>
          </p:nvSpPr>
          <p:spPr>
            <a:xfrm>
              <a:off x="3711600" y="3127700"/>
              <a:ext cx="220475" cy="329325"/>
            </a:xfrm>
            <a:custGeom>
              <a:avLst/>
              <a:gdLst/>
              <a:ahLst/>
              <a:cxnLst/>
              <a:rect l="l" t="t" r="r" b="b"/>
              <a:pathLst>
                <a:path w="8819" h="13173" extrusionOk="0">
                  <a:moveTo>
                    <a:pt x="1" y="1"/>
                  </a:moveTo>
                  <a:lnTo>
                    <a:pt x="1" y="1"/>
                  </a:lnTo>
                  <a:cubicBezTo>
                    <a:pt x="308" y="1577"/>
                    <a:pt x="1457" y="2847"/>
                    <a:pt x="3007" y="3301"/>
                  </a:cubicBezTo>
                  <a:cubicBezTo>
                    <a:pt x="3087" y="3835"/>
                    <a:pt x="3167" y="4397"/>
                    <a:pt x="3448" y="4864"/>
                  </a:cubicBezTo>
                  <a:cubicBezTo>
                    <a:pt x="3703" y="5289"/>
                    <a:pt x="4167" y="5637"/>
                    <a:pt x="4651" y="5637"/>
                  </a:cubicBezTo>
                  <a:cubicBezTo>
                    <a:pt x="4699" y="5637"/>
                    <a:pt x="4748" y="5633"/>
                    <a:pt x="4797" y="5626"/>
                  </a:cubicBezTo>
                  <a:lnTo>
                    <a:pt x="4797" y="5626"/>
                  </a:lnTo>
                  <a:cubicBezTo>
                    <a:pt x="4437" y="6280"/>
                    <a:pt x="3889" y="7229"/>
                    <a:pt x="4062" y="7964"/>
                  </a:cubicBezTo>
                  <a:cubicBezTo>
                    <a:pt x="4236" y="8699"/>
                    <a:pt x="4557" y="8966"/>
                    <a:pt x="5225" y="9540"/>
                  </a:cubicBezTo>
                  <a:cubicBezTo>
                    <a:pt x="4704" y="9901"/>
                    <a:pt x="4503" y="10035"/>
                    <a:pt x="4196" y="10596"/>
                  </a:cubicBezTo>
                  <a:cubicBezTo>
                    <a:pt x="3889" y="11157"/>
                    <a:pt x="4062" y="12266"/>
                    <a:pt x="4490" y="12734"/>
                  </a:cubicBezTo>
                  <a:cubicBezTo>
                    <a:pt x="4749" y="13034"/>
                    <a:pt x="5148" y="13173"/>
                    <a:pt x="5552" y="13173"/>
                  </a:cubicBezTo>
                  <a:cubicBezTo>
                    <a:pt x="5794" y="13173"/>
                    <a:pt x="6038" y="13123"/>
                    <a:pt x="6254" y="13028"/>
                  </a:cubicBezTo>
                  <a:cubicBezTo>
                    <a:pt x="6841" y="12760"/>
                    <a:pt x="7269" y="12239"/>
                    <a:pt x="7590" y="11692"/>
                  </a:cubicBezTo>
                  <a:cubicBezTo>
                    <a:pt x="8672" y="9848"/>
                    <a:pt x="8819" y="7616"/>
                    <a:pt x="8618" y="5492"/>
                  </a:cubicBezTo>
                  <a:cubicBezTo>
                    <a:pt x="8525" y="4503"/>
                    <a:pt x="8351" y="3488"/>
                    <a:pt x="7790" y="2673"/>
                  </a:cubicBezTo>
                  <a:cubicBezTo>
                    <a:pt x="7175" y="1818"/>
                    <a:pt x="6214" y="1283"/>
                    <a:pt x="5225" y="909"/>
                  </a:cubicBezTo>
                  <a:cubicBezTo>
                    <a:pt x="3722" y="334"/>
                    <a:pt x="2116" y="40"/>
                    <a:pt x="509" y="40"/>
                  </a:cubicBezTo>
                  <a:cubicBezTo>
                    <a:pt x="473" y="40"/>
                    <a:pt x="437" y="41"/>
                    <a:pt x="402" y="41"/>
                  </a:cubicBezTo>
                  <a:lnTo>
                    <a:pt x="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4"/>
            <p:cNvSpPr/>
            <p:nvPr/>
          </p:nvSpPr>
          <p:spPr>
            <a:xfrm>
              <a:off x="3599800" y="3129875"/>
              <a:ext cx="137225" cy="85525"/>
            </a:xfrm>
            <a:custGeom>
              <a:avLst/>
              <a:gdLst/>
              <a:ahLst/>
              <a:cxnLst/>
              <a:rect l="l" t="t" r="r" b="b"/>
              <a:pathLst>
                <a:path w="5489" h="3421" extrusionOk="0">
                  <a:moveTo>
                    <a:pt x="4016" y="0"/>
                  </a:moveTo>
                  <a:cubicBezTo>
                    <a:pt x="3818" y="0"/>
                    <a:pt x="3620" y="38"/>
                    <a:pt x="3431" y="114"/>
                  </a:cubicBezTo>
                  <a:cubicBezTo>
                    <a:pt x="2950" y="315"/>
                    <a:pt x="2549" y="689"/>
                    <a:pt x="2308" y="1156"/>
                  </a:cubicBezTo>
                  <a:cubicBezTo>
                    <a:pt x="2077" y="977"/>
                    <a:pt x="1834" y="900"/>
                    <a:pt x="1603" y="900"/>
                  </a:cubicBezTo>
                  <a:cubicBezTo>
                    <a:pt x="714" y="900"/>
                    <a:pt x="1" y="2037"/>
                    <a:pt x="785" y="2853"/>
                  </a:cubicBezTo>
                  <a:lnTo>
                    <a:pt x="505" y="2933"/>
                  </a:lnTo>
                  <a:cubicBezTo>
                    <a:pt x="797" y="3267"/>
                    <a:pt x="1186" y="3421"/>
                    <a:pt x="1569" y="3421"/>
                  </a:cubicBezTo>
                  <a:cubicBezTo>
                    <a:pt x="2184" y="3421"/>
                    <a:pt x="2785" y="3024"/>
                    <a:pt x="2950" y="2332"/>
                  </a:cubicBezTo>
                  <a:cubicBezTo>
                    <a:pt x="3213" y="2390"/>
                    <a:pt x="3475" y="2417"/>
                    <a:pt x="3741" y="2417"/>
                  </a:cubicBezTo>
                  <a:cubicBezTo>
                    <a:pt x="3908" y="2417"/>
                    <a:pt x="4076" y="2406"/>
                    <a:pt x="4246" y="2386"/>
                  </a:cubicBezTo>
                  <a:cubicBezTo>
                    <a:pt x="4673" y="2332"/>
                    <a:pt x="5061" y="2078"/>
                    <a:pt x="5274" y="1691"/>
                  </a:cubicBezTo>
                  <a:cubicBezTo>
                    <a:pt x="5488" y="1196"/>
                    <a:pt x="5341" y="622"/>
                    <a:pt x="4914" y="288"/>
                  </a:cubicBezTo>
                  <a:cubicBezTo>
                    <a:pt x="4650" y="98"/>
                    <a:pt x="4335" y="0"/>
                    <a:pt x="401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4"/>
            <p:cNvSpPr/>
            <p:nvPr/>
          </p:nvSpPr>
          <p:spPr>
            <a:xfrm>
              <a:off x="3738650" y="3111450"/>
              <a:ext cx="182400" cy="70400"/>
            </a:xfrm>
            <a:custGeom>
              <a:avLst/>
              <a:gdLst/>
              <a:ahLst/>
              <a:cxnLst/>
              <a:rect l="l" t="t" r="r" b="b"/>
              <a:pathLst>
                <a:path w="7296" h="2816" extrusionOk="0">
                  <a:moveTo>
                    <a:pt x="1605" y="1"/>
                  </a:moveTo>
                  <a:cubicBezTo>
                    <a:pt x="1350" y="1"/>
                    <a:pt x="1094" y="61"/>
                    <a:pt x="856" y="183"/>
                  </a:cubicBezTo>
                  <a:cubicBezTo>
                    <a:pt x="535" y="344"/>
                    <a:pt x="282" y="611"/>
                    <a:pt x="121" y="931"/>
                  </a:cubicBezTo>
                  <a:cubicBezTo>
                    <a:pt x="81" y="1012"/>
                    <a:pt x="54" y="1105"/>
                    <a:pt x="28" y="1199"/>
                  </a:cubicBezTo>
                  <a:cubicBezTo>
                    <a:pt x="14" y="1265"/>
                    <a:pt x="1" y="1292"/>
                    <a:pt x="14" y="1306"/>
                  </a:cubicBezTo>
                  <a:cubicBezTo>
                    <a:pt x="28" y="1306"/>
                    <a:pt x="68" y="1172"/>
                    <a:pt x="188" y="972"/>
                  </a:cubicBezTo>
                  <a:cubicBezTo>
                    <a:pt x="348" y="678"/>
                    <a:pt x="602" y="437"/>
                    <a:pt x="910" y="303"/>
                  </a:cubicBezTo>
                  <a:cubicBezTo>
                    <a:pt x="1117" y="206"/>
                    <a:pt x="1340" y="159"/>
                    <a:pt x="1564" y="159"/>
                  </a:cubicBezTo>
                  <a:cubicBezTo>
                    <a:pt x="1832" y="159"/>
                    <a:pt x="2099" y="226"/>
                    <a:pt x="2339" y="357"/>
                  </a:cubicBezTo>
                  <a:cubicBezTo>
                    <a:pt x="2593" y="477"/>
                    <a:pt x="2767" y="704"/>
                    <a:pt x="3007" y="945"/>
                  </a:cubicBezTo>
                  <a:cubicBezTo>
                    <a:pt x="3114" y="1065"/>
                    <a:pt x="3261" y="1172"/>
                    <a:pt x="3421" y="1239"/>
                  </a:cubicBezTo>
                  <a:cubicBezTo>
                    <a:pt x="3513" y="1274"/>
                    <a:pt x="3608" y="1291"/>
                    <a:pt x="3704" y="1291"/>
                  </a:cubicBezTo>
                  <a:cubicBezTo>
                    <a:pt x="3789" y="1291"/>
                    <a:pt x="3874" y="1277"/>
                    <a:pt x="3956" y="1252"/>
                  </a:cubicBezTo>
                  <a:cubicBezTo>
                    <a:pt x="4303" y="1145"/>
                    <a:pt x="4557" y="931"/>
                    <a:pt x="4838" y="811"/>
                  </a:cubicBezTo>
                  <a:cubicBezTo>
                    <a:pt x="5038" y="721"/>
                    <a:pt x="5246" y="676"/>
                    <a:pt x="5461" y="676"/>
                  </a:cubicBezTo>
                  <a:cubicBezTo>
                    <a:pt x="5533" y="676"/>
                    <a:pt x="5606" y="681"/>
                    <a:pt x="5679" y="691"/>
                  </a:cubicBezTo>
                  <a:cubicBezTo>
                    <a:pt x="6174" y="771"/>
                    <a:pt x="6601" y="1052"/>
                    <a:pt x="6868" y="1479"/>
                  </a:cubicBezTo>
                  <a:cubicBezTo>
                    <a:pt x="7055" y="1773"/>
                    <a:pt x="7162" y="2094"/>
                    <a:pt x="7202" y="2428"/>
                  </a:cubicBezTo>
                  <a:cubicBezTo>
                    <a:pt x="7243" y="2668"/>
                    <a:pt x="7229" y="2815"/>
                    <a:pt x="7243" y="2815"/>
                  </a:cubicBezTo>
                  <a:cubicBezTo>
                    <a:pt x="7283" y="2682"/>
                    <a:pt x="7296" y="2548"/>
                    <a:pt x="7283" y="2401"/>
                  </a:cubicBezTo>
                  <a:cubicBezTo>
                    <a:pt x="7256" y="2054"/>
                    <a:pt x="7149" y="1706"/>
                    <a:pt x="6975" y="1399"/>
                  </a:cubicBezTo>
                  <a:cubicBezTo>
                    <a:pt x="6695" y="931"/>
                    <a:pt x="6227" y="611"/>
                    <a:pt x="5693" y="531"/>
                  </a:cubicBezTo>
                  <a:cubicBezTo>
                    <a:pt x="5595" y="509"/>
                    <a:pt x="5494" y="499"/>
                    <a:pt x="5393" y="499"/>
                  </a:cubicBezTo>
                  <a:cubicBezTo>
                    <a:pt x="5176" y="499"/>
                    <a:pt x="4958" y="546"/>
                    <a:pt x="4757" y="637"/>
                  </a:cubicBezTo>
                  <a:cubicBezTo>
                    <a:pt x="4463" y="784"/>
                    <a:pt x="4196" y="998"/>
                    <a:pt x="3902" y="1078"/>
                  </a:cubicBezTo>
                  <a:cubicBezTo>
                    <a:pt x="3834" y="1097"/>
                    <a:pt x="3766" y="1107"/>
                    <a:pt x="3699" y="1107"/>
                  </a:cubicBezTo>
                  <a:cubicBezTo>
                    <a:pt x="3622" y="1107"/>
                    <a:pt x="3546" y="1094"/>
                    <a:pt x="3475" y="1065"/>
                  </a:cubicBezTo>
                  <a:cubicBezTo>
                    <a:pt x="3328" y="1012"/>
                    <a:pt x="3208" y="918"/>
                    <a:pt x="3114" y="811"/>
                  </a:cubicBezTo>
                  <a:cubicBezTo>
                    <a:pt x="2914" y="571"/>
                    <a:pt x="2673" y="370"/>
                    <a:pt x="2406" y="210"/>
                  </a:cubicBezTo>
                  <a:cubicBezTo>
                    <a:pt x="2156" y="71"/>
                    <a:pt x="1881" y="1"/>
                    <a:pt x="160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4"/>
            <p:cNvSpPr/>
            <p:nvPr/>
          </p:nvSpPr>
          <p:spPr>
            <a:xfrm>
              <a:off x="3775400" y="3172125"/>
              <a:ext cx="180075" cy="171750"/>
            </a:xfrm>
            <a:custGeom>
              <a:avLst/>
              <a:gdLst/>
              <a:ahLst/>
              <a:cxnLst/>
              <a:rect l="l" t="t" r="r" b="b"/>
              <a:pathLst>
                <a:path w="7203" h="6870" extrusionOk="0">
                  <a:moveTo>
                    <a:pt x="836" y="1"/>
                  </a:moveTo>
                  <a:cubicBezTo>
                    <a:pt x="722" y="1"/>
                    <a:pt x="609" y="14"/>
                    <a:pt x="495" y="41"/>
                  </a:cubicBezTo>
                  <a:cubicBezTo>
                    <a:pt x="361" y="81"/>
                    <a:pt x="228" y="134"/>
                    <a:pt x="108" y="215"/>
                  </a:cubicBezTo>
                  <a:cubicBezTo>
                    <a:pt x="67" y="228"/>
                    <a:pt x="27" y="268"/>
                    <a:pt x="1" y="308"/>
                  </a:cubicBezTo>
                  <a:cubicBezTo>
                    <a:pt x="161" y="215"/>
                    <a:pt x="335" y="134"/>
                    <a:pt x="508" y="94"/>
                  </a:cubicBezTo>
                  <a:cubicBezTo>
                    <a:pt x="602" y="77"/>
                    <a:pt x="698" y="67"/>
                    <a:pt x="793" y="67"/>
                  </a:cubicBezTo>
                  <a:cubicBezTo>
                    <a:pt x="915" y="67"/>
                    <a:pt x="1037" y="83"/>
                    <a:pt x="1150" y="121"/>
                  </a:cubicBezTo>
                  <a:cubicBezTo>
                    <a:pt x="1430" y="201"/>
                    <a:pt x="1671" y="375"/>
                    <a:pt x="1844" y="602"/>
                  </a:cubicBezTo>
                  <a:cubicBezTo>
                    <a:pt x="2045" y="856"/>
                    <a:pt x="2112" y="1217"/>
                    <a:pt x="2325" y="1564"/>
                  </a:cubicBezTo>
                  <a:cubicBezTo>
                    <a:pt x="2446" y="1751"/>
                    <a:pt x="2633" y="1898"/>
                    <a:pt x="2847" y="1951"/>
                  </a:cubicBezTo>
                  <a:cubicBezTo>
                    <a:pt x="2952" y="1970"/>
                    <a:pt x="3057" y="1980"/>
                    <a:pt x="3161" y="1980"/>
                  </a:cubicBezTo>
                  <a:cubicBezTo>
                    <a:pt x="3282" y="1980"/>
                    <a:pt x="3400" y="1967"/>
                    <a:pt x="3515" y="1938"/>
                  </a:cubicBezTo>
                  <a:cubicBezTo>
                    <a:pt x="3742" y="1898"/>
                    <a:pt x="3955" y="1831"/>
                    <a:pt x="4183" y="1805"/>
                  </a:cubicBezTo>
                  <a:cubicBezTo>
                    <a:pt x="4241" y="1794"/>
                    <a:pt x="4299" y="1789"/>
                    <a:pt x="4356" y="1789"/>
                  </a:cubicBezTo>
                  <a:cubicBezTo>
                    <a:pt x="4523" y="1789"/>
                    <a:pt x="4685" y="1832"/>
                    <a:pt x="4824" y="1911"/>
                  </a:cubicBezTo>
                  <a:cubicBezTo>
                    <a:pt x="5011" y="2045"/>
                    <a:pt x="5118" y="2259"/>
                    <a:pt x="5118" y="2486"/>
                  </a:cubicBezTo>
                  <a:cubicBezTo>
                    <a:pt x="5118" y="2726"/>
                    <a:pt x="5051" y="2967"/>
                    <a:pt x="4944" y="3194"/>
                  </a:cubicBezTo>
                  <a:lnTo>
                    <a:pt x="4877" y="3328"/>
                  </a:lnTo>
                  <a:lnTo>
                    <a:pt x="5024" y="3301"/>
                  </a:lnTo>
                  <a:cubicBezTo>
                    <a:pt x="5097" y="3293"/>
                    <a:pt x="5169" y="3289"/>
                    <a:pt x="5241" y="3289"/>
                  </a:cubicBezTo>
                  <a:cubicBezTo>
                    <a:pt x="5634" y="3289"/>
                    <a:pt x="6017" y="3411"/>
                    <a:pt x="6334" y="3648"/>
                  </a:cubicBezTo>
                  <a:cubicBezTo>
                    <a:pt x="6815" y="3982"/>
                    <a:pt x="7069" y="4543"/>
                    <a:pt x="7015" y="5118"/>
                  </a:cubicBezTo>
                  <a:cubicBezTo>
                    <a:pt x="6975" y="5652"/>
                    <a:pt x="6694" y="6147"/>
                    <a:pt x="6267" y="6454"/>
                  </a:cubicBezTo>
                  <a:cubicBezTo>
                    <a:pt x="6066" y="6601"/>
                    <a:pt x="5839" y="6681"/>
                    <a:pt x="5599" y="6708"/>
                  </a:cubicBezTo>
                  <a:cubicBezTo>
                    <a:pt x="5586" y="6709"/>
                    <a:pt x="5573" y="6709"/>
                    <a:pt x="5561" y="6709"/>
                  </a:cubicBezTo>
                  <a:cubicBezTo>
                    <a:pt x="5348" y="6709"/>
                    <a:pt x="5150" y="6604"/>
                    <a:pt x="5024" y="6427"/>
                  </a:cubicBezTo>
                  <a:cubicBezTo>
                    <a:pt x="4811" y="6080"/>
                    <a:pt x="4811" y="5626"/>
                    <a:pt x="5024" y="5265"/>
                  </a:cubicBezTo>
                  <a:cubicBezTo>
                    <a:pt x="5160" y="5025"/>
                    <a:pt x="5409" y="4883"/>
                    <a:pt x="5671" y="4883"/>
                  </a:cubicBezTo>
                  <a:cubicBezTo>
                    <a:pt x="5745" y="4883"/>
                    <a:pt x="5819" y="4894"/>
                    <a:pt x="5893" y="4918"/>
                  </a:cubicBezTo>
                  <a:cubicBezTo>
                    <a:pt x="6147" y="4998"/>
                    <a:pt x="6294" y="5238"/>
                    <a:pt x="6267" y="5505"/>
                  </a:cubicBezTo>
                  <a:cubicBezTo>
                    <a:pt x="6240" y="5666"/>
                    <a:pt x="6133" y="5813"/>
                    <a:pt x="5986" y="5880"/>
                  </a:cubicBezTo>
                  <a:cubicBezTo>
                    <a:pt x="5933" y="5906"/>
                    <a:pt x="5879" y="5920"/>
                    <a:pt x="5826" y="5933"/>
                  </a:cubicBezTo>
                  <a:cubicBezTo>
                    <a:pt x="5853" y="5940"/>
                    <a:pt x="5879" y="5943"/>
                    <a:pt x="5906" y="5943"/>
                  </a:cubicBezTo>
                  <a:cubicBezTo>
                    <a:pt x="5933" y="5943"/>
                    <a:pt x="5960" y="5940"/>
                    <a:pt x="5986" y="5933"/>
                  </a:cubicBezTo>
                  <a:cubicBezTo>
                    <a:pt x="6147" y="5866"/>
                    <a:pt x="6280" y="5706"/>
                    <a:pt x="6320" y="5532"/>
                  </a:cubicBezTo>
                  <a:cubicBezTo>
                    <a:pt x="6360" y="5238"/>
                    <a:pt x="6187" y="4944"/>
                    <a:pt x="5906" y="4837"/>
                  </a:cubicBezTo>
                  <a:cubicBezTo>
                    <a:pt x="5819" y="4811"/>
                    <a:pt x="5731" y="4798"/>
                    <a:pt x="5645" y="4798"/>
                  </a:cubicBezTo>
                  <a:cubicBezTo>
                    <a:pt x="5344" y="4798"/>
                    <a:pt x="5060" y="4952"/>
                    <a:pt x="4904" y="5212"/>
                  </a:cubicBezTo>
                  <a:cubicBezTo>
                    <a:pt x="4784" y="5399"/>
                    <a:pt x="4717" y="5612"/>
                    <a:pt x="4717" y="5839"/>
                  </a:cubicBezTo>
                  <a:cubicBezTo>
                    <a:pt x="4690" y="6080"/>
                    <a:pt x="4757" y="6320"/>
                    <a:pt x="4891" y="6534"/>
                  </a:cubicBezTo>
                  <a:cubicBezTo>
                    <a:pt x="5044" y="6738"/>
                    <a:pt x="5282" y="6869"/>
                    <a:pt x="5547" y="6869"/>
                  </a:cubicBezTo>
                  <a:cubicBezTo>
                    <a:pt x="5560" y="6869"/>
                    <a:pt x="5573" y="6869"/>
                    <a:pt x="5585" y="6868"/>
                  </a:cubicBezTo>
                  <a:cubicBezTo>
                    <a:pt x="5853" y="6855"/>
                    <a:pt x="6120" y="6761"/>
                    <a:pt x="6347" y="6601"/>
                  </a:cubicBezTo>
                  <a:cubicBezTo>
                    <a:pt x="6828" y="6267"/>
                    <a:pt x="7135" y="5733"/>
                    <a:pt x="7175" y="5145"/>
                  </a:cubicBezTo>
                  <a:cubicBezTo>
                    <a:pt x="7202" y="4837"/>
                    <a:pt x="7149" y="4530"/>
                    <a:pt x="7028" y="4250"/>
                  </a:cubicBezTo>
                  <a:cubicBezTo>
                    <a:pt x="6895" y="3956"/>
                    <a:pt x="6681" y="3715"/>
                    <a:pt x="6427" y="3528"/>
                  </a:cubicBezTo>
                  <a:cubicBezTo>
                    <a:pt x="6102" y="3268"/>
                    <a:pt x="5699" y="3131"/>
                    <a:pt x="5287" y="3131"/>
                  </a:cubicBezTo>
                  <a:cubicBezTo>
                    <a:pt x="5238" y="3131"/>
                    <a:pt x="5189" y="3133"/>
                    <a:pt x="5140" y="3137"/>
                  </a:cubicBezTo>
                  <a:lnTo>
                    <a:pt x="5140" y="3137"/>
                  </a:lnTo>
                  <a:cubicBezTo>
                    <a:pt x="5232" y="2930"/>
                    <a:pt x="5278" y="2708"/>
                    <a:pt x="5278" y="2486"/>
                  </a:cubicBezTo>
                  <a:cubicBezTo>
                    <a:pt x="5278" y="2205"/>
                    <a:pt x="5131" y="1938"/>
                    <a:pt x="4904" y="1778"/>
                  </a:cubicBezTo>
                  <a:cubicBezTo>
                    <a:pt x="4734" y="1688"/>
                    <a:pt x="4541" y="1643"/>
                    <a:pt x="4348" y="1643"/>
                  </a:cubicBezTo>
                  <a:cubicBezTo>
                    <a:pt x="4284" y="1643"/>
                    <a:pt x="4219" y="1648"/>
                    <a:pt x="4156" y="1658"/>
                  </a:cubicBezTo>
                  <a:cubicBezTo>
                    <a:pt x="3929" y="1684"/>
                    <a:pt x="3702" y="1764"/>
                    <a:pt x="3488" y="1805"/>
                  </a:cubicBezTo>
                  <a:cubicBezTo>
                    <a:pt x="3380" y="1833"/>
                    <a:pt x="3273" y="1846"/>
                    <a:pt x="3164" y="1846"/>
                  </a:cubicBezTo>
                  <a:cubicBezTo>
                    <a:pt x="3069" y="1846"/>
                    <a:pt x="2972" y="1836"/>
                    <a:pt x="2873" y="1818"/>
                  </a:cubicBezTo>
                  <a:cubicBezTo>
                    <a:pt x="2700" y="1778"/>
                    <a:pt x="2539" y="1658"/>
                    <a:pt x="2432" y="1497"/>
                  </a:cubicBezTo>
                  <a:cubicBezTo>
                    <a:pt x="2232" y="1190"/>
                    <a:pt x="2152" y="816"/>
                    <a:pt x="1938" y="549"/>
                  </a:cubicBezTo>
                  <a:cubicBezTo>
                    <a:pt x="1738" y="295"/>
                    <a:pt x="1484" y="121"/>
                    <a:pt x="1176" y="41"/>
                  </a:cubicBezTo>
                  <a:cubicBezTo>
                    <a:pt x="1063" y="14"/>
                    <a:pt x="949" y="1"/>
                    <a:pt x="83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4"/>
            <p:cNvSpPr/>
            <p:nvPr/>
          </p:nvSpPr>
          <p:spPr>
            <a:xfrm>
              <a:off x="3546925" y="3126250"/>
              <a:ext cx="90225" cy="78275"/>
            </a:xfrm>
            <a:custGeom>
              <a:avLst/>
              <a:gdLst/>
              <a:ahLst/>
              <a:cxnLst/>
              <a:rect l="l" t="t" r="r" b="b"/>
              <a:pathLst>
                <a:path w="3609" h="3131" extrusionOk="0">
                  <a:moveTo>
                    <a:pt x="3341" y="0"/>
                  </a:moveTo>
                  <a:cubicBezTo>
                    <a:pt x="3318" y="0"/>
                    <a:pt x="3296" y="2"/>
                    <a:pt x="3274" y="5"/>
                  </a:cubicBezTo>
                  <a:cubicBezTo>
                    <a:pt x="2940" y="19"/>
                    <a:pt x="2646" y="179"/>
                    <a:pt x="2433" y="433"/>
                  </a:cubicBezTo>
                  <a:cubicBezTo>
                    <a:pt x="2299" y="620"/>
                    <a:pt x="2205" y="834"/>
                    <a:pt x="2192" y="1061"/>
                  </a:cubicBezTo>
                  <a:cubicBezTo>
                    <a:pt x="2179" y="1301"/>
                    <a:pt x="2205" y="1542"/>
                    <a:pt x="2192" y="1796"/>
                  </a:cubicBezTo>
                  <a:cubicBezTo>
                    <a:pt x="2179" y="2050"/>
                    <a:pt x="2099" y="2303"/>
                    <a:pt x="1952" y="2517"/>
                  </a:cubicBezTo>
                  <a:cubicBezTo>
                    <a:pt x="1791" y="2731"/>
                    <a:pt x="1564" y="2891"/>
                    <a:pt x="1297" y="2958"/>
                  </a:cubicBezTo>
                  <a:cubicBezTo>
                    <a:pt x="1230" y="2971"/>
                    <a:pt x="1162" y="2978"/>
                    <a:pt x="1095" y="2978"/>
                  </a:cubicBezTo>
                  <a:cubicBezTo>
                    <a:pt x="894" y="2978"/>
                    <a:pt x="696" y="2918"/>
                    <a:pt x="535" y="2798"/>
                  </a:cubicBezTo>
                  <a:cubicBezTo>
                    <a:pt x="335" y="2651"/>
                    <a:pt x="215" y="2424"/>
                    <a:pt x="201" y="2170"/>
                  </a:cubicBezTo>
                  <a:cubicBezTo>
                    <a:pt x="175" y="1943"/>
                    <a:pt x="268" y="1729"/>
                    <a:pt x="455" y="1582"/>
                  </a:cubicBezTo>
                  <a:cubicBezTo>
                    <a:pt x="580" y="1479"/>
                    <a:pt x="745" y="1416"/>
                    <a:pt x="906" y="1416"/>
                  </a:cubicBezTo>
                  <a:cubicBezTo>
                    <a:pt x="934" y="1416"/>
                    <a:pt x="962" y="1418"/>
                    <a:pt x="990" y="1422"/>
                  </a:cubicBezTo>
                  <a:cubicBezTo>
                    <a:pt x="1150" y="1435"/>
                    <a:pt x="1297" y="1515"/>
                    <a:pt x="1390" y="1649"/>
                  </a:cubicBezTo>
                  <a:cubicBezTo>
                    <a:pt x="1471" y="1742"/>
                    <a:pt x="1471" y="1876"/>
                    <a:pt x="1431" y="1983"/>
                  </a:cubicBezTo>
                  <a:cubicBezTo>
                    <a:pt x="1377" y="2076"/>
                    <a:pt x="1284" y="2156"/>
                    <a:pt x="1177" y="2183"/>
                  </a:cubicBezTo>
                  <a:cubicBezTo>
                    <a:pt x="1177" y="2183"/>
                    <a:pt x="1187" y="2187"/>
                    <a:pt x="1200" y="2187"/>
                  </a:cubicBezTo>
                  <a:cubicBezTo>
                    <a:pt x="1213" y="2187"/>
                    <a:pt x="1230" y="2183"/>
                    <a:pt x="1243" y="2170"/>
                  </a:cubicBezTo>
                  <a:cubicBezTo>
                    <a:pt x="1337" y="2143"/>
                    <a:pt x="1417" y="2076"/>
                    <a:pt x="1457" y="1996"/>
                  </a:cubicBezTo>
                  <a:cubicBezTo>
                    <a:pt x="1537" y="1863"/>
                    <a:pt x="1537" y="1702"/>
                    <a:pt x="1457" y="1582"/>
                  </a:cubicBezTo>
                  <a:cubicBezTo>
                    <a:pt x="1350" y="1408"/>
                    <a:pt x="1177" y="1301"/>
                    <a:pt x="990" y="1275"/>
                  </a:cubicBezTo>
                  <a:cubicBezTo>
                    <a:pt x="957" y="1271"/>
                    <a:pt x="924" y="1269"/>
                    <a:pt x="891" y="1269"/>
                  </a:cubicBezTo>
                  <a:cubicBezTo>
                    <a:pt x="694" y="1269"/>
                    <a:pt x="495" y="1336"/>
                    <a:pt x="335" y="1462"/>
                  </a:cubicBezTo>
                  <a:cubicBezTo>
                    <a:pt x="121" y="1622"/>
                    <a:pt x="1" y="1889"/>
                    <a:pt x="28" y="2156"/>
                  </a:cubicBezTo>
                  <a:cubicBezTo>
                    <a:pt x="41" y="2464"/>
                    <a:pt x="188" y="2731"/>
                    <a:pt x="415" y="2918"/>
                  </a:cubicBezTo>
                  <a:cubicBezTo>
                    <a:pt x="615" y="3058"/>
                    <a:pt x="844" y="3130"/>
                    <a:pt x="1075" y="3130"/>
                  </a:cubicBezTo>
                  <a:cubicBezTo>
                    <a:pt x="1154" y="3130"/>
                    <a:pt x="1232" y="3122"/>
                    <a:pt x="1310" y="3105"/>
                  </a:cubicBezTo>
                  <a:cubicBezTo>
                    <a:pt x="1618" y="3038"/>
                    <a:pt x="1898" y="2851"/>
                    <a:pt x="2072" y="2597"/>
                  </a:cubicBezTo>
                  <a:cubicBezTo>
                    <a:pt x="2232" y="2357"/>
                    <a:pt x="2326" y="2090"/>
                    <a:pt x="2339" y="1796"/>
                  </a:cubicBezTo>
                  <a:cubicBezTo>
                    <a:pt x="2352" y="1529"/>
                    <a:pt x="2326" y="1288"/>
                    <a:pt x="2339" y="1061"/>
                  </a:cubicBezTo>
                  <a:cubicBezTo>
                    <a:pt x="2339" y="860"/>
                    <a:pt x="2406" y="660"/>
                    <a:pt x="2526" y="500"/>
                  </a:cubicBezTo>
                  <a:cubicBezTo>
                    <a:pt x="2713" y="259"/>
                    <a:pt x="2980" y="99"/>
                    <a:pt x="3274" y="59"/>
                  </a:cubicBezTo>
                  <a:cubicBezTo>
                    <a:pt x="3319" y="56"/>
                    <a:pt x="3360" y="55"/>
                    <a:pt x="3397" y="55"/>
                  </a:cubicBezTo>
                  <a:cubicBezTo>
                    <a:pt x="3497" y="55"/>
                    <a:pt x="3564" y="63"/>
                    <a:pt x="3592" y="63"/>
                  </a:cubicBezTo>
                  <a:cubicBezTo>
                    <a:pt x="3603" y="63"/>
                    <a:pt x="3608" y="62"/>
                    <a:pt x="3608" y="59"/>
                  </a:cubicBezTo>
                  <a:cubicBezTo>
                    <a:pt x="3608" y="59"/>
                    <a:pt x="3582" y="45"/>
                    <a:pt x="3528" y="32"/>
                  </a:cubicBezTo>
                  <a:cubicBezTo>
                    <a:pt x="3469" y="13"/>
                    <a:pt x="3404" y="0"/>
                    <a:pt x="334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4"/>
            <p:cNvSpPr/>
            <p:nvPr/>
          </p:nvSpPr>
          <p:spPr>
            <a:xfrm>
              <a:off x="3593025" y="3983550"/>
              <a:ext cx="375475" cy="126425"/>
            </a:xfrm>
            <a:custGeom>
              <a:avLst/>
              <a:gdLst/>
              <a:ahLst/>
              <a:cxnLst/>
              <a:rect l="l" t="t" r="r" b="b"/>
              <a:pathLst>
                <a:path w="15019" h="5057" extrusionOk="0">
                  <a:moveTo>
                    <a:pt x="14424" y="0"/>
                  </a:moveTo>
                  <a:cubicBezTo>
                    <a:pt x="14327" y="0"/>
                    <a:pt x="14230" y="17"/>
                    <a:pt x="14136" y="51"/>
                  </a:cubicBezTo>
                  <a:lnTo>
                    <a:pt x="161" y="3351"/>
                  </a:lnTo>
                  <a:lnTo>
                    <a:pt x="1" y="3284"/>
                  </a:lnTo>
                  <a:lnTo>
                    <a:pt x="1" y="3284"/>
                  </a:lnTo>
                  <a:cubicBezTo>
                    <a:pt x="1887" y="4477"/>
                    <a:pt x="4007" y="5056"/>
                    <a:pt x="6110" y="5056"/>
                  </a:cubicBezTo>
                  <a:cubicBezTo>
                    <a:pt x="9235" y="5056"/>
                    <a:pt x="12322" y="3777"/>
                    <a:pt x="14551" y="1333"/>
                  </a:cubicBezTo>
                  <a:cubicBezTo>
                    <a:pt x="14738" y="1159"/>
                    <a:pt x="14871" y="932"/>
                    <a:pt x="14951" y="705"/>
                  </a:cubicBezTo>
                  <a:cubicBezTo>
                    <a:pt x="15018" y="451"/>
                    <a:pt x="14925" y="184"/>
                    <a:pt x="14711" y="51"/>
                  </a:cubicBezTo>
                  <a:cubicBezTo>
                    <a:pt x="14617" y="17"/>
                    <a:pt x="14520" y="0"/>
                    <a:pt x="144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4"/>
            <p:cNvSpPr/>
            <p:nvPr/>
          </p:nvSpPr>
          <p:spPr>
            <a:xfrm>
              <a:off x="3453400" y="3925350"/>
              <a:ext cx="230500" cy="129725"/>
            </a:xfrm>
            <a:custGeom>
              <a:avLst/>
              <a:gdLst/>
              <a:ahLst/>
              <a:cxnLst/>
              <a:rect l="l" t="t" r="r" b="b"/>
              <a:pathLst>
                <a:path w="9220" h="5189" extrusionOk="0">
                  <a:moveTo>
                    <a:pt x="1658" y="0"/>
                  </a:moveTo>
                  <a:lnTo>
                    <a:pt x="1" y="67"/>
                  </a:lnTo>
                  <a:lnTo>
                    <a:pt x="936" y="1363"/>
                  </a:lnTo>
                  <a:lnTo>
                    <a:pt x="7657" y="5064"/>
                  </a:lnTo>
                  <a:cubicBezTo>
                    <a:pt x="7805" y="5148"/>
                    <a:pt x="7966" y="5188"/>
                    <a:pt x="8125" y="5188"/>
                  </a:cubicBezTo>
                  <a:cubicBezTo>
                    <a:pt x="8493" y="5188"/>
                    <a:pt x="8847" y="4974"/>
                    <a:pt x="9006" y="4610"/>
                  </a:cubicBezTo>
                  <a:cubicBezTo>
                    <a:pt x="9220" y="4129"/>
                    <a:pt x="9019" y="3581"/>
                    <a:pt x="8552" y="3354"/>
                  </a:cubicBezTo>
                  <a:lnTo>
                    <a:pt x="165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4"/>
            <p:cNvSpPr/>
            <p:nvPr/>
          </p:nvSpPr>
          <p:spPr>
            <a:xfrm>
              <a:off x="3458075" y="3925350"/>
              <a:ext cx="32775" cy="31425"/>
            </a:xfrm>
            <a:custGeom>
              <a:avLst/>
              <a:gdLst/>
              <a:ahLst/>
              <a:cxnLst/>
              <a:rect l="l" t="t" r="r" b="b"/>
              <a:pathLst>
                <a:path w="1311" h="1257" extrusionOk="0">
                  <a:moveTo>
                    <a:pt x="1310" y="0"/>
                  </a:moveTo>
                  <a:lnTo>
                    <a:pt x="148" y="54"/>
                  </a:lnTo>
                  <a:lnTo>
                    <a:pt x="1" y="334"/>
                  </a:lnTo>
                  <a:lnTo>
                    <a:pt x="669" y="1256"/>
                  </a:lnTo>
                  <a:lnTo>
                    <a:pt x="131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4"/>
            <p:cNvSpPr/>
            <p:nvPr/>
          </p:nvSpPr>
          <p:spPr>
            <a:xfrm>
              <a:off x="3669525" y="4037250"/>
              <a:ext cx="25075" cy="21725"/>
            </a:xfrm>
            <a:custGeom>
              <a:avLst/>
              <a:gdLst/>
              <a:ahLst/>
              <a:cxnLst/>
              <a:rect l="l" t="t" r="r" b="b"/>
              <a:pathLst>
                <a:path w="1003" h="869" extrusionOk="0">
                  <a:moveTo>
                    <a:pt x="214" y="0"/>
                  </a:moveTo>
                  <a:lnTo>
                    <a:pt x="0" y="334"/>
                  </a:lnTo>
                  <a:lnTo>
                    <a:pt x="789" y="869"/>
                  </a:lnTo>
                  <a:lnTo>
                    <a:pt x="1002" y="535"/>
                  </a:lnTo>
                  <a:lnTo>
                    <a:pt x="214"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4"/>
            <p:cNvSpPr/>
            <p:nvPr/>
          </p:nvSpPr>
          <p:spPr>
            <a:xfrm>
              <a:off x="3514200" y="3736300"/>
              <a:ext cx="532775" cy="335450"/>
            </a:xfrm>
            <a:custGeom>
              <a:avLst/>
              <a:gdLst/>
              <a:ahLst/>
              <a:cxnLst/>
              <a:rect l="l" t="t" r="r" b="b"/>
              <a:pathLst>
                <a:path w="21311" h="13418" extrusionOk="0">
                  <a:moveTo>
                    <a:pt x="21271" y="0"/>
                  </a:moveTo>
                  <a:lnTo>
                    <a:pt x="21271" y="0"/>
                  </a:lnTo>
                  <a:cubicBezTo>
                    <a:pt x="18772" y="94"/>
                    <a:pt x="16314" y="201"/>
                    <a:pt x="14991" y="441"/>
                  </a:cubicBezTo>
                  <a:cubicBezTo>
                    <a:pt x="14991" y="441"/>
                    <a:pt x="14938" y="6093"/>
                    <a:pt x="14190" y="6453"/>
                  </a:cubicBezTo>
                  <a:cubicBezTo>
                    <a:pt x="10075" y="8404"/>
                    <a:pt x="5011" y="8671"/>
                    <a:pt x="3194" y="8711"/>
                  </a:cubicBezTo>
                  <a:cubicBezTo>
                    <a:pt x="2967" y="8578"/>
                    <a:pt x="2699" y="8431"/>
                    <a:pt x="2392" y="8244"/>
                  </a:cubicBezTo>
                  <a:cubicBezTo>
                    <a:pt x="2138" y="8083"/>
                    <a:pt x="1911" y="7870"/>
                    <a:pt x="1711" y="7629"/>
                  </a:cubicBezTo>
                  <a:cubicBezTo>
                    <a:pt x="1470" y="7335"/>
                    <a:pt x="1256" y="7015"/>
                    <a:pt x="1096" y="6654"/>
                  </a:cubicBezTo>
                  <a:cubicBezTo>
                    <a:pt x="1040" y="6480"/>
                    <a:pt x="887" y="6393"/>
                    <a:pt x="739" y="6393"/>
                  </a:cubicBezTo>
                  <a:cubicBezTo>
                    <a:pt x="604" y="6393"/>
                    <a:pt x="473" y="6466"/>
                    <a:pt x="428" y="6614"/>
                  </a:cubicBezTo>
                  <a:cubicBezTo>
                    <a:pt x="335" y="6908"/>
                    <a:pt x="629" y="7843"/>
                    <a:pt x="1403" y="8671"/>
                  </a:cubicBezTo>
                  <a:cubicBezTo>
                    <a:pt x="1403" y="8671"/>
                    <a:pt x="1" y="9339"/>
                    <a:pt x="134" y="10221"/>
                  </a:cubicBezTo>
                  <a:cubicBezTo>
                    <a:pt x="254" y="10956"/>
                    <a:pt x="1991" y="13361"/>
                    <a:pt x="1991" y="13361"/>
                  </a:cubicBezTo>
                  <a:cubicBezTo>
                    <a:pt x="1991" y="13361"/>
                    <a:pt x="2902" y="13417"/>
                    <a:pt x="4322" y="13417"/>
                  </a:cubicBezTo>
                  <a:cubicBezTo>
                    <a:pt x="9209" y="13417"/>
                    <a:pt x="20133" y="12751"/>
                    <a:pt x="20817" y="6841"/>
                  </a:cubicBezTo>
                  <a:cubicBezTo>
                    <a:pt x="21311" y="2606"/>
                    <a:pt x="21271" y="0"/>
                    <a:pt x="21271"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4"/>
            <p:cNvSpPr/>
            <p:nvPr/>
          </p:nvSpPr>
          <p:spPr>
            <a:xfrm>
              <a:off x="3841450" y="5249400"/>
              <a:ext cx="179825" cy="173600"/>
            </a:xfrm>
            <a:custGeom>
              <a:avLst/>
              <a:gdLst/>
              <a:ahLst/>
              <a:cxnLst/>
              <a:rect l="l" t="t" r="r" b="b"/>
              <a:pathLst>
                <a:path w="7193" h="6944" extrusionOk="0">
                  <a:moveTo>
                    <a:pt x="5910" y="0"/>
                  </a:moveTo>
                  <a:lnTo>
                    <a:pt x="2022" y="3327"/>
                  </a:lnTo>
                  <a:lnTo>
                    <a:pt x="2422" y="3822"/>
                  </a:lnTo>
                  <a:cubicBezTo>
                    <a:pt x="2422" y="3822"/>
                    <a:pt x="0" y="6944"/>
                    <a:pt x="573" y="6944"/>
                  </a:cubicBezTo>
                  <a:cubicBezTo>
                    <a:pt x="608" y="6944"/>
                    <a:pt x="654" y="6932"/>
                    <a:pt x="712" y="6908"/>
                  </a:cubicBezTo>
                  <a:cubicBezTo>
                    <a:pt x="1607" y="6534"/>
                    <a:pt x="5923" y="2713"/>
                    <a:pt x="6952" y="1751"/>
                  </a:cubicBezTo>
                  <a:lnTo>
                    <a:pt x="7192" y="1537"/>
                  </a:lnTo>
                  <a:lnTo>
                    <a:pt x="5910"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4"/>
            <p:cNvSpPr/>
            <p:nvPr/>
          </p:nvSpPr>
          <p:spPr>
            <a:xfrm>
              <a:off x="3978825" y="5260075"/>
              <a:ext cx="42450" cy="57475"/>
            </a:xfrm>
            <a:custGeom>
              <a:avLst/>
              <a:gdLst/>
              <a:ahLst/>
              <a:cxnLst/>
              <a:rect l="l" t="t" r="r" b="b"/>
              <a:pathLst>
                <a:path w="1698" h="2299" extrusionOk="0">
                  <a:moveTo>
                    <a:pt x="789" y="1"/>
                  </a:moveTo>
                  <a:cubicBezTo>
                    <a:pt x="428" y="255"/>
                    <a:pt x="187" y="629"/>
                    <a:pt x="94" y="1043"/>
                  </a:cubicBezTo>
                  <a:cubicBezTo>
                    <a:pt x="0" y="1471"/>
                    <a:pt x="67" y="1925"/>
                    <a:pt x="294" y="2299"/>
                  </a:cubicBezTo>
                  <a:lnTo>
                    <a:pt x="1697" y="1096"/>
                  </a:lnTo>
                  <a:lnTo>
                    <a:pt x="7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4"/>
            <p:cNvSpPr/>
            <p:nvPr/>
          </p:nvSpPr>
          <p:spPr>
            <a:xfrm>
              <a:off x="3847875" y="5285475"/>
              <a:ext cx="173400" cy="138325"/>
            </a:xfrm>
            <a:custGeom>
              <a:avLst/>
              <a:gdLst/>
              <a:ahLst/>
              <a:cxnLst/>
              <a:rect l="l" t="t" r="r" b="b"/>
              <a:pathLst>
                <a:path w="6936" h="5533" extrusionOk="0">
                  <a:moveTo>
                    <a:pt x="6855" y="0"/>
                  </a:moveTo>
                  <a:lnTo>
                    <a:pt x="1658" y="4369"/>
                  </a:lnTo>
                  <a:cubicBezTo>
                    <a:pt x="1658" y="4369"/>
                    <a:pt x="1306" y="4106"/>
                    <a:pt x="1052" y="4106"/>
                  </a:cubicBezTo>
                  <a:cubicBezTo>
                    <a:pt x="993" y="4106"/>
                    <a:pt x="939" y="4120"/>
                    <a:pt x="896" y="4155"/>
                  </a:cubicBezTo>
                  <a:cubicBezTo>
                    <a:pt x="896" y="4155"/>
                    <a:pt x="1" y="5451"/>
                    <a:pt x="295" y="5532"/>
                  </a:cubicBezTo>
                  <a:cubicBezTo>
                    <a:pt x="298" y="5532"/>
                    <a:pt x="301" y="5533"/>
                    <a:pt x="304" y="5533"/>
                  </a:cubicBezTo>
                  <a:cubicBezTo>
                    <a:pt x="682" y="5533"/>
                    <a:pt x="5121" y="1881"/>
                    <a:pt x="6935" y="80"/>
                  </a:cubicBezTo>
                  <a:lnTo>
                    <a:pt x="6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4"/>
            <p:cNvSpPr/>
            <p:nvPr/>
          </p:nvSpPr>
          <p:spPr>
            <a:xfrm>
              <a:off x="3852575" y="5284125"/>
              <a:ext cx="167025" cy="137650"/>
            </a:xfrm>
            <a:custGeom>
              <a:avLst/>
              <a:gdLst/>
              <a:ahLst/>
              <a:cxnLst/>
              <a:rect l="l" t="t" r="r" b="b"/>
              <a:pathLst>
                <a:path w="6681" h="5506" extrusionOk="0">
                  <a:moveTo>
                    <a:pt x="6680" y="1"/>
                  </a:moveTo>
                  <a:lnTo>
                    <a:pt x="6680" y="1"/>
                  </a:lnTo>
                  <a:cubicBezTo>
                    <a:pt x="6654" y="14"/>
                    <a:pt x="6627" y="28"/>
                    <a:pt x="6600" y="41"/>
                  </a:cubicBezTo>
                  <a:lnTo>
                    <a:pt x="6413" y="215"/>
                  </a:lnTo>
                  <a:lnTo>
                    <a:pt x="5705" y="816"/>
                  </a:lnTo>
                  <a:cubicBezTo>
                    <a:pt x="5117" y="1324"/>
                    <a:pt x="4289" y="2032"/>
                    <a:pt x="3367" y="2793"/>
                  </a:cubicBezTo>
                  <a:cubicBezTo>
                    <a:pt x="2445" y="3541"/>
                    <a:pt x="1603" y="4223"/>
                    <a:pt x="989" y="4717"/>
                  </a:cubicBezTo>
                  <a:lnTo>
                    <a:pt x="267" y="5292"/>
                  </a:lnTo>
                  <a:lnTo>
                    <a:pt x="67" y="5452"/>
                  </a:lnTo>
                  <a:cubicBezTo>
                    <a:pt x="40" y="5465"/>
                    <a:pt x="27" y="5492"/>
                    <a:pt x="0" y="5505"/>
                  </a:cubicBezTo>
                  <a:cubicBezTo>
                    <a:pt x="27" y="5492"/>
                    <a:pt x="53" y="5479"/>
                    <a:pt x="67" y="5465"/>
                  </a:cubicBezTo>
                  <a:lnTo>
                    <a:pt x="281" y="5318"/>
                  </a:lnTo>
                  <a:lnTo>
                    <a:pt x="1015" y="4757"/>
                  </a:lnTo>
                  <a:cubicBezTo>
                    <a:pt x="1643" y="4276"/>
                    <a:pt x="2485" y="3608"/>
                    <a:pt x="3407" y="2847"/>
                  </a:cubicBezTo>
                  <a:cubicBezTo>
                    <a:pt x="4329" y="2085"/>
                    <a:pt x="5157" y="1377"/>
                    <a:pt x="5745" y="856"/>
                  </a:cubicBezTo>
                  <a:lnTo>
                    <a:pt x="6427" y="228"/>
                  </a:lnTo>
                  <a:lnTo>
                    <a:pt x="6614" y="68"/>
                  </a:lnTo>
                  <a:cubicBezTo>
                    <a:pt x="6640" y="41"/>
                    <a:pt x="6654" y="28"/>
                    <a:pt x="668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4"/>
            <p:cNvSpPr/>
            <p:nvPr/>
          </p:nvSpPr>
          <p:spPr>
            <a:xfrm>
              <a:off x="3868600" y="5388050"/>
              <a:ext cx="22400" cy="8675"/>
            </a:xfrm>
            <a:custGeom>
              <a:avLst/>
              <a:gdLst/>
              <a:ahLst/>
              <a:cxnLst/>
              <a:rect l="l" t="t" r="r" b="b"/>
              <a:pathLst>
                <a:path w="896" h="347" extrusionOk="0">
                  <a:moveTo>
                    <a:pt x="234" y="1"/>
                  </a:moveTo>
                  <a:cubicBezTo>
                    <a:pt x="155" y="1"/>
                    <a:pt x="76" y="14"/>
                    <a:pt x="0" y="39"/>
                  </a:cubicBezTo>
                  <a:cubicBezTo>
                    <a:pt x="161" y="39"/>
                    <a:pt x="321" y="66"/>
                    <a:pt x="468" y="106"/>
                  </a:cubicBezTo>
                  <a:cubicBezTo>
                    <a:pt x="615" y="173"/>
                    <a:pt x="762" y="253"/>
                    <a:pt x="895" y="346"/>
                  </a:cubicBezTo>
                  <a:cubicBezTo>
                    <a:pt x="802" y="199"/>
                    <a:pt x="655" y="93"/>
                    <a:pt x="495" y="52"/>
                  </a:cubicBezTo>
                  <a:cubicBezTo>
                    <a:pt x="410" y="17"/>
                    <a:pt x="322" y="1"/>
                    <a:pt x="23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4"/>
            <p:cNvSpPr/>
            <p:nvPr/>
          </p:nvSpPr>
          <p:spPr>
            <a:xfrm>
              <a:off x="3895650" y="5350000"/>
              <a:ext cx="12050" cy="4050"/>
            </a:xfrm>
            <a:custGeom>
              <a:avLst/>
              <a:gdLst/>
              <a:ahLst/>
              <a:cxnLst/>
              <a:rect l="l" t="t" r="r" b="b"/>
              <a:pathLst>
                <a:path w="482" h="162" extrusionOk="0">
                  <a:moveTo>
                    <a:pt x="32" y="1"/>
                  </a:moveTo>
                  <a:cubicBezTo>
                    <a:pt x="15" y="1"/>
                    <a:pt x="4" y="4"/>
                    <a:pt x="1" y="11"/>
                  </a:cubicBezTo>
                  <a:cubicBezTo>
                    <a:pt x="1" y="25"/>
                    <a:pt x="107" y="78"/>
                    <a:pt x="228" y="118"/>
                  </a:cubicBezTo>
                  <a:cubicBezTo>
                    <a:pt x="293" y="140"/>
                    <a:pt x="367" y="162"/>
                    <a:pt x="436" y="162"/>
                  </a:cubicBezTo>
                  <a:cubicBezTo>
                    <a:pt x="452" y="162"/>
                    <a:pt x="467" y="161"/>
                    <a:pt x="482" y="158"/>
                  </a:cubicBezTo>
                  <a:cubicBezTo>
                    <a:pt x="482" y="145"/>
                    <a:pt x="388" y="105"/>
                    <a:pt x="254" y="51"/>
                  </a:cubicBezTo>
                  <a:cubicBezTo>
                    <a:pt x="158" y="22"/>
                    <a:pt x="76" y="1"/>
                    <a:pt x="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4"/>
            <p:cNvSpPr/>
            <p:nvPr/>
          </p:nvSpPr>
          <p:spPr>
            <a:xfrm>
              <a:off x="3901325" y="5342250"/>
              <a:ext cx="11050" cy="1700"/>
            </a:xfrm>
            <a:custGeom>
              <a:avLst/>
              <a:gdLst/>
              <a:ahLst/>
              <a:cxnLst/>
              <a:rect l="l" t="t" r="r" b="b"/>
              <a:pathLst>
                <a:path w="442" h="68" extrusionOk="0">
                  <a:moveTo>
                    <a:pt x="228" y="1"/>
                  </a:moveTo>
                  <a:cubicBezTo>
                    <a:pt x="108" y="1"/>
                    <a:pt x="14" y="14"/>
                    <a:pt x="14" y="27"/>
                  </a:cubicBezTo>
                  <a:cubicBezTo>
                    <a:pt x="1" y="41"/>
                    <a:pt x="108" y="67"/>
                    <a:pt x="214" y="67"/>
                  </a:cubicBezTo>
                  <a:cubicBezTo>
                    <a:pt x="335" y="67"/>
                    <a:pt x="428" y="54"/>
                    <a:pt x="428" y="41"/>
                  </a:cubicBezTo>
                  <a:cubicBezTo>
                    <a:pt x="442" y="27"/>
                    <a:pt x="335" y="14"/>
                    <a:pt x="22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4"/>
            <p:cNvSpPr/>
            <p:nvPr/>
          </p:nvSpPr>
          <p:spPr>
            <a:xfrm>
              <a:off x="3899000" y="5329850"/>
              <a:ext cx="10700" cy="8800"/>
            </a:xfrm>
            <a:custGeom>
              <a:avLst/>
              <a:gdLst/>
              <a:ahLst/>
              <a:cxnLst/>
              <a:rect l="l" t="t" r="r" b="b"/>
              <a:pathLst>
                <a:path w="428" h="352" extrusionOk="0">
                  <a:moveTo>
                    <a:pt x="422" y="1"/>
                  </a:moveTo>
                  <a:cubicBezTo>
                    <a:pt x="396" y="1"/>
                    <a:pt x="298" y="64"/>
                    <a:pt x="201" y="149"/>
                  </a:cubicBezTo>
                  <a:cubicBezTo>
                    <a:pt x="80" y="243"/>
                    <a:pt x="0" y="323"/>
                    <a:pt x="14" y="350"/>
                  </a:cubicBezTo>
                  <a:cubicBezTo>
                    <a:pt x="15" y="351"/>
                    <a:pt x="16" y="351"/>
                    <a:pt x="19" y="351"/>
                  </a:cubicBezTo>
                  <a:cubicBezTo>
                    <a:pt x="43" y="351"/>
                    <a:pt x="131" y="288"/>
                    <a:pt x="241" y="203"/>
                  </a:cubicBezTo>
                  <a:cubicBezTo>
                    <a:pt x="348" y="96"/>
                    <a:pt x="428" y="16"/>
                    <a:pt x="428" y="2"/>
                  </a:cubicBezTo>
                  <a:cubicBezTo>
                    <a:pt x="427" y="1"/>
                    <a:pt x="425" y="1"/>
                    <a:pt x="4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4"/>
            <p:cNvSpPr/>
            <p:nvPr/>
          </p:nvSpPr>
          <p:spPr>
            <a:xfrm>
              <a:off x="3894975" y="5321850"/>
              <a:ext cx="11050" cy="10400"/>
            </a:xfrm>
            <a:custGeom>
              <a:avLst/>
              <a:gdLst/>
              <a:ahLst/>
              <a:cxnLst/>
              <a:rect l="l" t="t" r="r" b="b"/>
              <a:pathLst>
                <a:path w="442" h="416" extrusionOk="0">
                  <a:moveTo>
                    <a:pt x="439" y="0"/>
                  </a:moveTo>
                  <a:cubicBezTo>
                    <a:pt x="418" y="0"/>
                    <a:pt x="328" y="102"/>
                    <a:pt x="215" y="215"/>
                  </a:cubicBezTo>
                  <a:cubicBezTo>
                    <a:pt x="108" y="322"/>
                    <a:pt x="1" y="402"/>
                    <a:pt x="1" y="416"/>
                  </a:cubicBezTo>
                  <a:cubicBezTo>
                    <a:pt x="201" y="349"/>
                    <a:pt x="362" y="202"/>
                    <a:pt x="442" y="2"/>
                  </a:cubicBezTo>
                  <a:cubicBezTo>
                    <a:pt x="441" y="1"/>
                    <a:pt x="440" y="0"/>
                    <a:pt x="4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4"/>
            <p:cNvSpPr/>
            <p:nvPr/>
          </p:nvSpPr>
          <p:spPr>
            <a:xfrm>
              <a:off x="3873275" y="5346375"/>
              <a:ext cx="24750" cy="12950"/>
            </a:xfrm>
            <a:custGeom>
              <a:avLst/>
              <a:gdLst/>
              <a:ahLst/>
              <a:cxnLst/>
              <a:rect l="l" t="t" r="r" b="b"/>
              <a:pathLst>
                <a:path w="990" h="518" extrusionOk="0">
                  <a:moveTo>
                    <a:pt x="576" y="49"/>
                  </a:moveTo>
                  <a:cubicBezTo>
                    <a:pt x="615" y="49"/>
                    <a:pt x="655" y="54"/>
                    <a:pt x="695" y="63"/>
                  </a:cubicBezTo>
                  <a:cubicBezTo>
                    <a:pt x="753" y="71"/>
                    <a:pt x="816" y="95"/>
                    <a:pt x="878" y="124"/>
                  </a:cubicBezTo>
                  <a:lnTo>
                    <a:pt x="878" y="124"/>
                  </a:lnTo>
                  <a:cubicBezTo>
                    <a:pt x="830" y="156"/>
                    <a:pt x="763" y="200"/>
                    <a:pt x="682" y="250"/>
                  </a:cubicBezTo>
                  <a:cubicBezTo>
                    <a:pt x="588" y="303"/>
                    <a:pt x="481" y="357"/>
                    <a:pt x="374" y="397"/>
                  </a:cubicBezTo>
                  <a:cubicBezTo>
                    <a:pt x="308" y="423"/>
                    <a:pt x="241" y="437"/>
                    <a:pt x="174" y="450"/>
                  </a:cubicBezTo>
                  <a:cubicBezTo>
                    <a:pt x="165" y="452"/>
                    <a:pt x="157" y="453"/>
                    <a:pt x="149" y="453"/>
                  </a:cubicBezTo>
                  <a:cubicBezTo>
                    <a:pt x="94" y="453"/>
                    <a:pt x="56" y="416"/>
                    <a:pt x="67" y="370"/>
                  </a:cubicBezTo>
                  <a:cubicBezTo>
                    <a:pt x="121" y="236"/>
                    <a:pt x="227" y="143"/>
                    <a:pt x="361" y="103"/>
                  </a:cubicBezTo>
                  <a:cubicBezTo>
                    <a:pt x="423" y="67"/>
                    <a:pt x="498" y="49"/>
                    <a:pt x="576" y="49"/>
                  </a:cubicBezTo>
                  <a:close/>
                  <a:moveTo>
                    <a:pt x="570" y="0"/>
                  </a:moveTo>
                  <a:cubicBezTo>
                    <a:pt x="342" y="0"/>
                    <a:pt x="118" y="130"/>
                    <a:pt x="14" y="357"/>
                  </a:cubicBezTo>
                  <a:cubicBezTo>
                    <a:pt x="0" y="397"/>
                    <a:pt x="14" y="450"/>
                    <a:pt x="54" y="490"/>
                  </a:cubicBezTo>
                  <a:cubicBezTo>
                    <a:pt x="94" y="517"/>
                    <a:pt x="134" y="517"/>
                    <a:pt x="187" y="517"/>
                  </a:cubicBezTo>
                  <a:cubicBezTo>
                    <a:pt x="254" y="504"/>
                    <a:pt x="321" y="477"/>
                    <a:pt x="388" y="450"/>
                  </a:cubicBezTo>
                  <a:cubicBezTo>
                    <a:pt x="508" y="397"/>
                    <a:pt x="615" y="343"/>
                    <a:pt x="708" y="277"/>
                  </a:cubicBezTo>
                  <a:cubicBezTo>
                    <a:pt x="777" y="237"/>
                    <a:pt x="846" y="191"/>
                    <a:pt x="904" y="137"/>
                  </a:cubicBezTo>
                  <a:lnTo>
                    <a:pt x="904" y="137"/>
                  </a:lnTo>
                  <a:cubicBezTo>
                    <a:pt x="933" y="152"/>
                    <a:pt x="962" y="167"/>
                    <a:pt x="989" y="183"/>
                  </a:cubicBezTo>
                  <a:cubicBezTo>
                    <a:pt x="989" y="183"/>
                    <a:pt x="963" y="157"/>
                    <a:pt x="924" y="118"/>
                  </a:cubicBezTo>
                  <a:lnTo>
                    <a:pt x="924" y="118"/>
                  </a:lnTo>
                  <a:cubicBezTo>
                    <a:pt x="938" y="104"/>
                    <a:pt x="950" y="90"/>
                    <a:pt x="962" y="76"/>
                  </a:cubicBezTo>
                  <a:cubicBezTo>
                    <a:pt x="962" y="75"/>
                    <a:pt x="962" y="75"/>
                    <a:pt x="961" y="75"/>
                  </a:cubicBezTo>
                  <a:cubicBezTo>
                    <a:pt x="955" y="75"/>
                    <a:pt x="937" y="86"/>
                    <a:pt x="907" y="105"/>
                  </a:cubicBezTo>
                  <a:lnTo>
                    <a:pt x="907" y="105"/>
                  </a:lnTo>
                  <a:cubicBezTo>
                    <a:pt x="804" y="34"/>
                    <a:pt x="686" y="0"/>
                    <a:pt x="57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4"/>
            <p:cNvSpPr/>
            <p:nvPr/>
          </p:nvSpPr>
          <p:spPr>
            <a:xfrm>
              <a:off x="3888975" y="5332250"/>
              <a:ext cx="9050" cy="17700"/>
            </a:xfrm>
            <a:custGeom>
              <a:avLst/>
              <a:gdLst/>
              <a:ahLst/>
              <a:cxnLst/>
              <a:rect l="l" t="t" r="r" b="b"/>
              <a:pathLst>
                <a:path w="362" h="708" extrusionOk="0">
                  <a:moveTo>
                    <a:pt x="190" y="0"/>
                  </a:moveTo>
                  <a:cubicBezTo>
                    <a:pt x="170" y="0"/>
                    <a:pt x="151" y="5"/>
                    <a:pt x="134" y="13"/>
                  </a:cubicBezTo>
                  <a:cubicBezTo>
                    <a:pt x="40" y="80"/>
                    <a:pt x="0" y="200"/>
                    <a:pt x="27" y="307"/>
                  </a:cubicBezTo>
                  <a:cubicBezTo>
                    <a:pt x="27" y="401"/>
                    <a:pt x="67" y="481"/>
                    <a:pt x="107" y="548"/>
                  </a:cubicBezTo>
                  <a:cubicBezTo>
                    <a:pt x="147" y="628"/>
                    <a:pt x="201" y="681"/>
                    <a:pt x="281" y="708"/>
                  </a:cubicBezTo>
                  <a:cubicBezTo>
                    <a:pt x="227" y="654"/>
                    <a:pt x="174" y="601"/>
                    <a:pt x="134" y="534"/>
                  </a:cubicBezTo>
                  <a:cubicBezTo>
                    <a:pt x="94" y="467"/>
                    <a:pt x="80" y="387"/>
                    <a:pt x="67" y="307"/>
                  </a:cubicBezTo>
                  <a:cubicBezTo>
                    <a:pt x="67" y="227"/>
                    <a:pt x="67" y="107"/>
                    <a:pt x="147" y="67"/>
                  </a:cubicBezTo>
                  <a:cubicBezTo>
                    <a:pt x="159" y="61"/>
                    <a:pt x="171" y="58"/>
                    <a:pt x="181" y="58"/>
                  </a:cubicBezTo>
                  <a:cubicBezTo>
                    <a:pt x="242" y="58"/>
                    <a:pt x="281" y="145"/>
                    <a:pt x="281" y="214"/>
                  </a:cubicBezTo>
                  <a:cubicBezTo>
                    <a:pt x="294" y="294"/>
                    <a:pt x="308" y="374"/>
                    <a:pt x="308" y="454"/>
                  </a:cubicBezTo>
                  <a:cubicBezTo>
                    <a:pt x="308" y="601"/>
                    <a:pt x="281" y="681"/>
                    <a:pt x="281" y="681"/>
                  </a:cubicBezTo>
                  <a:cubicBezTo>
                    <a:pt x="321" y="614"/>
                    <a:pt x="348" y="534"/>
                    <a:pt x="348" y="467"/>
                  </a:cubicBezTo>
                  <a:cubicBezTo>
                    <a:pt x="361" y="374"/>
                    <a:pt x="361" y="294"/>
                    <a:pt x="348" y="214"/>
                  </a:cubicBezTo>
                  <a:cubicBezTo>
                    <a:pt x="348" y="160"/>
                    <a:pt x="321" y="107"/>
                    <a:pt x="294" y="67"/>
                  </a:cubicBezTo>
                  <a:cubicBezTo>
                    <a:pt x="276" y="21"/>
                    <a:pt x="233" y="0"/>
                    <a:pt x="19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4"/>
            <p:cNvSpPr/>
            <p:nvPr/>
          </p:nvSpPr>
          <p:spPr>
            <a:xfrm>
              <a:off x="3976475" y="5258425"/>
              <a:ext cx="23075" cy="56475"/>
            </a:xfrm>
            <a:custGeom>
              <a:avLst/>
              <a:gdLst/>
              <a:ahLst/>
              <a:cxnLst/>
              <a:rect l="l" t="t" r="r" b="b"/>
              <a:pathLst>
                <a:path w="923" h="2259" extrusionOk="0">
                  <a:moveTo>
                    <a:pt x="923" y="0"/>
                  </a:moveTo>
                  <a:lnTo>
                    <a:pt x="923" y="0"/>
                  </a:lnTo>
                  <a:cubicBezTo>
                    <a:pt x="883" y="13"/>
                    <a:pt x="856" y="27"/>
                    <a:pt x="829" y="54"/>
                  </a:cubicBezTo>
                  <a:cubicBezTo>
                    <a:pt x="749" y="94"/>
                    <a:pt x="669" y="147"/>
                    <a:pt x="602" y="214"/>
                  </a:cubicBezTo>
                  <a:cubicBezTo>
                    <a:pt x="134" y="655"/>
                    <a:pt x="1" y="1336"/>
                    <a:pt x="241" y="1937"/>
                  </a:cubicBezTo>
                  <a:cubicBezTo>
                    <a:pt x="281" y="2018"/>
                    <a:pt x="321" y="2098"/>
                    <a:pt x="375" y="2178"/>
                  </a:cubicBezTo>
                  <a:cubicBezTo>
                    <a:pt x="388" y="2205"/>
                    <a:pt x="415" y="2231"/>
                    <a:pt x="442" y="2258"/>
                  </a:cubicBezTo>
                  <a:cubicBezTo>
                    <a:pt x="455" y="2258"/>
                    <a:pt x="362" y="2151"/>
                    <a:pt x="281" y="1924"/>
                  </a:cubicBezTo>
                  <a:cubicBezTo>
                    <a:pt x="68" y="1350"/>
                    <a:pt x="201" y="695"/>
                    <a:pt x="642" y="254"/>
                  </a:cubicBezTo>
                  <a:cubicBezTo>
                    <a:pt x="802" y="94"/>
                    <a:pt x="923" y="13"/>
                    <a:pt x="9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4"/>
            <p:cNvSpPr/>
            <p:nvPr/>
          </p:nvSpPr>
          <p:spPr>
            <a:xfrm>
              <a:off x="3936075" y="5313525"/>
              <a:ext cx="29075" cy="23750"/>
            </a:xfrm>
            <a:custGeom>
              <a:avLst/>
              <a:gdLst/>
              <a:ahLst/>
              <a:cxnLst/>
              <a:rect l="l" t="t" r="r" b="b"/>
              <a:pathLst>
                <a:path w="1163" h="950" extrusionOk="0">
                  <a:moveTo>
                    <a:pt x="1161" y="0"/>
                  </a:moveTo>
                  <a:cubicBezTo>
                    <a:pt x="1136" y="0"/>
                    <a:pt x="900" y="222"/>
                    <a:pt x="588" y="482"/>
                  </a:cubicBezTo>
                  <a:cubicBezTo>
                    <a:pt x="281" y="749"/>
                    <a:pt x="0" y="936"/>
                    <a:pt x="14" y="949"/>
                  </a:cubicBezTo>
                  <a:cubicBezTo>
                    <a:pt x="454" y="709"/>
                    <a:pt x="842" y="375"/>
                    <a:pt x="1163" y="1"/>
                  </a:cubicBezTo>
                  <a:cubicBezTo>
                    <a:pt x="1162" y="0"/>
                    <a:pt x="1162" y="0"/>
                    <a:pt x="116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4"/>
            <p:cNvSpPr/>
            <p:nvPr/>
          </p:nvSpPr>
          <p:spPr>
            <a:xfrm>
              <a:off x="3983175" y="5297500"/>
              <a:ext cx="3350" cy="7750"/>
            </a:xfrm>
            <a:custGeom>
              <a:avLst/>
              <a:gdLst/>
              <a:ahLst/>
              <a:cxnLst/>
              <a:rect l="l" t="t" r="r" b="b"/>
              <a:pathLst>
                <a:path w="134" h="310" extrusionOk="0">
                  <a:moveTo>
                    <a:pt x="40" y="0"/>
                  </a:moveTo>
                  <a:cubicBezTo>
                    <a:pt x="27" y="0"/>
                    <a:pt x="0" y="80"/>
                    <a:pt x="27" y="174"/>
                  </a:cubicBezTo>
                  <a:cubicBezTo>
                    <a:pt x="51" y="247"/>
                    <a:pt x="98" y="309"/>
                    <a:pt x="116" y="309"/>
                  </a:cubicBezTo>
                  <a:cubicBezTo>
                    <a:pt x="118" y="309"/>
                    <a:pt x="119" y="309"/>
                    <a:pt x="120" y="308"/>
                  </a:cubicBezTo>
                  <a:cubicBezTo>
                    <a:pt x="134" y="294"/>
                    <a:pt x="107" y="227"/>
                    <a:pt x="94" y="147"/>
                  </a:cubicBezTo>
                  <a:cubicBezTo>
                    <a:pt x="67" y="67"/>
                    <a:pt x="67" y="0"/>
                    <a:pt x="4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4"/>
            <p:cNvSpPr/>
            <p:nvPr/>
          </p:nvSpPr>
          <p:spPr>
            <a:xfrm>
              <a:off x="3982825" y="5282475"/>
              <a:ext cx="2025" cy="6700"/>
            </a:xfrm>
            <a:custGeom>
              <a:avLst/>
              <a:gdLst/>
              <a:ahLst/>
              <a:cxnLst/>
              <a:rect l="l" t="t" r="r" b="b"/>
              <a:pathLst>
                <a:path w="81" h="268" extrusionOk="0">
                  <a:moveTo>
                    <a:pt x="54" y="0"/>
                  </a:moveTo>
                  <a:cubicBezTo>
                    <a:pt x="27" y="0"/>
                    <a:pt x="14" y="53"/>
                    <a:pt x="1" y="134"/>
                  </a:cubicBezTo>
                  <a:cubicBezTo>
                    <a:pt x="1" y="200"/>
                    <a:pt x="14" y="267"/>
                    <a:pt x="27" y="267"/>
                  </a:cubicBezTo>
                  <a:cubicBezTo>
                    <a:pt x="41" y="267"/>
                    <a:pt x="67" y="214"/>
                    <a:pt x="67" y="134"/>
                  </a:cubicBezTo>
                  <a:cubicBezTo>
                    <a:pt x="81" y="67"/>
                    <a:pt x="67" y="0"/>
                    <a:pt x="5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4"/>
            <p:cNvSpPr/>
            <p:nvPr/>
          </p:nvSpPr>
          <p:spPr>
            <a:xfrm>
              <a:off x="3986175" y="5269650"/>
              <a:ext cx="5025" cy="6500"/>
            </a:xfrm>
            <a:custGeom>
              <a:avLst/>
              <a:gdLst/>
              <a:ahLst/>
              <a:cxnLst/>
              <a:rect l="l" t="t" r="r" b="b"/>
              <a:pathLst>
                <a:path w="201" h="260" extrusionOk="0">
                  <a:moveTo>
                    <a:pt x="185" y="1"/>
                  </a:moveTo>
                  <a:cubicBezTo>
                    <a:pt x="155" y="1"/>
                    <a:pt x="96" y="25"/>
                    <a:pt x="54" y="99"/>
                  </a:cubicBezTo>
                  <a:cubicBezTo>
                    <a:pt x="0" y="179"/>
                    <a:pt x="14" y="259"/>
                    <a:pt x="40" y="259"/>
                  </a:cubicBezTo>
                  <a:cubicBezTo>
                    <a:pt x="54" y="259"/>
                    <a:pt x="67" y="192"/>
                    <a:pt x="107" y="126"/>
                  </a:cubicBezTo>
                  <a:cubicBezTo>
                    <a:pt x="147" y="59"/>
                    <a:pt x="201" y="19"/>
                    <a:pt x="201" y="5"/>
                  </a:cubicBezTo>
                  <a:cubicBezTo>
                    <a:pt x="198" y="3"/>
                    <a:pt x="192" y="1"/>
                    <a:pt x="18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4"/>
            <p:cNvSpPr/>
            <p:nvPr/>
          </p:nvSpPr>
          <p:spPr>
            <a:xfrm>
              <a:off x="3994525" y="5261675"/>
              <a:ext cx="2700" cy="3525"/>
            </a:xfrm>
            <a:custGeom>
              <a:avLst/>
              <a:gdLst/>
              <a:ahLst/>
              <a:cxnLst/>
              <a:rect l="l" t="t" r="r" b="b"/>
              <a:pathLst>
                <a:path w="108" h="141" extrusionOk="0">
                  <a:moveTo>
                    <a:pt x="86" y="0"/>
                  </a:moveTo>
                  <a:cubicBezTo>
                    <a:pt x="71" y="0"/>
                    <a:pt x="49" y="24"/>
                    <a:pt x="27" y="57"/>
                  </a:cubicBezTo>
                  <a:cubicBezTo>
                    <a:pt x="0" y="97"/>
                    <a:pt x="0" y="137"/>
                    <a:pt x="14" y="137"/>
                  </a:cubicBezTo>
                  <a:cubicBezTo>
                    <a:pt x="16" y="140"/>
                    <a:pt x="19" y="141"/>
                    <a:pt x="23" y="141"/>
                  </a:cubicBezTo>
                  <a:cubicBezTo>
                    <a:pt x="40" y="141"/>
                    <a:pt x="69" y="117"/>
                    <a:pt x="80" y="84"/>
                  </a:cubicBezTo>
                  <a:cubicBezTo>
                    <a:pt x="94" y="44"/>
                    <a:pt x="107" y="4"/>
                    <a:pt x="94" y="4"/>
                  </a:cubicBezTo>
                  <a:cubicBezTo>
                    <a:pt x="91" y="1"/>
                    <a:pt x="89" y="0"/>
                    <a:pt x="8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5" name="Google Shape;1715;p34"/>
          <p:cNvGrpSpPr/>
          <p:nvPr/>
        </p:nvGrpSpPr>
        <p:grpSpPr>
          <a:xfrm>
            <a:off x="4144575" y="3629750"/>
            <a:ext cx="924250" cy="980500"/>
            <a:chOff x="1150025" y="4484700"/>
            <a:chExt cx="924250" cy="980500"/>
          </a:xfrm>
        </p:grpSpPr>
        <p:sp>
          <p:nvSpPr>
            <p:cNvPr id="1716" name="Google Shape;1716;p34"/>
            <p:cNvSpPr/>
            <p:nvPr/>
          </p:nvSpPr>
          <p:spPr>
            <a:xfrm>
              <a:off x="1150025" y="4484700"/>
              <a:ext cx="687425" cy="885775"/>
            </a:xfrm>
            <a:custGeom>
              <a:avLst/>
              <a:gdLst/>
              <a:ahLst/>
              <a:cxnLst/>
              <a:rect l="l" t="t" r="r" b="b"/>
              <a:pathLst>
                <a:path w="27497" h="35431" extrusionOk="0">
                  <a:moveTo>
                    <a:pt x="3414" y="0"/>
                  </a:moveTo>
                  <a:cubicBezTo>
                    <a:pt x="2067" y="0"/>
                    <a:pt x="694" y="853"/>
                    <a:pt x="361" y="2170"/>
                  </a:cubicBezTo>
                  <a:cubicBezTo>
                    <a:pt x="0" y="3533"/>
                    <a:pt x="802" y="4922"/>
                    <a:pt x="1670" y="6045"/>
                  </a:cubicBezTo>
                  <a:cubicBezTo>
                    <a:pt x="2966" y="7688"/>
                    <a:pt x="4489" y="9144"/>
                    <a:pt x="6200" y="10360"/>
                  </a:cubicBezTo>
                  <a:cubicBezTo>
                    <a:pt x="6507" y="10574"/>
                    <a:pt x="6841" y="10814"/>
                    <a:pt x="6961" y="11162"/>
                  </a:cubicBezTo>
                  <a:cubicBezTo>
                    <a:pt x="7175" y="11816"/>
                    <a:pt x="6560" y="12458"/>
                    <a:pt x="5919" y="12672"/>
                  </a:cubicBezTo>
                  <a:cubicBezTo>
                    <a:pt x="5184" y="12912"/>
                    <a:pt x="4396" y="12832"/>
                    <a:pt x="3648" y="12925"/>
                  </a:cubicBezTo>
                  <a:cubicBezTo>
                    <a:pt x="2886" y="13019"/>
                    <a:pt x="2058" y="13353"/>
                    <a:pt x="1777" y="14074"/>
                  </a:cubicBezTo>
                  <a:cubicBezTo>
                    <a:pt x="1376" y="15077"/>
                    <a:pt x="2205" y="16105"/>
                    <a:pt x="3020" y="16787"/>
                  </a:cubicBezTo>
                  <a:cubicBezTo>
                    <a:pt x="4663" y="18163"/>
                    <a:pt x="6534" y="19232"/>
                    <a:pt x="8538" y="19967"/>
                  </a:cubicBezTo>
                  <a:cubicBezTo>
                    <a:pt x="9259" y="20220"/>
                    <a:pt x="10007" y="20461"/>
                    <a:pt x="10582" y="20969"/>
                  </a:cubicBezTo>
                  <a:cubicBezTo>
                    <a:pt x="11156" y="21463"/>
                    <a:pt x="11517" y="22345"/>
                    <a:pt x="11156" y="23026"/>
                  </a:cubicBezTo>
                  <a:cubicBezTo>
                    <a:pt x="10872" y="23584"/>
                    <a:pt x="10220" y="23838"/>
                    <a:pt x="9575" y="23838"/>
                  </a:cubicBezTo>
                  <a:cubicBezTo>
                    <a:pt x="9432" y="23838"/>
                    <a:pt x="9290" y="23825"/>
                    <a:pt x="9152" y="23801"/>
                  </a:cubicBezTo>
                  <a:cubicBezTo>
                    <a:pt x="8404" y="23654"/>
                    <a:pt x="7736" y="23253"/>
                    <a:pt x="7028" y="22986"/>
                  </a:cubicBezTo>
                  <a:cubicBezTo>
                    <a:pt x="6533" y="22798"/>
                    <a:pt x="5983" y="22692"/>
                    <a:pt x="5444" y="22692"/>
                  </a:cubicBezTo>
                  <a:cubicBezTo>
                    <a:pt x="4526" y="22692"/>
                    <a:pt x="3638" y="22997"/>
                    <a:pt x="3100" y="23721"/>
                  </a:cubicBezTo>
                  <a:cubicBezTo>
                    <a:pt x="2539" y="24482"/>
                    <a:pt x="2485" y="25538"/>
                    <a:pt x="2766" y="26447"/>
                  </a:cubicBezTo>
                  <a:cubicBezTo>
                    <a:pt x="3047" y="27355"/>
                    <a:pt x="3621" y="28130"/>
                    <a:pt x="4236" y="28851"/>
                  </a:cubicBezTo>
                  <a:cubicBezTo>
                    <a:pt x="6387" y="31377"/>
                    <a:pt x="9126" y="33394"/>
                    <a:pt x="12239" y="34476"/>
                  </a:cubicBezTo>
                  <a:cubicBezTo>
                    <a:pt x="13974" y="35075"/>
                    <a:pt x="15639" y="35430"/>
                    <a:pt x="17309" y="35430"/>
                  </a:cubicBezTo>
                  <a:cubicBezTo>
                    <a:pt x="18622" y="35430"/>
                    <a:pt x="19939" y="35211"/>
                    <a:pt x="21297" y="34717"/>
                  </a:cubicBezTo>
                  <a:lnTo>
                    <a:pt x="21311" y="34730"/>
                  </a:lnTo>
                  <a:cubicBezTo>
                    <a:pt x="26348" y="31216"/>
                    <a:pt x="27497" y="24683"/>
                    <a:pt x="27296" y="18818"/>
                  </a:cubicBezTo>
                  <a:cubicBezTo>
                    <a:pt x="27256" y="17842"/>
                    <a:pt x="27363" y="16813"/>
                    <a:pt x="26895" y="15945"/>
                  </a:cubicBezTo>
                  <a:cubicBezTo>
                    <a:pt x="26534" y="15274"/>
                    <a:pt x="25807" y="14779"/>
                    <a:pt x="25088" y="14779"/>
                  </a:cubicBezTo>
                  <a:cubicBezTo>
                    <a:pt x="24876" y="14779"/>
                    <a:pt x="24665" y="14822"/>
                    <a:pt x="24464" y="14916"/>
                  </a:cubicBezTo>
                  <a:cubicBezTo>
                    <a:pt x="23742" y="15250"/>
                    <a:pt x="23422" y="16105"/>
                    <a:pt x="23021" y="16800"/>
                  </a:cubicBezTo>
                  <a:cubicBezTo>
                    <a:pt x="22473" y="17735"/>
                    <a:pt x="21685" y="18497"/>
                    <a:pt x="20723" y="18991"/>
                  </a:cubicBezTo>
                  <a:cubicBezTo>
                    <a:pt x="20323" y="19195"/>
                    <a:pt x="19870" y="19351"/>
                    <a:pt x="19434" y="19351"/>
                  </a:cubicBezTo>
                  <a:cubicBezTo>
                    <a:pt x="19185" y="19351"/>
                    <a:pt x="18942" y="19300"/>
                    <a:pt x="18719" y="19178"/>
                  </a:cubicBezTo>
                  <a:cubicBezTo>
                    <a:pt x="17877" y="18711"/>
                    <a:pt x="17770" y="17535"/>
                    <a:pt x="17783" y="16573"/>
                  </a:cubicBezTo>
                  <a:cubicBezTo>
                    <a:pt x="17797" y="14756"/>
                    <a:pt x="17797" y="12939"/>
                    <a:pt x="17810" y="11122"/>
                  </a:cubicBezTo>
                  <a:cubicBezTo>
                    <a:pt x="17810" y="10146"/>
                    <a:pt x="17824" y="9158"/>
                    <a:pt x="17516" y="8236"/>
                  </a:cubicBezTo>
                  <a:cubicBezTo>
                    <a:pt x="17209" y="7301"/>
                    <a:pt x="16541" y="6445"/>
                    <a:pt x="15619" y="6192"/>
                  </a:cubicBezTo>
                  <a:cubicBezTo>
                    <a:pt x="15459" y="6145"/>
                    <a:pt x="15292" y="6123"/>
                    <a:pt x="15124" y="6123"/>
                  </a:cubicBezTo>
                  <a:cubicBezTo>
                    <a:pt x="14327" y="6123"/>
                    <a:pt x="13513" y="6626"/>
                    <a:pt x="13348" y="7421"/>
                  </a:cubicBezTo>
                  <a:cubicBezTo>
                    <a:pt x="13267" y="7808"/>
                    <a:pt x="13348" y="8222"/>
                    <a:pt x="13321" y="8637"/>
                  </a:cubicBezTo>
                  <a:cubicBezTo>
                    <a:pt x="13294" y="9037"/>
                    <a:pt x="13107" y="9478"/>
                    <a:pt x="12720" y="9599"/>
                  </a:cubicBezTo>
                  <a:cubicBezTo>
                    <a:pt x="12664" y="9615"/>
                    <a:pt x="12608" y="9622"/>
                    <a:pt x="12551" y="9622"/>
                  </a:cubicBezTo>
                  <a:cubicBezTo>
                    <a:pt x="12228" y="9622"/>
                    <a:pt x="11901" y="9383"/>
                    <a:pt x="11651" y="9144"/>
                  </a:cubicBezTo>
                  <a:cubicBezTo>
                    <a:pt x="10649" y="8169"/>
                    <a:pt x="9967" y="6900"/>
                    <a:pt x="9326" y="5644"/>
                  </a:cubicBezTo>
                  <a:cubicBezTo>
                    <a:pt x="8698" y="4388"/>
                    <a:pt x="8070" y="3092"/>
                    <a:pt x="7162" y="2010"/>
                  </a:cubicBezTo>
                  <a:cubicBezTo>
                    <a:pt x="6240" y="941"/>
                    <a:pt x="4984" y="99"/>
                    <a:pt x="3594" y="6"/>
                  </a:cubicBezTo>
                  <a:cubicBezTo>
                    <a:pt x="3534" y="2"/>
                    <a:pt x="3474" y="0"/>
                    <a:pt x="34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4"/>
            <p:cNvSpPr/>
            <p:nvPr/>
          </p:nvSpPr>
          <p:spPr>
            <a:xfrm>
              <a:off x="1194100" y="4505200"/>
              <a:ext cx="490700" cy="956650"/>
            </a:xfrm>
            <a:custGeom>
              <a:avLst/>
              <a:gdLst/>
              <a:ahLst/>
              <a:cxnLst/>
              <a:rect l="l" t="t" r="r" b="b"/>
              <a:pathLst>
                <a:path w="19628" h="38266" extrusionOk="0">
                  <a:moveTo>
                    <a:pt x="1" y="1"/>
                  </a:moveTo>
                  <a:lnTo>
                    <a:pt x="1" y="1"/>
                  </a:lnTo>
                  <a:cubicBezTo>
                    <a:pt x="28" y="41"/>
                    <a:pt x="68" y="67"/>
                    <a:pt x="94" y="94"/>
                  </a:cubicBezTo>
                  <a:lnTo>
                    <a:pt x="388" y="348"/>
                  </a:lnTo>
                  <a:cubicBezTo>
                    <a:pt x="642" y="575"/>
                    <a:pt x="1016" y="909"/>
                    <a:pt x="1484" y="1350"/>
                  </a:cubicBezTo>
                  <a:cubicBezTo>
                    <a:pt x="2820" y="2593"/>
                    <a:pt x="4076" y="3929"/>
                    <a:pt x="5212" y="5358"/>
                  </a:cubicBezTo>
                  <a:cubicBezTo>
                    <a:pt x="5933" y="6267"/>
                    <a:pt x="6681" y="7282"/>
                    <a:pt x="7470" y="8404"/>
                  </a:cubicBezTo>
                  <a:cubicBezTo>
                    <a:pt x="8271" y="9513"/>
                    <a:pt x="9100" y="10716"/>
                    <a:pt x="9928" y="12012"/>
                  </a:cubicBezTo>
                  <a:cubicBezTo>
                    <a:pt x="10810" y="13348"/>
                    <a:pt x="11611" y="14737"/>
                    <a:pt x="12333" y="16167"/>
                  </a:cubicBezTo>
                  <a:cubicBezTo>
                    <a:pt x="12707" y="16915"/>
                    <a:pt x="13041" y="17690"/>
                    <a:pt x="13388" y="18492"/>
                  </a:cubicBezTo>
                  <a:cubicBezTo>
                    <a:pt x="13722" y="19280"/>
                    <a:pt x="14070" y="20082"/>
                    <a:pt x="14417" y="20897"/>
                  </a:cubicBezTo>
                  <a:cubicBezTo>
                    <a:pt x="15793" y="24170"/>
                    <a:pt x="17022" y="27323"/>
                    <a:pt x="17891" y="30276"/>
                  </a:cubicBezTo>
                  <a:cubicBezTo>
                    <a:pt x="18679" y="32881"/>
                    <a:pt x="19214" y="35554"/>
                    <a:pt x="19508" y="38266"/>
                  </a:cubicBezTo>
                  <a:lnTo>
                    <a:pt x="19628" y="38252"/>
                  </a:lnTo>
                  <a:cubicBezTo>
                    <a:pt x="19361" y="35527"/>
                    <a:pt x="18826" y="32841"/>
                    <a:pt x="18038" y="30223"/>
                  </a:cubicBezTo>
                  <a:cubicBezTo>
                    <a:pt x="17169" y="27257"/>
                    <a:pt x="15954" y="24090"/>
                    <a:pt x="14577" y="20830"/>
                  </a:cubicBezTo>
                  <a:cubicBezTo>
                    <a:pt x="14230" y="20002"/>
                    <a:pt x="13883" y="19200"/>
                    <a:pt x="13535" y="18412"/>
                  </a:cubicBezTo>
                  <a:cubicBezTo>
                    <a:pt x="13201" y="17623"/>
                    <a:pt x="12867" y="16835"/>
                    <a:pt x="12480" y="16087"/>
                  </a:cubicBezTo>
                  <a:cubicBezTo>
                    <a:pt x="11758" y="14644"/>
                    <a:pt x="10943" y="13254"/>
                    <a:pt x="10062" y="11905"/>
                  </a:cubicBezTo>
                  <a:cubicBezTo>
                    <a:pt x="9220" y="10622"/>
                    <a:pt x="8391" y="9420"/>
                    <a:pt x="7590" y="8311"/>
                  </a:cubicBezTo>
                  <a:cubicBezTo>
                    <a:pt x="6802" y="7202"/>
                    <a:pt x="6040" y="6187"/>
                    <a:pt x="5305" y="5278"/>
                  </a:cubicBezTo>
                  <a:cubicBezTo>
                    <a:pt x="4156" y="3862"/>
                    <a:pt x="2900" y="2526"/>
                    <a:pt x="1537" y="1297"/>
                  </a:cubicBezTo>
                  <a:cubicBezTo>
                    <a:pt x="1056" y="869"/>
                    <a:pt x="669" y="535"/>
                    <a:pt x="402" y="321"/>
                  </a:cubicBezTo>
                  <a:lnTo>
                    <a:pt x="108" y="81"/>
                  </a:lnTo>
                  <a:cubicBezTo>
                    <a:pt x="68" y="54"/>
                    <a:pt x="41" y="27"/>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4"/>
            <p:cNvSpPr/>
            <p:nvPr/>
          </p:nvSpPr>
          <p:spPr>
            <a:xfrm>
              <a:off x="1504750" y="4639475"/>
              <a:ext cx="35750" cy="267900"/>
            </a:xfrm>
            <a:custGeom>
              <a:avLst/>
              <a:gdLst/>
              <a:ahLst/>
              <a:cxnLst/>
              <a:rect l="l" t="t" r="r" b="b"/>
              <a:pathLst>
                <a:path w="1430" h="10716" extrusionOk="0">
                  <a:moveTo>
                    <a:pt x="1430" y="1"/>
                  </a:moveTo>
                  <a:lnTo>
                    <a:pt x="1430" y="1"/>
                  </a:lnTo>
                  <a:cubicBezTo>
                    <a:pt x="1377" y="134"/>
                    <a:pt x="1336" y="268"/>
                    <a:pt x="1310" y="401"/>
                  </a:cubicBezTo>
                  <a:cubicBezTo>
                    <a:pt x="1243" y="669"/>
                    <a:pt x="1149" y="1056"/>
                    <a:pt x="1069" y="1537"/>
                  </a:cubicBezTo>
                  <a:cubicBezTo>
                    <a:pt x="882" y="2499"/>
                    <a:pt x="695" y="3849"/>
                    <a:pt x="548" y="5332"/>
                  </a:cubicBezTo>
                  <a:cubicBezTo>
                    <a:pt x="388" y="6815"/>
                    <a:pt x="254" y="8124"/>
                    <a:pt x="161" y="9139"/>
                  </a:cubicBezTo>
                  <a:cubicBezTo>
                    <a:pt x="107" y="9594"/>
                    <a:pt x="67" y="9981"/>
                    <a:pt x="40" y="10288"/>
                  </a:cubicBezTo>
                  <a:cubicBezTo>
                    <a:pt x="14" y="10422"/>
                    <a:pt x="0" y="10569"/>
                    <a:pt x="14" y="10716"/>
                  </a:cubicBezTo>
                  <a:cubicBezTo>
                    <a:pt x="54" y="10582"/>
                    <a:pt x="81" y="10435"/>
                    <a:pt x="107" y="10302"/>
                  </a:cubicBezTo>
                  <a:cubicBezTo>
                    <a:pt x="161" y="10035"/>
                    <a:pt x="214" y="9634"/>
                    <a:pt x="281" y="9153"/>
                  </a:cubicBezTo>
                  <a:cubicBezTo>
                    <a:pt x="415" y="8177"/>
                    <a:pt x="562" y="6841"/>
                    <a:pt x="722" y="5358"/>
                  </a:cubicBezTo>
                  <a:cubicBezTo>
                    <a:pt x="869" y="3875"/>
                    <a:pt x="1043" y="2526"/>
                    <a:pt x="1189" y="1564"/>
                  </a:cubicBezTo>
                  <a:cubicBezTo>
                    <a:pt x="1270" y="1083"/>
                    <a:pt x="1323" y="695"/>
                    <a:pt x="1377" y="415"/>
                  </a:cubicBezTo>
                  <a:cubicBezTo>
                    <a:pt x="1403" y="281"/>
                    <a:pt x="1430" y="134"/>
                    <a:pt x="143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4"/>
            <p:cNvSpPr/>
            <p:nvPr/>
          </p:nvSpPr>
          <p:spPr>
            <a:xfrm>
              <a:off x="1191775" y="4848100"/>
              <a:ext cx="313000" cy="58950"/>
            </a:xfrm>
            <a:custGeom>
              <a:avLst/>
              <a:gdLst/>
              <a:ahLst/>
              <a:cxnLst/>
              <a:rect l="l" t="t" r="r" b="b"/>
              <a:pathLst>
                <a:path w="12520" h="2358" extrusionOk="0">
                  <a:moveTo>
                    <a:pt x="371" y="1"/>
                  </a:moveTo>
                  <a:cubicBezTo>
                    <a:pt x="248" y="1"/>
                    <a:pt x="128" y="13"/>
                    <a:pt x="0" y="33"/>
                  </a:cubicBezTo>
                  <a:cubicBezTo>
                    <a:pt x="161" y="60"/>
                    <a:pt x="334" y="86"/>
                    <a:pt x="508" y="86"/>
                  </a:cubicBezTo>
                  <a:cubicBezTo>
                    <a:pt x="829" y="113"/>
                    <a:pt x="1283" y="153"/>
                    <a:pt x="1858" y="220"/>
                  </a:cubicBezTo>
                  <a:cubicBezTo>
                    <a:pt x="3007" y="340"/>
                    <a:pt x="4583" y="567"/>
                    <a:pt x="6320" y="888"/>
                  </a:cubicBezTo>
                  <a:cubicBezTo>
                    <a:pt x="8044" y="1209"/>
                    <a:pt x="9593" y="1583"/>
                    <a:pt x="10716" y="1877"/>
                  </a:cubicBezTo>
                  <a:cubicBezTo>
                    <a:pt x="11277" y="2024"/>
                    <a:pt x="11718" y="2157"/>
                    <a:pt x="12038" y="2237"/>
                  </a:cubicBezTo>
                  <a:cubicBezTo>
                    <a:pt x="12185" y="2291"/>
                    <a:pt x="12359" y="2331"/>
                    <a:pt x="12519" y="2358"/>
                  </a:cubicBezTo>
                  <a:cubicBezTo>
                    <a:pt x="12372" y="2277"/>
                    <a:pt x="12212" y="2224"/>
                    <a:pt x="12052" y="2171"/>
                  </a:cubicBezTo>
                  <a:cubicBezTo>
                    <a:pt x="11744" y="2064"/>
                    <a:pt x="11304" y="1917"/>
                    <a:pt x="10742" y="1756"/>
                  </a:cubicBezTo>
                  <a:cubicBezTo>
                    <a:pt x="9633" y="1422"/>
                    <a:pt x="8070" y="1035"/>
                    <a:pt x="6347" y="714"/>
                  </a:cubicBezTo>
                  <a:cubicBezTo>
                    <a:pt x="4864" y="420"/>
                    <a:pt x="3381" y="220"/>
                    <a:pt x="1871" y="86"/>
                  </a:cubicBezTo>
                  <a:cubicBezTo>
                    <a:pt x="1296" y="33"/>
                    <a:pt x="829" y="19"/>
                    <a:pt x="508" y="6"/>
                  </a:cubicBezTo>
                  <a:cubicBezTo>
                    <a:pt x="462" y="2"/>
                    <a:pt x="416" y="1"/>
                    <a:pt x="3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4"/>
            <p:cNvSpPr/>
            <p:nvPr/>
          </p:nvSpPr>
          <p:spPr>
            <a:xfrm>
              <a:off x="1641025" y="4855600"/>
              <a:ext cx="157675" cy="399500"/>
            </a:xfrm>
            <a:custGeom>
              <a:avLst/>
              <a:gdLst/>
              <a:ahLst/>
              <a:cxnLst/>
              <a:rect l="l" t="t" r="r" b="b"/>
              <a:pathLst>
                <a:path w="6307" h="15980" extrusionOk="0">
                  <a:moveTo>
                    <a:pt x="6307" y="0"/>
                  </a:moveTo>
                  <a:cubicBezTo>
                    <a:pt x="6280" y="40"/>
                    <a:pt x="6240" y="94"/>
                    <a:pt x="6227" y="147"/>
                  </a:cubicBezTo>
                  <a:cubicBezTo>
                    <a:pt x="6160" y="267"/>
                    <a:pt x="6093" y="428"/>
                    <a:pt x="6013" y="601"/>
                  </a:cubicBezTo>
                  <a:cubicBezTo>
                    <a:pt x="5826" y="1002"/>
                    <a:pt x="5572" y="1577"/>
                    <a:pt x="5278" y="2285"/>
                  </a:cubicBezTo>
                  <a:cubicBezTo>
                    <a:pt x="4663" y="3728"/>
                    <a:pt x="3902" y="5732"/>
                    <a:pt x="3074" y="7963"/>
                  </a:cubicBezTo>
                  <a:cubicBezTo>
                    <a:pt x="2259" y="10208"/>
                    <a:pt x="1497" y="12212"/>
                    <a:pt x="922" y="13641"/>
                  </a:cubicBezTo>
                  <a:lnTo>
                    <a:pt x="241" y="15352"/>
                  </a:lnTo>
                  <a:lnTo>
                    <a:pt x="54" y="15819"/>
                  </a:lnTo>
                  <a:cubicBezTo>
                    <a:pt x="41" y="15873"/>
                    <a:pt x="14" y="15926"/>
                    <a:pt x="1" y="15979"/>
                  </a:cubicBezTo>
                  <a:cubicBezTo>
                    <a:pt x="41" y="15939"/>
                    <a:pt x="67" y="15886"/>
                    <a:pt x="94" y="15833"/>
                  </a:cubicBezTo>
                  <a:lnTo>
                    <a:pt x="308" y="15378"/>
                  </a:lnTo>
                  <a:cubicBezTo>
                    <a:pt x="495" y="14977"/>
                    <a:pt x="749" y="14403"/>
                    <a:pt x="1043" y="13681"/>
                  </a:cubicBezTo>
                  <a:cubicBezTo>
                    <a:pt x="1644" y="12252"/>
                    <a:pt x="2419" y="10248"/>
                    <a:pt x="3247" y="8016"/>
                  </a:cubicBezTo>
                  <a:cubicBezTo>
                    <a:pt x="4062" y="5785"/>
                    <a:pt x="4810" y="3781"/>
                    <a:pt x="5385" y="2338"/>
                  </a:cubicBezTo>
                  <a:lnTo>
                    <a:pt x="6080" y="628"/>
                  </a:lnTo>
                  <a:cubicBezTo>
                    <a:pt x="6147" y="441"/>
                    <a:pt x="6213" y="294"/>
                    <a:pt x="6253" y="160"/>
                  </a:cubicBezTo>
                  <a:cubicBezTo>
                    <a:pt x="6280" y="107"/>
                    <a:pt x="6307" y="53"/>
                    <a:pt x="630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4"/>
            <p:cNvSpPr/>
            <p:nvPr/>
          </p:nvSpPr>
          <p:spPr>
            <a:xfrm>
              <a:off x="1225175" y="5121125"/>
              <a:ext cx="415875" cy="133975"/>
            </a:xfrm>
            <a:custGeom>
              <a:avLst/>
              <a:gdLst/>
              <a:ahLst/>
              <a:cxnLst/>
              <a:rect l="l" t="t" r="r" b="b"/>
              <a:pathLst>
                <a:path w="16635" h="5359" extrusionOk="0">
                  <a:moveTo>
                    <a:pt x="0" y="1"/>
                  </a:moveTo>
                  <a:cubicBezTo>
                    <a:pt x="54" y="28"/>
                    <a:pt x="107" y="54"/>
                    <a:pt x="174" y="68"/>
                  </a:cubicBezTo>
                  <a:lnTo>
                    <a:pt x="655" y="228"/>
                  </a:lnTo>
                  <a:lnTo>
                    <a:pt x="2432" y="816"/>
                  </a:lnTo>
                  <a:cubicBezTo>
                    <a:pt x="3942" y="1297"/>
                    <a:pt x="6013" y="1992"/>
                    <a:pt x="8297" y="2766"/>
                  </a:cubicBezTo>
                  <a:cubicBezTo>
                    <a:pt x="10582" y="3541"/>
                    <a:pt x="12653" y="4223"/>
                    <a:pt x="14176" y="4677"/>
                  </a:cubicBezTo>
                  <a:cubicBezTo>
                    <a:pt x="14924" y="4904"/>
                    <a:pt x="15539" y="5091"/>
                    <a:pt x="15967" y="5198"/>
                  </a:cubicBezTo>
                  <a:lnTo>
                    <a:pt x="16474" y="5332"/>
                  </a:lnTo>
                  <a:cubicBezTo>
                    <a:pt x="16528" y="5345"/>
                    <a:pt x="16581" y="5358"/>
                    <a:pt x="16635" y="5358"/>
                  </a:cubicBezTo>
                  <a:cubicBezTo>
                    <a:pt x="16581" y="5332"/>
                    <a:pt x="16528" y="5305"/>
                    <a:pt x="16474" y="5292"/>
                  </a:cubicBezTo>
                  <a:lnTo>
                    <a:pt x="15993" y="5131"/>
                  </a:lnTo>
                  <a:lnTo>
                    <a:pt x="14203" y="4557"/>
                  </a:lnTo>
                  <a:cubicBezTo>
                    <a:pt x="12707" y="4062"/>
                    <a:pt x="10636" y="3368"/>
                    <a:pt x="8351" y="2593"/>
                  </a:cubicBezTo>
                  <a:cubicBezTo>
                    <a:pt x="6066" y="1818"/>
                    <a:pt x="3982" y="1136"/>
                    <a:pt x="2472" y="682"/>
                  </a:cubicBezTo>
                  <a:cubicBezTo>
                    <a:pt x="1711" y="455"/>
                    <a:pt x="1096" y="268"/>
                    <a:pt x="668" y="161"/>
                  </a:cubicBezTo>
                  <a:lnTo>
                    <a:pt x="174" y="28"/>
                  </a:lnTo>
                  <a:cubicBezTo>
                    <a:pt x="107" y="14"/>
                    <a:pt x="54" y="1"/>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4"/>
            <p:cNvSpPr/>
            <p:nvPr/>
          </p:nvSpPr>
          <p:spPr>
            <a:xfrm>
              <a:off x="1764275" y="4944000"/>
              <a:ext cx="114925" cy="225575"/>
            </a:xfrm>
            <a:custGeom>
              <a:avLst/>
              <a:gdLst/>
              <a:ahLst/>
              <a:cxnLst/>
              <a:rect l="l" t="t" r="r" b="b"/>
              <a:pathLst>
                <a:path w="4597" h="9023" extrusionOk="0">
                  <a:moveTo>
                    <a:pt x="1995" y="0"/>
                  </a:moveTo>
                  <a:cubicBezTo>
                    <a:pt x="1599" y="0"/>
                    <a:pt x="1218" y="171"/>
                    <a:pt x="949" y="472"/>
                  </a:cubicBezTo>
                  <a:cubicBezTo>
                    <a:pt x="629" y="846"/>
                    <a:pt x="415" y="1301"/>
                    <a:pt x="335" y="1795"/>
                  </a:cubicBezTo>
                  <a:cubicBezTo>
                    <a:pt x="1" y="3398"/>
                    <a:pt x="455" y="5055"/>
                    <a:pt x="909" y="6632"/>
                  </a:cubicBezTo>
                  <a:cubicBezTo>
                    <a:pt x="1110" y="7326"/>
                    <a:pt x="1323" y="8048"/>
                    <a:pt x="1844" y="8555"/>
                  </a:cubicBezTo>
                  <a:cubicBezTo>
                    <a:pt x="2119" y="8822"/>
                    <a:pt x="2572" y="9023"/>
                    <a:pt x="3021" y="9023"/>
                  </a:cubicBezTo>
                  <a:cubicBezTo>
                    <a:pt x="3404" y="9023"/>
                    <a:pt x="3785" y="8877"/>
                    <a:pt x="4049" y="8502"/>
                  </a:cubicBezTo>
                  <a:cubicBezTo>
                    <a:pt x="4503" y="7834"/>
                    <a:pt x="4597" y="7006"/>
                    <a:pt x="4597" y="6204"/>
                  </a:cubicBezTo>
                  <a:cubicBezTo>
                    <a:pt x="4583" y="4494"/>
                    <a:pt x="4196" y="2797"/>
                    <a:pt x="3461" y="1247"/>
                  </a:cubicBezTo>
                  <a:cubicBezTo>
                    <a:pt x="3194" y="726"/>
                    <a:pt x="2847" y="178"/>
                    <a:pt x="2285" y="31"/>
                  </a:cubicBezTo>
                  <a:cubicBezTo>
                    <a:pt x="2188" y="10"/>
                    <a:pt x="2091" y="0"/>
                    <a:pt x="199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4"/>
            <p:cNvSpPr/>
            <p:nvPr/>
          </p:nvSpPr>
          <p:spPr>
            <a:xfrm>
              <a:off x="1764275" y="4944000"/>
              <a:ext cx="114925" cy="225575"/>
            </a:xfrm>
            <a:custGeom>
              <a:avLst/>
              <a:gdLst/>
              <a:ahLst/>
              <a:cxnLst/>
              <a:rect l="l" t="t" r="r" b="b"/>
              <a:pathLst>
                <a:path w="4597" h="9023" extrusionOk="0">
                  <a:moveTo>
                    <a:pt x="1995" y="0"/>
                  </a:moveTo>
                  <a:cubicBezTo>
                    <a:pt x="1599" y="0"/>
                    <a:pt x="1218" y="171"/>
                    <a:pt x="949" y="472"/>
                  </a:cubicBezTo>
                  <a:cubicBezTo>
                    <a:pt x="629" y="846"/>
                    <a:pt x="415" y="1301"/>
                    <a:pt x="335" y="1795"/>
                  </a:cubicBezTo>
                  <a:cubicBezTo>
                    <a:pt x="1" y="3398"/>
                    <a:pt x="455" y="5055"/>
                    <a:pt x="909" y="6632"/>
                  </a:cubicBezTo>
                  <a:cubicBezTo>
                    <a:pt x="1110" y="7326"/>
                    <a:pt x="1323" y="8048"/>
                    <a:pt x="1844" y="8555"/>
                  </a:cubicBezTo>
                  <a:cubicBezTo>
                    <a:pt x="2119" y="8822"/>
                    <a:pt x="2572" y="9023"/>
                    <a:pt x="3021" y="9023"/>
                  </a:cubicBezTo>
                  <a:cubicBezTo>
                    <a:pt x="3404" y="9023"/>
                    <a:pt x="3785" y="8877"/>
                    <a:pt x="4049" y="8502"/>
                  </a:cubicBezTo>
                  <a:cubicBezTo>
                    <a:pt x="4503" y="7834"/>
                    <a:pt x="4597" y="7006"/>
                    <a:pt x="4597" y="6204"/>
                  </a:cubicBezTo>
                  <a:cubicBezTo>
                    <a:pt x="4583" y="4494"/>
                    <a:pt x="4196" y="2797"/>
                    <a:pt x="3461" y="1247"/>
                  </a:cubicBezTo>
                  <a:cubicBezTo>
                    <a:pt x="3194" y="726"/>
                    <a:pt x="2847" y="178"/>
                    <a:pt x="2285" y="31"/>
                  </a:cubicBezTo>
                  <a:cubicBezTo>
                    <a:pt x="2188" y="10"/>
                    <a:pt x="2091" y="0"/>
                    <a:pt x="19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4"/>
            <p:cNvSpPr/>
            <p:nvPr/>
          </p:nvSpPr>
          <p:spPr>
            <a:xfrm>
              <a:off x="1685450" y="5248550"/>
              <a:ext cx="156000" cy="94600"/>
            </a:xfrm>
            <a:custGeom>
              <a:avLst/>
              <a:gdLst/>
              <a:ahLst/>
              <a:cxnLst/>
              <a:rect l="l" t="t" r="r" b="b"/>
              <a:pathLst>
                <a:path w="6240" h="3784" extrusionOk="0">
                  <a:moveTo>
                    <a:pt x="2988" y="1"/>
                  </a:moveTo>
                  <a:cubicBezTo>
                    <a:pt x="2646" y="1"/>
                    <a:pt x="2302" y="32"/>
                    <a:pt x="1965" y="88"/>
                  </a:cubicBezTo>
                  <a:cubicBezTo>
                    <a:pt x="1417" y="181"/>
                    <a:pt x="829" y="342"/>
                    <a:pt x="441" y="769"/>
                  </a:cubicBezTo>
                  <a:cubicBezTo>
                    <a:pt x="67" y="1183"/>
                    <a:pt x="1" y="1918"/>
                    <a:pt x="428" y="2279"/>
                  </a:cubicBezTo>
                  <a:cubicBezTo>
                    <a:pt x="695" y="2493"/>
                    <a:pt x="1056" y="2533"/>
                    <a:pt x="1390" y="2533"/>
                  </a:cubicBezTo>
                  <a:cubicBezTo>
                    <a:pt x="1707" y="2528"/>
                    <a:pt x="2039" y="2502"/>
                    <a:pt x="2363" y="2502"/>
                  </a:cubicBezTo>
                  <a:cubicBezTo>
                    <a:pt x="2872" y="2502"/>
                    <a:pt x="3363" y="2565"/>
                    <a:pt x="3755" y="2867"/>
                  </a:cubicBezTo>
                  <a:cubicBezTo>
                    <a:pt x="4129" y="3134"/>
                    <a:pt x="4383" y="3602"/>
                    <a:pt x="4824" y="3749"/>
                  </a:cubicBezTo>
                  <a:cubicBezTo>
                    <a:pt x="4902" y="3772"/>
                    <a:pt x="4982" y="3783"/>
                    <a:pt x="5061" y="3783"/>
                  </a:cubicBezTo>
                  <a:cubicBezTo>
                    <a:pt x="5428" y="3783"/>
                    <a:pt x="5786" y="3546"/>
                    <a:pt x="5973" y="3228"/>
                  </a:cubicBezTo>
                  <a:cubicBezTo>
                    <a:pt x="6187" y="2827"/>
                    <a:pt x="6240" y="2346"/>
                    <a:pt x="6106" y="1905"/>
                  </a:cubicBezTo>
                  <a:cubicBezTo>
                    <a:pt x="6000" y="1290"/>
                    <a:pt x="5612" y="756"/>
                    <a:pt x="5051" y="462"/>
                  </a:cubicBezTo>
                  <a:cubicBezTo>
                    <a:pt x="4418" y="136"/>
                    <a:pt x="3706" y="1"/>
                    <a:pt x="298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4"/>
            <p:cNvSpPr/>
            <p:nvPr/>
          </p:nvSpPr>
          <p:spPr>
            <a:xfrm>
              <a:off x="1886200" y="5009875"/>
              <a:ext cx="188075" cy="186325"/>
            </a:xfrm>
            <a:custGeom>
              <a:avLst/>
              <a:gdLst/>
              <a:ahLst/>
              <a:cxnLst/>
              <a:rect l="l" t="t" r="r" b="b"/>
              <a:pathLst>
                <a:path w="7523" h="7453" extrusionOk="0">
                  <a:moveTo>
                    <a:pt x="6008" y="0"/>
                  </a:moveTo>
                  <a:cubicBezTo>
                    <a:pt x="5593" y="0"/>
                    <a:pt x="5190" y="69"/>
                    <a:pt x="4810" y="229"/>
                  </a:cubicBezTo>
                  <a:cubicBezTo>
                    <a:pt x="3741" y="603"/>
                    <a:pt x="2753" y="1191"/>
                    <a:pt x="1898" y="1939"/>
                  </a:cubicBezTo>
                  <a:cubicBezTo>
                    <a:pt x="1176" y="2580"/>
                    <a:pt x="561" y="3369"/>
                    <a:pt x="281" y="4290"/>
                  </a:cubicBezTo>
                  <a:cubicBezTo>
                    <a:pt x="0" y="5226"/>
                    <a:pt x="121" y="6295"/>
                    <a:pt x="735" y="7043"/>
                  </a:cubicBezTo>
                  <a:lnTo>
                    <a:pt x="655" y="6936"/>
                  </a:lnTo>
                  <a:lnTo>
                    <a:pt x="655" y="6936"/>
                  </a:lnTo>
                  <a:cubicBezTo>
                    <a:pt x="933" y="7293"/>
                    <a:pt x="1367" y="7453"/>
                    <a:pt x="1856" y="7453"/>
                  </a:cubicBezTo>
                  <a:cubicBezTo>
                    <a:pt x="2189" y="7453"/>
                    <a:pt x="2548" y="7379"/>
                    <a:pt x="2900" y="7243"/>
                  </a:cubicBezTo>
                  <a:cubicBezTo>
                    <a:pt x="3768" y="6909"/>
                    <a:pt x="4423" y="6188"/>
                    <a:pt x="4997" y="5453"/>
                  </a:cubicBezTo>
                  <a:cubicBezTo>
                    <a:pt x="5705" y="4531"/>
                    <a:pt x="6347" y="3556"/>
                    <a:pt x="6908" y="2540"/>
                  </a:cubicBezTo>
                  <a:cubicBezTo>
                    <a:pt x="7229" y="1966"/>
                    <a:pt x="7522" y="1258"/>
                    <a:pt x="7215" y="670"/>
                  </a:cubicBezTo>
                  <a:cubicBezTo>
                    <a:pt x="6975" y="282"/>
                    <a:pt x="6574" y="28"/>
                    <a:pt x="6120" y="2"/>
                  </a:cubicBezTo>
                  <a:cubicBezTo>
                    <a:pt x="6082" y="1"/>
                    <a:pt x="6045" y="0"/>
                    <a:pt x="6008"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4"/>
            <p:cNvSpPr/>
            <p:nvPr/>
          </p:nvSpPr>
          <p:spPr>
            <a:xfrm>
              <a:off x="1759275" y="5276875"/>
              <a:ext cx="107575" cy="188325"/>
            </a:xfrm>
            <a:custGeom>
              <a:avLst/>
              <a:gdLst/>
              <a:ahLst/>
              <a:cxnLst/>
              <a:rect l="l" t="t" r="r" b="b"/>
              <a:pathLst>
                <a:path w="4303" h="7533" extrusionOk="0">
                  <a:moveTo>
                    <a:pt x="194" y="0"/>
                  </a:moveTo>
                  <a:cubicBezTo>
                    <a:pt x="131" y="0"/>
                    <a:pt x="67" y="4"/>
                    <a:pt x="0" y="10"/>
                  </a:cubicBezTo>
                  <a:cubicBezTo>
                    <a:pt x="121" y="37"/>
                    <a:pt x="254" y="64"/>
                    <a:pt x="374" y="64"/>
                  </a:cubicBezTo>
                  <a:cubicBezTo>
                    <a:pt x="708" y="117"/>
                    <a:pt x="1029" y="211"/>
                    <a:pt x="1336" y="358"/>
                  </a:cubicBezTo>
                  <a:cubicBezTo>
                    <a:pt x="1777" y="585"/>
                    <a:pt x="2165" y="905"/>
                    <a:pt x="2459" y="1306"/>
                  </a:cubicBezTo>
                  <a:cubicBezTo>
                    <a:pt x="2833" y="1787"/>
                    <a:pt x="3140" y="2322"/>
                    <a:pt x="3367" y="2896"/>
                  </a:cubicBezTo>
                  <a:cubicBezTo>
                    <a:pt x="3594" y="3471"/>
                    <a:pt x="3768" y="4059"/>
                    <a:pt x="3902" y="4660"/>
                  </a:cubicBezTo>
                  <a:cubicBezTo>
                    <a:pt x="4008" y="5141"/>
                    <a:pt x="4075" y="5635"/>
                    <a:pt x="4129" y="6143"/>
                  </a:cubicBezTo>
                  <a:cubicBezTo>
                    <a:pt x="4169" y="6544"/>
                    <a:pt x="4209" y="6891"/>
                    <a:pt x="4236" y="7158"/>
                  </a:cubicBezTo>
                  <a:cubicBezTo>
                    <a:pt x="4236" y="7279"/>
                    <a:pt x="4249" y="7412"/>
                    <a:pt x="4289" y="7532"/>
                  </a:cubicBezTo>
                  <a:cubicBezTo>
                    <a:pt x="4302" y="7412"/>
                    <a:pt x="4302" y="7279"/>
                    <a:pt x="4302" y="7158"/>
                  </a:cubicBezTo>
                  <a:cubicBezTo>
                    <a:pt x="4289" y="6918"/>
                    <a:pt x="4276" y="6570"/>
                    <a:pt x="4249" y="6130"/>
                  </a:cubicBezTo>
                  <a:cubicBezTo>
                    <a:pt x="4209" y="5635"/>
                    <a:pt x="4142" y="5127"/>
                    <a:pt x="4049" y="4633"/>
                  </a:cubicBezTo>
                  <a:cubicBezTo>
                    <a:pt x="3928" y="4019"/>
                    <a:pt x="3741" y="3417"/>
                    <a:pt x="3514" y="2843"/>
                  </a:cubicBezTo>
                  <a:cubicBezTo>
                    <a:pt x="3287" y="2255"/>
                    <a:pt x="2966" y="1720"/>
                    <a:pt x="2579" y="1226"/>
                  </a:cubicBezTo>
                  <a:cubicBezTo>
                    <a:pt x="2258" y="812"/>
                    <a:pt x="1857" y="491"/>
                    <a:pt x="1390" y="277"/>
                  </a:cubicBezTo>
                  <a:cubicBezTo>
                    <a:pt x="1069" y="131"/>
                    <a:pt x="735" y="37"/>
                    <a:pt x="388" y="10"/>
                  </a:cubicBezTo>
                  <a:cubicBezTo>
                    <a:pt x="321" y="4"/>
                    <a:pt x="257" y="0"/>
                    <a:pt x="19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4"/>
            <p:cNvSpPr/>
            <p:nvPr/>
          </p:nvSpPr>
          <p:spPr>
            <a:xfrm>
              <a:off x="1817050" y="5026275"/>
              <a:ext cx="49800" cy="419225"/>
            </a:xfrm>
            <a:custGeom>
              <a:avLst/>
              <a:gdLst/>
              <a:ahLst/>
              <a:cxnLst/>
              <a:rect l="l" t="t" r="r" b="b"/>
              <a:pathLst>
                <a:path w="1992" h="16769" extrusionOk="0">
                  <a:moveTo>
                    <a:pt x="1" y="0"/>
                  </a:moveTo>
                  <a:cubicBezTo>
                    <a:pt x="1" y="54"/>
                    <a:pt x="14" y="121"/>
                    <a:pt x="27" y="174"/>
                  </a:cubicBezTo>
                  <a:lnTo>
                    <a:pt x="148" y="655"/>
                  </a:lnTo>
                  <a:cubicBezTo>
                    <a:pt x="201" y="855"/>
                    <a:pt x="255" y="1123"/>
                    <a:pt x="321" y="1417"/>
                  </a:cubicBezTo>
                  <a:cubicBezTo>
                    <a:pt x="388" y="1697"/>
                    <a:pt x="468" y="2031"/>
                    <a:pt x="535" y="2419"/>
                  </a:cubicBezTo>
                  <a:cubicBezTo>
                    <a:pt x="856" y="3915"/>
                    <a:pt x="1190" y="5999"/>
                    <a:pt x="1444" y="8324"/>
                  </a:cubicBezTo>
                  <a:cubicBezTo>
                    <a:pt x="1697" y="10649"/>
                    <a:pt x="1831" y="12760"/>
                    <a:pt x="1871" y="14296"/>
                  </a:cubicBezTo>
                  <a:cubicBezTo>
                    <a:pt x="1898" y="15058"/>
                    <a:pt x="1898" y="15673"/>
                    <a:pt x="1898" y="16100"/>
                  </a:cubicBezTo>
                  <a:lnTo>
                    <a:pt x="1898" y="16608"/>
                  </a:lnTo>
                  <a:cubicBezTo>
                    <a:pt x="1885" y="16661"/>
                    <a:pt x="1898" y="16715"/>
                    <a:pt x="1898" y="16768"/>
                  </a:cubicBezTo>
                  <a:cubicBezTo>
                    <a:pt x="1911" y="16715"/>
                    <a:pt x="1925" y="16675"/>
                    <a:pt x="1925" y="16621"/>
                  </a:cubicBezTo>
                  <a:cubicBezTo>
                    <a:pt x="1925" y="16488"/>
                    <a:pt x="1938" y="16314"/>
                    <a:pt x="1951" y="16113"/>
                  </a:cubicBezTo>
                  <a:cubicBezTo>
                    <a:pt x="1978" y="15686"/>
                    <a:pt x="1991" y="15071"/>
                    <a:pt x="1978" y="14296"/>
                  </a:cubicBezTo>
                  <a:cubicBezTo>
                    <a:pt x="1965" y="12760"/>
                    <a:pt x="1858" y="10649"/>
                    <a:pt x="1604" y="8324"/>
                  </a:cubicBezTo>
                  <a:cubicBezTo>
                    <a:pt x="1390" y="6333"/>
                    <a:pt x="1070" y="4356"/>
                    <a:pt x="642" y="2405"/>
                  </a:cubicBezTo>
                  <a:cubicBezTo>
                    <a:pt x="575" y="2031"/>
                    <a:pt x="482" y="1697"/>
                    <a:pt x="401" y="1403"/>
                  </a:cubicBezTo>
                  <a:cubicBezTo>
                    <a:pt x="335" y="1109"/>
                    <a:pt x="255" y="842"/>
                    <a:pt x="201" y="642"/>
                  </a:cubicBezTo>
                  <a:cubicBezTo>
                    <a:pt x="148" y="455"/>
                    <a:pt x="94" y="294"/>
                    <a:pt x="67" y="174"/>
                  </a:cubicBezTo>
                  <a:cubicBezTo>
                    <a:pt x="54" y="107"/>
                    <a:pt x="27" y="54"/>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4"/>
            <p:cNvSpPr/>
            <p:nvPr/>
          </p:nvSpPr>
          <p:spPr>
            <a:xfrm>
              <a:off x="1864150" y="5057325"/>
              <a:ext cx="137650" cy="285950"/>
            </a:xfrm>
            <a:custGeom>
              <a:avLst/>
              <a:gdLst/>
              <a:ahLst/>
              <a:cxnLst/>
              <a:rect l="l" t="t" r="r" b="b"/>
              <a:pathLst>
                <a:path w="5506" h="11438" extrusionOk="0">
                  <a:moveTo>
                    <a:pt x="5492" y="1"/>
                  </a:moveTo>
                  <a:lnTo>
                    <a:pt x="5492" y="1"/>
                  </a:lnTo>
                  <a:cubicBezTo>
                    <a:pt x="5331" y="81"/>
                    <a:pt x="5185" y="175"/>
                    <a:pt x="5051" y="281"/>
                  </a:cubicBezTo>
                  <a:lnTo>
                    <a:pt x="4824" y="442"/>
                  </a:lnTo>
                  <a:cubicBezTo>
                    <a:pt x="4744" y="495"/>
                    <a:pt x="4663" y="575"/>
                    <a:pt x="4570" y="656"/>
                  </a:cubicBezTo>
                  <a:cubicBezTo>
                    <a:pt x="4369" y="816"/>
                    <a:pt x="4169" y="1003"/>
                    <a:pt x="3982" y="1203"/>
                  </a:cubicBezTo>
                  <a:cubicBezTo>
                    <a:pt x="2927" y="2326"/>
                    <a:pt x="2071" y="3648"/>
                    <a:pt x="1484" y="5091"/>
                  </a:cubicBezTo>
                  <a:cubicBezTo>
                    <a:pt x="869" y="6508"/>
                    <a:pt x="428" y="8004"/>
                    <a:pt x="174" y="9527"/>
                  </a:cubicBezTo>
                  <a:cubicBezTo>
                    <a:pt x="67" y="10115"/>
                    <a:pt x="27" y="10596"/>
                    <a:pt x="14" y="10930"/>
                  </a:cubicBezTo>
                  <a:cubicBezTo>
                    <a:pt x="1" y="11104"/>
                    <a:pt x="1" y="11277"/>
                    <a:pt x="14" y="11438"/>
                  </a:cubicBezTo>
                  <a:cubicBezTo>
                    <a:pt x="41" y="11277"/>
                    <a:pt x="67" y="11104"/>
                    <a:pt x="81" y="10930"/>
                  </a:cubicBezTo>
                  <a:cubicBezTo>
                    <a:pt x="121" y="10609"/>
                    <a:pt x="174" y="10128"/>
                    <a:pt x="294" y="9554"/>
                  </a:cubicBezTo>
                  <a:cubicBezTo>
                    <a:pt x="401" y="8966"/>
                    <a:pt x="548" y="8285"/>
                    <a:pt x="775" y="7536"/>
                  </a:cubicBezTo>
                  <a:cubicBezTo>
                    <a:pt x="1003" y="6721"/>
                    <a:pt x="1297" y="5920"/>
                    <a:pt x="1631" y="5145"/>
                  </a:cubicBezTo>
                  <a:cubicBezTo>
                    <a:pt x="2218" y="3729"/>
                    <a:pt x="3033" y="2419"/>
                    <a:pt x="4062" y="1270"/>
                  </a:cubicBezTo>
                  <a:cubicBezTo>
                    <a:pt x="4877" y="415"/>
                    <a:pt x="5505" y="41"/>
                    <a:pt x="549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EE25AE-65E1-4832-9C3C-F548B0EA0EA9}"/>
              </a:ext>
            </a:extLst>
          </p:cNvPr>
          <p:cNvSpPr>
            <a:spLocks noGrp="1"/>
          </p:cNvSpPr>
          <p:nvPr>
            <p:ph type="ctrTitle"/>
          </p:nvPr>
        </p:nvSpPr>
        <p:spPr>
          <a:xfrm>
            <a:off x="1561948" y="1916286"/>
            <a:ext cx="2497861" cy="577800"/>
          </a:xfrm>
        </p:spPr>
        <p:txBody>
          <a:bodyPr/>
          <a:lstStyle/>
          <a:p>
            <a:r>
              <a:rPr lang="fr-FR" dirty="0"/>
              <a:t>Second Life in </a:t>
            </a:r>
            <a:r>
              <a:rPr lang="fr-FR" dirty="0" err="1"/>
              <a:t>education</a:t>
            </a:r>
            <a:r>
              <a:rPr lang="fr-FR" dirty="0"/>
              <a:t> </a:t>
            </a:r>
            <a:r>
              <a:rPr lang="fr-FR" dirty="0" err="1"/>
              <a:t>systems</a:t>
            </a:r>
            <a:endParaRPr lang="fr-FR" dirty="0"/>
          </a:p>
        </p:txBody>
      </p:sp>
      <p:sp>
        <p:nvSpPr>
          <p:cNvPr id="3" name="Sous-titre 2">
            <a:extLst>
              <a:ext uri="{FF2B5EF4-FFF2-40B4-BE49-F238E27FC236}">
                <a16:creationId xmlns:a16="http://schemas.microsoft.com/office/drawing/2014/main" id="{E6111F8F-8AA7-4D26-81EF-CFA6EBC4FF51}"/>
              </a:ext>
            </a:extLst>
          </p:cNvPr>
          <p:cNvSpPr>
            <a:spLocks noGrp="1"/>
          </p:cNvSpPr>
          <p:nvPr>
            <p:ph type="subTitle" idx="1"/>
          </p:nvPr>
        </p:nvSpPr>
        <p:spPr>
          <a:xfrm>
            <a:off x="1431764" y="2297669"/>
            <a:ext cx="2620739" cy="572400"/>
          </a:xfrm>
        </p:spPr>
        <p:txBody>
          <a:bodyPr/>
          <a:lstStyle/>
          <a:p>
            <a:r>
              <a:rPr lang="fr-FR" dirty="0" err="1"/>
              <a:t>Technics</a:t>
            </a:r>
            <a:r>
              <a:rPr lang="fr-FR" dirty="0"/>
              <a:t> </a:t>
            </a:r>
            <a:r>
              <a:rPr lang="fr-FR" dirty="0" err="1"/>
              <a:t>used</a:t>
            </a:r>
            <a:r>
              <a:rPr lang="fr-FR" dirty="0"/>
              <a:t> in </a:t>
            </a:r>
            <a:r>
              <a:rPr lang="fr-FR" dirty="0" err="1"/>
              <a:t>education</a:t>
            </a:r>
            <a:r>
              <a:rPr lang="fr-FR" dirty="0"/>
              <a:t> </a:t>
            </a:r>
            <a:r>
              <a:rPr lang="fr-FR" dirty="0" err="1"/>
              <a:t>with</a:t>
            </a:r>
            <a:r>
              <a:rPr lang="fr-FR" dirty="0"/>
              <a:t> </a:t>
            </a:r>
            <a:r>
              <a:rPr lang="fr-FR" dirty="0" err="1"/>
              <a:t>sl</a:t>
            </a:r>
            <a:endParaRPr lang="fr-FR" dirty="0"/>
          </a:p>
        </p:txBody>
      </p:sp>
      <p:sp>
        <p:nvSpPr>
          <p:cNvPr id="4" name="Titre 3">
            <a:extLst>
              <a:ext uri="{FF2B5EF4-FFF2-40B4-BE49-F238E27FC236}">
                <a16:creationId xmlns:a16="http://schemas.microsoft.com/office/drawing/2014/main" id="{EEF3C493-81A6-4D84-8137-FF452AB33D24}"/>
              </a:ext>
            </a:extLst>
          </p:cNvPr>
          <p:cNvSpPr>
            <a:spLocks noGrp="1"/>
          </p:cNvSpPr>
          <p:nvPr>
            <p:ph type="title" idx="2"/>
          </p:nvPr>
        </p:nvSpPr>
        <p:spPr>
          <a:xfrm>
            <a:off x="3104863" y="1597785"/>
            <a:ext cx="862800" cy="577800"/>
          </a:xfrm>
        </p:spPr>
        <p:txBody>
          <a:bodyPr/>
          <a:lstStyle/>
          <a:p>
            <a:br>
              <a:rPr lang="en" dirty="0"/>
            </a:br>
            <a:endParaRPr lang="fr-FR" dirty="0"/>
          </a:p>
        </p:txBody>
      </p:sp>
      <p:sp>
        <p:nvSpPr>
          <p:cNvPr id="5" name="Titre 4">
            <a:extLst>
              <a:ext uri="{FF2B5EF4-FFF2-40B4-BE49-F238E27FC236}">
                <a16:creationId xmlns:a16="http://schemas.microsoft.com/office/drawing/2014/main" id="{4483A2B5-7B4B-4318-921C-92631BC537A0}"/>
              </a:ext>
            </a:extLst>
          </p:cNvPr>
          <p:cNvSpPr>
            <a:spLocks noGrp="1"/>
          </p:cNvSpPr>
          <p:nvPr>
            <p:ph type="ctrTitle" idx="3"/>
          </p:nvPr>
        </p:nvSpPr>
        <p:spPr>
          <a:xfrm>
            <a:off x="5018717" y="2270626"/>
            <a:ext cx="2251800" cy="577800"/>
          </a:xfrm>
        </p:spPr>
        <p:txBody>
          <a:bodyPr/>
          <a:lstStyle/>
          <a:p>
            <a:r>
              <a:rPr lang="en-US" dirty="0"/>
              <a:t>Second life in real life</a:t>
            </a:r>
            <a:br>
              <a:rPr lang="en-US" dirty="0"/>
            </a:br>
            <a:endParaRPr lang="fr-FR" dirty="0"/>
          </a:p>
        </p:txBody>
      </p:sp>
      <p:sp>
        <p:nvSpPr>
          <p:cNvPr id="6" name="Sous-titre 5">
            <a:extLst>
              <a:ext uri="{FF2B5EF4-FFF2-40B4-BE49-F238E27FC236}">
                <a16:creationId xmlns:a16="http://schemas.microsoft.com/office/drawing/2014/main" id="{B64FC08E-CD3D-4B8E-8814-BFF0BD9E933D}"/>
              </a:ext>
            </a:extLst>
          </p:cNvPr>
          <p:cNvSpPr>
            <a:spLocks noGrp="1"/>
          </p:cNvSpPr>
          <p:nvPr>
            <p:ph type="subTitle" idx="4"/>
          </p:nvPr>
        </p:nvSpPr>
        <p:spPr>
          <a:xfrm>
            <a:off x="4836417" y="2103543"/>
            <a:ext cx="2616399" cy="572400"/>
          </a:xfrm>
        </p:spPr>
        <p:txBody>
          <a:bodyPr/>
          <a:lstStyle/>
          <a:p>
            <a:r>
              <a:rPr lang="en-US" dirty="0"/>
              <a:t>The users of second life in the real life </a:t>
            </a:r>
          </a:p>
          <a:p>
            <a:endParaRPr lang="fr-FR" dirty="0"/>
          </a:p>
        </p:txBody>
      </p:sp>
      <p:sp>
        <p:nvSpPr>
          <p:cNvPr id="7" name="Titre 6">
            <a:extLst>
              <a:ext uri="{FF2B5EF4-FFF2-40B4-BE49-F238E27FC236}">
                <a16:creationId xmlns:a16="http://schemas.microsoft.com/office/drawing/2014/main" id="{C0F10832-7969-4029-B122-B4DB89909D89}"/>
              </a:ext>
            </a:extLst>
          </p:cNvPr>
          <p:cNvSpPr>
            <a:spLocks noGrp="1"/>
          </p:cNvSpPr>
          <p:nvPr>
            <p:ph type="title" idx="5"/>
          </p:nvPr>
        </p:nvSpPr>
        <p:spPr/>
        <p:txBody>
          <a:bodyPr/>
          <a:lstStyle/>
          <a:p>
            <a:r>
              <a:rPr lang="fr-FR" dirty="0"/>
              <a:t> </a:t>
            </a:r>
          </a:p>
        </p:txBody>
      </p:sp>
      <p:sp>
        <p:nvSpPr>
          <p:cNvPr id="8" name="Titre 7">
            <a:extLst>
              <a:ext uri="{FF2B5EF4-FFF2-40B4-BE49-F238E27FC236}">
                <a16:creationId xmlns:a16="http://schemas.microsoft.com/office/drawing/2014/main" id="{400C3CEE-49BC-47A9-A7F1-B163BAD05D7E}"/>
              </a:ext>
            </a:extLst>
          </p:cNvPr>
          <p:cNvSpPr>
            <a:spLocks noGrp="1"/>
          </p:cNvSpPr>
          <p:nvPr>
            <p:ph type="ctrTitle" idx="6"/>
          </p:nvPr>
        </p:nvSpPr>
        <p:spPr>
          <a:xfrm>
            <a:off x="2311791" y="3403236"/>
            <a:ext cx="3036385" cy="577800"/>
          </a:xfrm>
        </p:spPr>
        <p:txBody>
          <a:bodyPr/>
          <a:lstStyle/>
          <a:p>
            <a:r>
              <a:rPr lang="fr-FR" sz="2900" dirty="0"/>
              <a:t>Architecture, </a:t>
            </a:r>
            <a:r>
              <a:rPr lang="fr-FR" sz="2900" dirty="0" err="1"/>
              <a:t>challanges</a:t>
            </a:r>
            <a:r>
              <a:rPr lang="fr-FR" sz="2900" dirty="0"/>
              <a:t> and </a:t>
            </a:r>
            <a:r>
              <a:rPr lang="fr-FR" sz="2900" dirty="0" err="1"/>
              <a:t>pitfalls</a:t>
            </a:r>
            <a:r>
              <a:rPr lang="fr-FR" sz="2900" dirty="0"/>
              <a:t> in SL</a:t>
            </a:r>
          </a:p>
        </p:txBody>
      </p:sp>
      <p:sp>
        <p:nvSpPr>
          <p:cNvPr id="9" name="Sous-titre 8">
            <a:extLst>
              <a:ext uri="{FF2B5EF4-FFF2-40B4-BE49-F238E27FC236}">
                <a16:creationId xmlns:a16="http://schemas.microsoft.com/office/drawing/2014/main" id="{5A568FB8-7332-4F6C-8F04-3BC5650DA162}"/>
              </a:ext>
            </a:extLst>
          </p:cNvPr>
          <p:cNvSpPr>
            <a:spLocks noGrp="1"/>
          </p:cNvSpPr>
          <p:nvPr>
            <p:ph type="subTitle" idx="7"/>
          </p:nvPr>
        </p:nvSpPr>
        <p:spPr/>
        <p:txBody>
          <a:bodyPr/>
          <a:lstStyle/>
          <a:p>
            <a:r>
              <a:rPr lang="fr-FR" dirty="0" err="1"/>
              <a:t>Deffirent</a:t>
            </a:r>
            <a:r>
              <a:rPr lang="fr-FR" dirty="0"/>
              <a:t> architectures and </a:t>
            </a:r>
            <a:r>
              <a:rPr lang="fr-FR" dirty="0" err="1"/>
              <a:t>problems</a:t>
            </a:r>
            <a:r>
              <a:rPr lang="fr-FR" dirty="0"/>
              <a:t> in </a:t>
            </a:r>
            <a:r>
              <a:rPr lang="fr-FR" dirty="0" err="1"/>
              <a:t>sl</a:t>
            </a:r>
            <a:endParaRPr lang="fr-FR" dirty="0"/>
          </a:p>
        </p:txBody>
      </p:sp>
      <p:sp>
        <p:nvSpPr>
          <p:cNvPr id="10" name="Titre 9">
            <a:extLst>
              <a:ext uri="{FF2B5EF4-FFF2-40B4-BE49-F238E27FC236}">
                <a16:creationId xmlns:a16="http://schemas.microsoft.com/office/drawing/2014/main" id="{9E976072-C6F9-4A2A-8670-8FB710899A9B}"/>
              </a:ext>
            </a:extLst>
          </p:cNvPr>
          <p:cNvSpPr>
            <a:spLocks noGrp="1"/>
          </p:cNvSpPr>
          <p:nvPr>
            <p:ph type="title" idx="8"/>
          </p:nvPr>
        </p:nvSpPr>
        <p:spPr/>
        <p:txBody>
          <a:bodyPr/>
          <a:lstStyle/>
          <a:p>
            <a:r>
              <a:rPr lang="fr-FR" dirty="0"/>
              <a:t> </a:t>
            </a:r>
          </a:p>
        </p:txBody>
      </p:sp>
      <p:sp>
        <p:nvSpPr>
          <p:cNvPr id="11" name="Titre 10">
            <a:extLst>
              <a:ext uri="{FF2B5EF4-FFF2-40B4-BE49-F238E27FC236}">
                <a16:creationId xmlns:a16="http://schemas.microsoft.com/office/drawing/2014/main" id="{ACC1F948-B1AB-42A6-A78F-EDAFC73959C7}"/>
              </a:ext>
            </a:extLst>
          </p:cNvPr>
          <p:cNvSpPr>
            <a:spLocks noGrp="1"/>
          </p:cNvSpPr>
          <p:nvPr>
            <p:ph type="ctrTitle" idx="9"/>
          </p:nvPr>
        </p:nvSpPr>
        <p:spPr/>
        <p:txBody>
          <a:bodyPr/>
          <a:lstStyle/>
          <a:p>
            <a:r>
              <a:rPr lang="fr-FR" dirty="0"/>
              <a:t>Conclusion</a:t>
            </a:r>
          </a:p>
        </p:txBody>
      </p:sp>
      <p:sp>
        <p:nvSpPr>
          <p:cNvPr id="12" name="Sous-titre 11">
            <a:extLst>
              <a:ext uri="{FF2B5EF4-FFF2-40B4-BE49-F238E27FC236}">
                <a16:creationId xmlns:a16="http://schemas.microsoft.com/office/drawing/2014/main" id="{1A398180-880E-4F21-AAC4-5A2A7220C5B1}"/>
              </a:ext>
            </a:extLst>
          </p:cNvPr>
          <p:cNvSpPr>
            <a:spLocks noGrp="1"/>
          </p:cNvSpPr>
          <p:nvPr>
            <p:ph type="subTitle" idx="13"/>
          </p:nvPr>
        </p:nvSpPr>
        <p:spPr/>
        <p:txBody>
          <a:bodyPr/>
          <a:lstStyle/>
          <a:p>
            <a:r>
              <a:rPr lang="fr-FR" dirty="0"/>
              <a:t>This </a:t>
            </a:r>
            <a:r>
              <a:rPr lang="fr-FR" dirty="0" err="1"/>
              <a:t>is</a:t>
            </a:r>
            <a:r>
              <a:rPr lang="fr-FR" dirty="0"/>
              <a:t> the end !</a:t>
            </a:r>
          </a:p>
        </p:txBody>
      </p:sp>
      <p:sp>
        <p:nvSpPr>
          <p:cNvPr id="13" name="Titre 12">
            <a:extLst>
              <a:ext uri="{FF2B5EF4-FFF2-40B4-BE49-F238E27FC236}">
                <a16:creationId xmlns:a16="http://schemas.microsoft.com/office/drawing/2014/main" id="{B3303E18-28B1-496B-A2E9-FD5D74CFD54F}"/>
              </a:ext>
            </a:extLst>
          </p:cNvPr>
          <p:cNvSpPr>
            <a:spLocks noGrp="1"/>
          </p:cNvSpPr>
          <p:nvPr>
            <p:ph type="title" idx="14"/>
          </p:nvPr>
        </p:nvSpPr>
        <p:spPr/>
        <p:txBody>
          <a:bodyPr/>
          <a:lstStyle/>
          <a:p>
            <a:r>
              <a:rPr lang="fr-FR" dirty="0"/>
              <a:t> </a:t>
            </a:r>
          </a:p>
        </p:txBody>
      </p:sp>
      <p:sp>
        <p:nvSpPr>
          <p:cNvPr id="14" name="Titre 13">
            <a:extLst>
              <a:ext uri="{FF2B5EF4-FFF2-40B4-BE49-F238E27FC236}">
                <a16:creationId xmlns:a16="http://schemas.microsoft.com/office/drawing/2014/main" id="{A45232EA-F1D3-4E43-957F-CFAD8FFB5033}"/>
              </a:ext>
            </a:extLst>
          </p:cNvPr>
          <p:cNvSpPr>
            <a:spLocks noGrp="1"/>
          </p:cNvSpPr>
          <p:nvPr>
            <p:ph type="title" idx="15"/>
          </p:nvPr>
        </p:nvSpPr>
        <p:spPr/>
        <p:txBody>
          <a:bodyPr/>
          <a:lstStyle/>
          <a:p>
            <a:r>
              <a:rPr lang="en" dirty="0"/>
              <a:t>TABLE OF CONTENTS</a:t>
            </a:r>
            <a:endParaRPr lang="fr-FR" dirty="0"/>
          </a:p>
        </p:txBody>
      </p:sp>
      <p:sp>
        <p:nvSpPr>
          <p:cNvPr id="18" name="Google Shape;421;p26">
            <a:extLst>
              <a:ext uri="{FF2B5EF4-FFF2-40B4-BE49-F238E27FC236}">
                <a16:creationId xmlns:a16="http://schemas.microsoft.com/office/drawing/2014/main" id="{2990BBF0-4491-4942-949B-1A4093AF5190}"/>
              </a:ext>
            </a:extLst>
          </p:cNvPr>
          <p:cNvSpPr/>
          <p:nvPr/>
        </p:nvSpPr>
        <p:spPr>
          <a:xfrm>
            <a:off x="858605" y="1548609"/>
            <a:ext cx="747196" cy="747236"/>
          </a:xfrm>
          <a:custGeom>
            <a:avLst/>
            <a:gdLst/>
            <a:ahLst/>
            <a:cxnLst/>
            <a:rect l="l" t="t" r="r" b="b"/>
            <a:pathLst>
              <a:path w="19009" h="19010" extrusionOk="0">
                <a:moveTo>
                  <a:pt x="0" y="1"/>
                </a:moveTo>
                <a:lnTo>
                  <a:pt x="0" y="19009"/>
                </a:lnTo>
                <a:lnTo>
                  <a:pt x="19009" y="19009"/>
                </a:lnTo>
                <a:lnTo>
                  <a:pt x="19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2;p26">
            <a:extLst>
              <a:ext uri="{FF2B5EF4-FFF2-40B4-BE49-F238E27FC236}">
                <a16:creationId xmlns:a16="http://schemas.microsoft.com/office/drawing/2014/main" id="{B2C0B929-EF68-4E3E-88D8-3FF9A2CD2002}"/>
              </a:ext>
            </a:extLst>
          </p:cNvPr>
          <p:cNvSpPr txBox="1">
            <a:spLocks/>
          </p:cNvSpPr>
          <p:nvPr/>
        </p:nvSpPr>
        <p:spPr>
          <a:xfrm>
            <a:off x="800808" y="1624564"/>
            <a:ext cx="862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Teko"/>
              <a:buNone/>
              <a:defRPr sz="6000" b="0" i="0" u="none" strike="noStrike" cap="none">
                <a:solidFill>
                  <a:schemeClr val="dk1"/>
                </a:solidFill>
                <a:latin typeface="Teko"/>
                <a:ea typeface="Teko"/>
                <a:cs typeface="Teko"/>
                <a:sym typeface="Teko"/>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dirty="0"/>
              <a:t>05</a:t>
            </a:r>
          </a:p>
        </p:txBody>
      </p:sp>
      <p:sp>
        <p:nvSpPr>
          <p:cNvPr id="20" name="Google Shape;421;p26">
            <a:extLst>
              <a:ext uri="{FF2B5EF4-FFF2-40B4-BE49-F238E27FC236}">
                <a16:creationId xmlns:a16="http://schemas.microsoft.com/office/drawing/2014/main" id="{2BAD0B4E-A1A9-415E-951B-7FAC55AF38E4}"/>
              </a:ext>
            </a:extLst>
          </p:cNvPr>
          <p:cNvSpPr/>
          <p:nvPr/>
        </p:nvSpPr>
        <p:spPr>
          <a:xfrm>
            <a:off x="4271521" y="1449221"/>
            <a:ext cx="747196" cy="747236"/>
          </a:xfrm>
          <a:custGeom>
            <a:avLst/>
            <a:gdLst/>
            <a:ahLst/>
            <a:cxnLst/>
            <a:rect l="l" t="t" r="r" b="b"/>
            <a:pathLst>
              <a:path w="19009" h="19010" extrusionOk="0">
                <a:moveTo>
                  <a:pt x="0" y="1"/>
                </a:moveTo>
                <a:lnTo>
                  <a:pt x="0" y="19009"/>
                </a:lnTo>
                <a:lnTo>
                  <a:pt x="19009" y="19009"/>
                </a:lnTo>
                <a:lnTo>
                  <a:pt x="19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2;p26">
            <a:extLst>
              <a:ext uri="{FF2B5EF4-FFF2-40B4-BE49-F238E27FC236}">
                <a16:creationId xmlns:a16="http://schemas.microsoft.com/office/drawing/2014/main" id="{E9F86AF4-670B-4D62-80E7-F71FE6DF183C}"/>
              </a:ext>
            </a:extLst>
          </p:cNvPr>
          <p:cNvSpPr txBox="1">
            <a:spLocks/>
          </p:cNvSpPr>
          <p:nvPr/>
        </p:nvSpPr>
        <p:spPr>
          <a:xfrm>
            <a:off x="4213724" y="1525176"/>
            <a:ext cx="862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Teko"/>
              <a:buNone/>
              <a:defRPr sz="6000" b="0" i="0" u="none" strike="noStrike" cap="none">
                <a:solidFill>
                  <a:schemeClr val="dk1"/>
                </a:solidFill>
                <a:latin typeface="Teko"/>
                <a:ea typeface="Teko"/>
                <a:cs typeface="Teko"/>
                <a:sym typeface="Teko"/>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dirty="0"/>
              <a:t>06</a:t>
            </a:r>
          </a:p>
        </p:txBody>
      </p:sp>
      <p:sp>
        <p:nvSpPr>
          <p:cNvPr id="22" name="Google Shape;421;p26">
            <a:extLst>
              <a:ext uri="{FF2B5EF4-FFF2-40B4-BE49-F238E27FC236}">
                <a16:creationId xmlns:a16="http://schemas.microsoft.com/office/drawing/2014/main" id="{E14CAE2B-0522-4204-8D17-088490D9C530}"/>
              </a:ext>
            </a:extLst>
          </p:cNvPr>
          <p:cNvSpPr/>
          <p:nvPr/>
        </p:nvSpPr>
        <p:spPr>
          <a:xfrm>
            <a:off x="1545371" y="3157680"/>
            <a:ext cx="747196" cy="747236"/>
          </a:xfrm>
          <a:custGeom>
            <a:avLst/>
            <a:gdLst/>
            <a:ahLst/>
            <a:cxnLst/>
            <a:rect l="l" t="t" r="r" b="b"/>
            <a:pathLst>
              <a:path w="19009" h="19010" extrusionOk="0">
                <a:moveTo>
                  <a:pt x="0" y="1"/>
                </a:moveTo>
                <a:lnTo>
                  <a:pt x="0" y="19009"/>
                </a:lnTo>
                <a:lnTo>
                  <a:pt x="19009" y="19009"/>
                </a:lnTo>
                <a:lnTo>
                  <a:pt x="19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2;p26">
            <a:extLst>
              <a:ext uri="{FF2B5EF4-FFF2-40B4-BE49-F238E27FC236}">
                <a16:creationId xmlns:a16="http://schemas.microsoft.com/office/drawing/2014/main" id="{23D5F894-75D5-4EB9-B42F-CEADC8987894}"/>
              </a:ext>
            </a:extLst>
          </p:cNvPr>
          <p:cNvSpPr txBox="1">
            <a:spLocks/>
          </p:cNvSpPr>
          <p:nvPr/>
        </p:nvSpPr>
        <p:spPr>
          <a:xfrm>
            <a:off x="1487574" y="3233635"/>
            <a:ext cx="862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Teko"/>
              <a:buNone/>
              <a:defRPr sz="6000" b="0" i="0" u="none" strike="noStrike" cap="none">
                <a:solidFill>
                  <a:schemeClr val="dk1"/>
                </a:solidFill>
                <a:latin typeface="Teko"/>
                <a:ea typeface="Teko"/>
                <a:cs typeface="Teko"/>
                <a:sym typeface="Teko"/>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dirty="0"/>
              <a:t>07</a:t>
            </a:r>
          </a:p>
        </p:txBody>
      </p:sp>
      <p:sp>
        <p:nvSpPr>
          <p:cNvPr id="26" name="Google Shape;421;p26">
            <a:extLst>
              <a:ext uri="{FF2B5EF4-FFF2-40B4-BE49-F238E27FC236}">
                <a16:creationId xmlns:a16="http://schemas.microsoft.com/office/drawing/2014/main" id="{CA1CFA87-628B-4EB6-8356-8E9AF46C373A}"/>
              </a:ext>
            </a:extLst>
          </p:cNvPr>
          <p:cNvSpPr/>
          <p:nvPr/>
        </p:nvSpPr>
        <p:spPr>
          <a:xfrm>
            <a:off x="5137552" y="3157680"/>
            <a:ext cx="747196" cy="747236"/>
          </a:xfrm>
          <a:custGeom>
            <a:avLst/>
            <a:gdLst/>
            <a:ahLst/>
            <a:cxnLst/>
            <a:rect l="l" t="t" r="r" b="b"/>
            <a:pathLst>
              <a:path w="19009" h="19010" extrusionOk="0">
                <a:moveTo>
                  <a:pt x="0" y="1"/>
                </a:moveTo>
                <a:lnTo>
                  <a:pt x="0" y="19009"/>
                </a:lnTo>
                <a:lnTo>
                  <a:pt x="19009" y="19009"/>
                </a:lnTo>
                <a:lnTo>
                  <a:pt x="19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2;p26">
            <a:extLst>
              <a:ext uri="{FF2B5EF4-FFF2-40B4-BE49-F238E27FC236}">
                <a16:creationId xmlns:a16="http://schemas.microsoft.com/office/drawing/2014/main" id="{B11B1E3F-0E7C-40D6-A906-620B90846C5E}"/>
              </a:ext>
            </a:extLst>
          </p:cNvPr>
          <p:cNvSpPr txBox="1">
            <a:spLocks/>
          </p:cNvSpPr>
          <p:nvPr/>
        </p:nvSpPr>
        <p:spPr>
          <a:xfrm>
            <a:off x="5079755" y="3233635"/>
            <a:ext cx="862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800"/>
              <a:buFont typeface="Teko"/>
              <a:buNone/>
              <a:defRPr sz="6000" b="0" i="0" u="none" strike="noStrike" cap="none">
                <a:solidFill>
                  <a:schemeClr val="dk1"/>
                </a:solidFill>
                <a:latin typeface="Teko"/>
                <a:ea typeface="Teko"/>
                <a:cs typeface="Teko"/>
                <a:sym typeface="Teko"/>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dirty="0"/>
              <a:t>08</a:t>
            </a:r>
          </a:p>
        </p:txBody>
      </p:sp>
    </p:spTree>
    <p:extLst>
      <p:ext uri="{BB962C8B-B14F-4D97-AF65-F5344CB8AC3E}">
        <p14:creationId xmlns:p14="http://schemas.microsoft.com/office/powerpoint/2010/main" val="4422383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774;p43">
            <a:extLst>
              <a:ext uri="{FF2B5EF4-FFF2-40B4-BE49-F238E27FC236}">
                <a16:creationId xmlns:a16="http://schemas.microsoft.com/office/drawing/2014/main" id="{CEAE8C2C-4F73-4D21-896C-C38A800F706D}"/>
              </a:ext>
            </a:extLst>
          </p:cNvPr>
          <p:cNvSpPr/>
          <p:nvPr/>
        </p:nvSpPr>
        <p:spPr>
          <a:xfrm>
            <a:off x="718790" y="1139970"/>
            <a:ext cx="8127498" cy="3634049"/>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 name="Titre 1">
            <a:extLst>
              <a:ext uri="{FF2B5EF4-FFF2-40B4-BE49-F238E27FC236}">
                <a16:creationId xmlns:a16="http://schemas.microsoft.com/office/drawing/2014/main" id="{51FDE530-D209-4982-A2AD-453DB58BFD22}"/>
              </a:ext>
            </a:extLst>
          </p:cNvPr>
          <p:cNvSpPr>
            <a:spLocks noGrp="1"/>
          </p:cNvSpPr>
          <p:nvPr>
            <p:ph type="title"/>
          </p:nvPr>
        </p:nvSpPr>
        <p:spPr>
          <a:xfrm>
            <a:off x="4336000" y="294993"/>
            <a:ext cx="4177800" cy="650100"/>
          </a:xfrm>
        </p:spPr>
        <p:txBody>
          <a:bodyPr/>
          <a:lstStyle/>
          <a:p>
            <a:r>
              <a:rPr lang="fr-FR" dirty="0"/>
              <a:t>Conclusion: </a:t>
            </a:r>
          </a:p>
        </p:txBody>
      </p:sp>
      <p:sp>
        <p:nvSpPr>
          <p:cNvPr id="5" name="ZoneTexte 4">
            <a:extLst>
              <a:ext uri="{FF2B5EF4-FFF2-40B4-BE49-F238E27FC236}">
                <a16:creationId xmlns:a16="http://schemas.microsoft.com/office/drawing/2014/main" id="{687C07BE-ACE9-4585-AC72-1C1E2136DAE6}"/>
              </a:ext>
            </a:extLst>
          </p:cNvPr>
          <p:cNvSpPr txBox="1"/>
          <p:nvPr/>
        </p:nvSpPr>
        <p:spPr>
          <a:xfrm>
            <a:off x="914400" y="1360967"/>
            <a:ext cx="7599400" cy="2585323"/>
          </a:xfrm>
          <a:prstGeom prst="rect">
            <a:avLst/>
          </a:prstGeom>
          <a:noFill/>
        </p:spPr>
        <p:txBody>
          <a:bodyPr wrap="square" rtlCol="0">
            <a:spAutoFit/>
          </a:bodyPr>
          <a:lstStyle/>
          <a:p>
            <a:r>
              <a:rPr lang="en-US" sz="1800" b="0" i="0" u="none" strike="noStrike" baseline="0" dirty="0">
                <a:solidFill>
                  <a:schemeClr val="tx1"/>
                </a:solidFill>
                <a:latin typeface="Nanum Gothic Coding" panose="020B0604020202020204" charset="-127"/>
                <a:ea typeface="Nanum Gothic Coding" panose="020B0604020202020204" charset="-127"/>
              </a:rPr>
              <a:t>As a conclusion of this research we come to confirm that technologies in general and in special way the new technologies such as virtual worlds and virtual reality and because of projects like the Second Life project, our life has been affected with these technologies which start playing a huge role in every single human in the world and in different domains such as economic systems</a:t>
            </a:r>
            <a:r>
              <a:rPr lang="fr-FR" sz="1800" dirty="0">
                <a:solidFill>
                  <a:schemeClr val="tx1"/>
                </a:solidFill>
                <a:latin typeface="Nanum Gothic Coding" panose="020B0604020202020204" charset="-127"/>
                <a:ea typeface="Nanum Gothic Coding" panose="020B0604020202020204" charset="-127"/>
              </a:rPr>
              <a:t> </a:t>
            </a:r>
            <a:r>
              <a:rPr lang="en-US" sz="1800" b="0" i="0" u="none" strike="noStrike" baseline="0" dirty="0">
                <a:solidFill>
                  <a:schemeClr val="tx1"/>
                </a:solidFill>
                <a:latin typeface="Nanum Gothic Coding" panose="020B0604020202020204" charset="-127"/>
                <a:ea typeface="Nanum Gothic Coding" panose="020B0604020202020204" charset="-127"/>
              </a:rPr>
              <a:t>and health care systems and mostly all life domains and in a special way the educations systems which had our focus. </a:t>
            </a:r>
            <a:endParaRPr lang="fr-FR" dirty="0">
              <a:solidFill>
                <a:schemeClr val="tx1"/>
              </a:solidFill>
              <a:latin typeface="Nanum Gothic Coding" panose="020B0604020202020204" charset="-127"/>
              <a:ea typeface="Nanum Gothic Coding" panose="020B0604020202020204" charset="-127"/>
            </a:endParaRPr>
          </a:p>
        </p:txBody>
      </p:sp>
    </p:spTree>
    <p:extLst>
      <p:ext uri="{BB962C8B-B14F-4D97-AF65-F5344CB8AC3E}">
        <p14:creationId xmlns:p14="http://schemas.microsoft.com/office/powerpoint/2010/main" val="673598122"/>
      </p:ext>
    </p:extLst>
  </p:cSld>
  <p:clrMapOvr>
    <a:masterClrMapping/>
  </p:clrMapOvr>
  <p:transition spd="slow">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74"/>
        <p:cNvGrpSpPr/>
        <p:nvPr/>
      </p:nvGrpSpPr>
      <p:grpSpPr>
        <a:xfrm>
          <a:off x="0" y="0"/>
          <a:ext cx="0" cy="0"/>
          <a:chOff x="0" y="0"/>
          <a:chExt cx="0" cy="0"/>
        </a:xfrm>
      </p:grpSpPr>
      <p:grpSp>
        <p:nvGrpSpPr>
          <p:cNvPr id="2875" name="Google Shape;2875;p44"/>
          <p:cNvGrpSpPr/>
          <p:nvPr/>
        </p:nvGrpSpPr>
        <p:grpSpPr>
          <a:xfrm>
            <a:off x="635850" y="549425"/>
            <a:ext cx="3899643" cy="1518373"/>
            <a:chOff x="635850" y="549425"/>
            <a:chExt cx="3899643" cy="1518373"/>
          </a:xfrm>
        </p:grpSpPr>
        <p:sp>
          <p:nvSpPr>
            <p:cNvPr id="2876" name="Google Shape;2876;p44"/>
            <p:cNvSpPr/>
            <p:nvPr/>
          </p:nvSpPr>
          <p:spPr>
            <a:xfrm>
              <a:off x="635850" y="677325"/>
              <a:ext cx="3742062" cy="1390473"/>
            </a:xfrm>
            <a:custGeom>
              <a:avLst/>
              <a:gdLst/>
              <a:ahLst/>
              <a:cxnLst/>
              <a:rect l="l" t="t" r="r" b="b"/>
              <a:pathLst>
                <a:path w="69455" h="46508" extrusionOk="0">
                  <a:moveTo>
                    <a:pt x="0" y="1"/>
                  </a:moveTo>
                  <a:lnTo>
                    <a:pt x="0" y="46508"/>
                  </a:lnTo>
                  <a:lnTo>
                    <a:pt x="69455" y="46508"/>
                  </a:lnTo>
                  <a:lnTo>
                    <a:pt x="69455" y="42224"/>
                  </a:lnTo>
                  <a:lnTo>
                    <a:pt x="4628" y="1"/>
                  </a:lnTo>
                  <a:close/>
                </a:path>
              </a:pathLst>
            </a:custGeom>
            <a:solidFill>
              <a:srgbClr val="A4C1FF">
                <a:alpha val="38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4"/>
            <p:cNvSpPr/>
            <p:nvPr/>
          </p:nvSpPr>
          <p:spPr>
            <a:xfrm>
              <a:off x="722475" y="549425"/>
              <a:ext cx="3800400" cy="1390500"/>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4"/>
            <p:cNvSpPr/>
            <p:nvPr/>
          </p:nvSpPr>
          <p:spPr>
            <a:xfrm>
              <a:off x="916799" y="636990"/>
              <a:ext cx="91200" cy="8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4"/>
            <p:cNvSpPr/>
            <p:nvPr/>
          </p:nvSpPr>
          <p:spPr>
            <a:xfrm>
              <a:off x="1047324" y="636990"/>
              <a:ext cx="91200" cy="8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80" name="Google Shape;2880;p44"/>
            <p:cNvCxnSpPr/>
            <p:nvPr/>
          </p:nvCxnSpPr>
          <p:spPr>
            <a:xfrm>
              <a:off x="722493" y="808936"/>
              <a:ext cx="3813000" cy="0"/>
            </a:xfrm>
            <a:prstGeom prst="straightConnector1">
              <a:avLst/>
            </a:prstGeom>
            <a:noFill/>
            <a:ln w="9525" cap="flat" cmpd="sng">
              <a:solidFill>
                <a:schemeClr val="accent1"/>
              </a:solidFill>
              <a:prstDash val="solid"/>
              <a:round/>
              <a:headEnd type="none" w="med" len="med"/>
              <a:tailEnd type="none" w="med" len="med"/>
            </a:ln>
          </p:spPr>
        </p:cxnSp>
        <p:sp>
          <p:nvSpPr>
            <p:cNvPr id="2881" name="Google Shape;2881;p44"/>
            <p:cNvSpPr/>
            <p:nvPr/>
          </p:nvSpPr>
          <p:spPr>
            <a:xfrm>
              <a:off x="1177844" y="636990"/>
              <a:ext cx="91200" cy="8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3" name="Google Shape;2883;p44"/>
          <p:cNvSpPr txBox="1">
            <a:spLocks noGrp="1"/>
          </p:cNvSpPr>
          <p:nvPr>
            <p:ph type="title"/>
          </p:nvPr>
        </p:nvSpPr>
        <p:spPr>
          <a:xfrm>
            <a:off x="859675" y="822488"/>
            <a:ext cx="3896100" cy="93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2884" name="Google Shape;2884;p44"/>
          <p:cNvSpPr txBox="1">
            <a:spLocks noGrp="1"/>
          </p:cNvSpPr>
          <p:nvPr>
            <p:ph type="subTitle" idx="1"/>
          </p:nvPr>
        </p:nvSpPr>
        <p:spPr>
          <a:xfrm>
            <a:off x="932517" y="2134229"/>
            <a:ext cx="3168300" cy="143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No questions? </a:t>
            </a:r>
            <a:r>
              <a:rPr lang="fr-FR" dirty="0"/>
              <a:t>O</a:t>
            </a:r>
            <a:r>
              <a:rPr lang="en" dirty="0"/>
              <a:t>kay </a:t>
            </a:r>
            <a:r>
              <a:rPr lang="en" dirty="0">
                <a:sym typeface="Wingdings" panose="05000000000000000000" pitchFamily="2" charset="2"/>
              </a:rPr>
              <a:t> </a:t>
            </a:r>
            <a:endParaRPr dirty="0"/>
          </a:p>
        </p:txBody>
      </p:sp>
      <p:grpSp>
        <p:nvGrpSpPr>
          <p:cNvPr id="2898" name="Google Shape;2898;p44"/>
          <p:cNvGrpSpPr/>
          <p:nvPr/>
        </p:nvGrpSpPr>
        <p:grpSpPr>
          <a:xfrm>
            <a:off x="5482204" y="825675"/>
            <a:ext cx="4067622" cy="3865867"/>
            <a:chOff x="5199975" y="1097500"/>
            <a:chExt cx="3781724" cy="3594150"/>
          </a:xfrm>
        </p:grpSpPr>
        <p:sp>
          <p:nvSpPr>
            <p:cNvPr id="2899" name="Google Shape;2899;p44"/>
            <p:cNvSpPr/>
            <p:nvPr/>
          </p:nvSpPr>
          <p:spPr>
            <a:xfrm>
              <a:off x="5533009" y="1699984"/>
              <a:ext cx="213409" cy="457502"/>
            </a:xfrm>
            <a:custGeom>
              <a:avLst/>
              <a:gdLst/>
              <a:ahLst/>
              <a:cxnLst/>
              <a:rect l="l" t="t" r="r" b="b"/>
              <a:pathLst>
                <a:path w="6197" h="13285" extrusionOk="0">
                  <a:moveTo>
                    <a:pt x="1" y="0"/>
                  </a:moveTo>
                  <a:lnTo>
                    <a:pt x="1" y="13284"/>
                  </a:lnTo>
                  <a:lnTo>
                    <a:pt x="6197" y="13284"/>
                  </a:lnTo>
                  <a:lnTo>
                    <a:pt x="6197"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4"/>
            <p:cNvSpPr/>
            <p:nvPr/>
          </p:nvSpPr>
          <p:spPr>
            <a:xfrm>
              <a:off x="5755433" y="2189324"/>
              <a:ext cx="262620" cy="442143"/>
            </a:xfrm>
            <a:custGeom>
              <a:avLst/>
              <a:gdLst/>
              <a:ahLst/>
              <a:cxnLst/>
              <a:rect l="l" t="t" r="r" b="b"/>
              <a:pathLst>
                <a:path w="7626" h="12839" extrusionOk="0">
                  <a:moveTo>
                    <a:pt x="1" y="0"/>
                  </a:moveTo>
                  <a:lnTo>
                    <a:pt x="1" y="12839"/>
                  </a:lnTo>
                  <a:lnTo>
                    <a:pt x="7626" y="12839"/>
                  </a:lnTo>
                  <a:lnTo>
                    <a:pt x="7626"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4"/>
            <p:cNvSpPr/>
            <p:nvPr/>
          </p:nvSpPr>
          <p:spPr>
            <a:xfrm>
              <a:off x="6049898" y="1277175"/>
              <a:ext cx="489013" cy="414972"/>
            </a:xfrm>
            <a:custGeom>
              <a:avLst/>
              <a:gdLst/>
              <a:ahLst/>
              <a:cxnLst/>
              <a:rect l="l" t="t" r="r" b="b"/>
              <a:pathLst>
                <a:path w="14200" h="12050" extrusionOk="0">
                  <a:moveTo>
                    <a:pt x="1" y="0"/>
                  </a:moveTo>
                  <a:lnTo>
                    <a:pt x="1" y="12050"/>
                  </a:lnTo>
                  <a:lnTo>
                    <a:pt x="7237" y="12050"/>
                  </a:lnTo>
                  <a:lnTo>
                    <a:pt x="7237" y="263"/>
                  </a:lnTo>
                  <a:lnTo>
                    <a:pt x="7500" y="263"/>
                  </a:lnTo>
                  <a:lnTo>
                    <a:pt x="7500" y="12050"/>
                  </a:lnTo>
                  <a:lnTo>
                    <a:pt x="14199" y="12050"/>
                  </a:lnTo>
                  <a:lnTo>
                    <a:pt x="14199"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4"/>
            <p:cNvSpPr/>
            <p:nvPr/>
          </p:nvSpPr>
          <p:spPr>
            <a:xfrm>
              <a:off x="5533009" y="2189324"/>
              <a:ext cx="213409" cy="442143"/>
            </a:xfrm>
            <a:custGeom>
              <a:avLst/>
              <a:gdLst/>
              <a:ahLst/>
              <a:cxnLst/>
              <a:rect l="l" t="t" r="r" b="b"/>
              <a:pathLst>
                <a:path w="6197" h="12839" extrusionOk="0">
                  <a:moveTo>
                    <a:pt x="1" y="0"/>
                  </a:moveTo>
                  <a:lnTo>
                    <a:pt x="1" y="12839"/>
                  </a:lnTo>
                  <a:lnTo>
                    <a:pt x="6197" y="12839"/>
                  </a:lnTo>
                  <a:lnTo>
                    <a:pt x="6197"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4"/>
            <p:cNvSpPr/>
            <p:nvPr/>
          </p:nvSpPr>
          <p:spPr>
            <a:xfrm>
              <a:off x="6308170" y="2189324"/>
              <a:ext cx="230731" cy="442143"/>
            </a:xfrm>
            <a:custGeom>
              <a:avLst/>
              <a:gdLst/>
              <a:ahLst/>
              <a:cxnLst/>
              <a:rect l="l" t="t" r="r" b="b"/>
              <a:pathLst>
                <a:path w="6700" h="12839" extrusionOk="0">
                  <a:moveTo>
                    <a:pt x="0" y="0"/>
                  </a:moveTo>
                  <a:lnTo>
                    <a:pt x="0" y="12839"/>
                  </a:lnTo>
                  <a:lnTo>
                    <a:pt x="6699" y="12839"/>
                  </a:lnTo>
                  <a:lnTo>
                    <a:pt x="6699"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4"/>
            <p:cNvSpPr/>
            <p:nvPr/>
          </p:nvSpPr>
          <p:spPr>
            <a:xfrm>
              <a:off x="5755433" y="1699984"/>
              <a:ext cx="262620" cy="457502"/>
            </a:xfrm>
            <a:custGeom>
              <a:avLst/>
              <a:gdLst/>
              <a:ahLst/>
              <a:cxnLst/>
              <a:rect l="l" t="t" r="r" b="b"/>
              <a:pathLst>
                <a:path w="7626" h="13285" extrusionOk="0">
                  <a:moveTo>
                    <a:pt x="1" y="0"/>
                  </a:moveTo>
                  <a:lnTo>
                    <a:pt x="1" y="13284"/>
                  </a:lnTo>
                  <a:lnTo>
                    <a:pt x="7626" y="13284"/>
                  </a:lnTo>
                  <a:lnTo>
                    <a:pt x="7626"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4"/>
            <p:cNvSpPr/>
            <p:nvPr/>
          </p:nvSpPr>
          <p:spPr>
            <a:xfrm>
              <a:off x="6308170" y="1699984"/>
              <a:ext cx="230731" cy="457502"/>
            </a:xfrm>
            <a:custGeom>
              <a:avLst/>
              <a:gdLst/>
              <a:ahLst/>
              <a:cxnLst/>
              <a:rect l="l" t="t" r="r" b="b"/>
              <a:pathLst>
                <a:path w="6700" h="13285" extrusionOk="0">
                  <a:moveTo>
                    <a:pt x="0" y="0"/>
                  </a:moveTo>
                  <a:lnTo>
                    <a:pt x="0" y="13284"/>
                  </a:lnTo>
                  <a:lnTo>
                    <a:pt x="6699" y="13284"/>
                  </a:lnTo>
                  <a:lnTo>
                    <a:pt x="6699"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4"/>
            <p:cNvSpPr/>
            <p:nvPr/>
          </p:nvSpPr>
          <p:spPr>
            <a:xfrm>
              <a:off x="5533009" y="2639304"/>
              <a:ext cx="213409" cy="398063"/>
            </a:xfrm>
            <a:custGeom>
              <a:avLst/>
              <a:gdLst/>
              <a:ahLst/>
              <a:cxnLst/>
              <a:rect l="l" t="t" r="r" b="b"/>
              <a:pathLst>
                <a:path w="6197" h="11559" extrusionOk="0">
                  <a:moveTo>
                    <a:pt x="1" y="0"/>
                  </a:moveTo>
                  <a:lnTo>
                    <a:pt x="1" y="11558"/>
                  </a:lnTo>
                  <a:lnTo>
                    <a:pt x="6197" y="11558"/>
                  </a:lnTo>
                  <a:lnTo>
                    <a:pt x="6197"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4"/>
            <p:cNvSpPr/>
            <p:nvPr/>
          </p:nvSpPr>
          <p:spPr>
            <a:xfrm>
              <a:off x="5533009" y="1277175"/>
              <a:ext cx="485052" cy="414972"/>
            </a:xfrm>
            <a:custGeom>
              <a:avLst/>
              <a:gdLst/>
              <a:ahLst/>
              <a:cxnLst/>
              <a:rect l="l" t="t" r="r" b="b"/>
              <a:pathLst>
                <a:path w="14085" h="12050" extrusionOk="0">
                  <a:moveTo>
                    <a:pt x="1" y="0"/>
                  </a:moveTo>
                  <a:lnTo>
                    <a:pt x="1" y="12050"/>
                  </a:lnTo>
                  <a:lnTo>
                    <a:pt x="6197" y="12050"/>
                  </a:lnTo>
                  <a:lnTo>
                    <a:pt x="6197" y="263"/>
                  </a:lnTo>
                  <a:lnTo>
                    <a:pt x="6460" y="263"/>
                  </a:lnTo>
                  <a:lnTo>
                    <a:pt x="6460" y="12050"/>
                  </a:lnTo>
                  <a:lnTo>
                    <a:pt x="14085" y="12050"/>
                  </a:lnTo>
                  <a:lnTo>
                    <a:pt x="14085"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4"/>
            <p:cNvSpPr/>
            <p:nvPr/>
          </p:nvSpPr>
          <p:spPr>
            <a:xfrm>
              <a:off x="5755433" y="2639304"/>
              <a:ext cx="262620" cy="398063"/>
            </a:xfrm>
            <a:custGeom>
              <a:avLst/>
              <a:gdLst/>
              <a:ahLst/>
              <a:cxnLst/>
              <a:rect l="l" t="t" r="r" b="b"/>
              <a:pathLst>
                <a:path w="7626" h="11559" extrusionOk="0">
                  <a:moveTo>
                    <a:pt x="1" y="0"/>
                  </a:moveTo>
                  <a:lnTo>
                    <a:pt x="1" y="11558"/>
                  </a:lnTo>
                  <a:lnTo>
                    <a:pt x="7626" y="11558"/>
                  </a:lnTo>
                  <a:lnTo>
                    <a:pt x="7626"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4"/>
            <p:cNvSpPr/>
            <p:nvPr/>
          </p:nvSpPr>
          <p:spPr>
            <a:xfrm>
              <a:off x="6308170" y="2639304"/>
              <a:ext cx="230731" cy="398063"/>
            </a:xfrm>
            <a:custGeom>
              <a:avLst/>
              <a:gdLst/>
              <a:ahLst/>
              <a:cxnLst/>
              <a:rect l="l" t="t" r="r" b="b"/>
              <a:pathLst>
                <a:path w="6700" h="11559" extrusionOk="0">
                  <a:moveTo>
                    <a:pt x="0" y="0"/>
                  </a:moveTo>
                  <a:lnTo>
                    <a:pt x="0" y="11558"/>
                  </a:lnTo>
                  <a:lnTo>
                    <a:pt x="6699" y="11558"/>
                  </a:lnTo>
                  <a:lnTo>
                    <a:pt x="6699"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4"/>
            <p:cNvSpPr/>
            <p:nvPr/>
          </p:nvSpPr>
          <p:spPr>
            <a:xfrm>
              <a:off x="6049898" y="1699984"/>
              <a:ext cx="249259" cy="457502"/>
            </a:xfrm>
            <a:custGeom>
              <a:avLst/>
              <a:gdLst/>
              <a:ahLst/>
              <a:cxnLst/>
              <a:rect l="l" t="t" r="r" b="b"/>
              <a:pathLst>
                <a:path w="7238" h="13285" extrusionOk="0">
                  <a:moveTo>
                    <a:pt x="1" y="0"/>
                  </a:moveTo>
                  <a:lnTo>
                    <a:pt x="1" y="13284"/>
                  </a:lnTo>
                  <a:lnTo>
                    <a:pt x="7237" y="13284"/>
                  </a:lnTo>
                  <a:lnTo>
                    <a:pt x="7237"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4"/>
            <p:cNvSpPr/>
            <p:nvPr/>
          </p:nvSpPr>
          <p:spPr>
            <a:xfrm>
              <a:off x="6049898" y="2639304"/>
              <a:ext cx="249259" cy="398063"/>
            </a:xfrm>
            <a:custGeom>
              <a:avLst/>
              <a:gdLst/>
              <a:ahLst/>
              <a:cxnLst/>
              <a:rect l="l" t="t" r="r" b="b"/>
              <a:pathLst>
                <a:path w="7238" h="11559" extrusionOk="0">
                  <a:moveTo>
                    <a:pt x="1" y="0"/>
                  </a:moveTo>
                  <a:lnTo>
                    <a:pt x="1" y="11558"/>
                  </a:lnTo>
                  <a:lnTo>
                    <a:pt x="7237" y="11558"/>
                  </a:lnTo>
                  <a:lnTo>
                    <a:pt x="7237"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4"/>
            <p:cNvSpPr/>
            <p:nvPr/>
          </p:nvSpPr>
          <p:spPr>
            <a:xfrm>
              <a:off x="6049898" y="2189324"/>
              <a:ext cx="249259" cy="442143"/>
            </a:xfrm>
            <a:custGeom>
              <a:avLst/>
              <a:gdLst/>
              <a:ahLst/>
              <a:cxnLst/>
              <a:rect l="l" t="t" r="r" b="b"/>
              <a:pathLst>
                <a:path w="7238" h="12839" extrusionOk="0">
                  <a:moveTo>
                    <a:pt x="1" y="0"/>
                  </a:moveTo>
                  <a:lnTo>
                    <a:pt x="1" y="12839"/>
                  </a:lnTo>
                  <a:lnTo>
                    <a:pt x="7237" y="12839"/>
                  </a:lnTo>
                  <a:lnTo>
                    <a:pt x="7237"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4"/>
            <p:cNvSpPr/>
            <p:nvPr/>
          </p:nvSpPr>
          <p:spPr>
            <a:xfrm>
              <a:off x="7956499" y="1681079"/>
              <a:ext cx="213409" cy="457502"/>
            </a:xfrm>
            <a:custGeom>
              <a:avLst/>
              <a:gdLst/>
              <a:ahLst/>
              <a:cxnLst/>
              <a:rect l="l" t="t" r="r" b="b"/>
              <a:pathLst>
                <a:path w="6197" h="13285" extrusionOk="0">
                  <a:moveTo>
                    <a:pt x="0" y="1"/>
                  </a:moveTo>
                  <a:lnTo>
                    <a:pt x="0" y="13285"/>
                  </a:lnTo>
                  <a:lnTo>
                    <a:pt x="6197" y="13285"/>
                  </a:lnTo>
                  <a:lnTo>
                    <a:pt x="6197"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4"/>
            <p:cNvSpPr/>
            <p:nvPr/>
          </p:nvSpPr>
          <p:spPr>
            <a:xfrm>
              <a:off x="8178923" y="2170419"/>
              <a:ext cx="262620" cy="442143"/>
            </a:xfrm>
            <a:custGeom>
              <a:avLst/>
              <a:gdLst/>
              <a:ahLst/>
              <a:cxnLst/>
              <a:rect l="l" t="t" r="r" b="b"/>
              <a:pathLst>
                <a:path w="7626" h="12839" extrusionOk="0">
                  <a:moveTo>
                    <a:pt x="1" y="1"/>
                  </a:moveTo>
                  <a:lnTo>
                    <a:pt x="1" y="12839"/>
                  </a:lnTo>
                  <a:lnTo>
                    <a:pt x="7626" y="12839"/>
                  </a:lnTo>
                  <a:lnTo>
                    <a:pt x="7626"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4"/>
            <p:cNvSpPr/>
            <p:nvPr/>
          </p:nvSpPr>
          <p:spPr>
            <a:xfrm>
              <a:off x="8473388" y="1258269"/>
              <a:ext cx="489013" cy="414972"/>
            </a:xfrm>
            <a:custGeom>
              <a:avLst/>
              <a:gdLst/>
              <a:ahLst/>
              <a:cxnLst/>
              <a:rect l="l" t="t" r="r" b="b"/>
              <a:pathLst>
                <a:path w="14200" h="12050" extrusionOk="0">
                  <a:moveTo>
                    <a:pt x="1" y="1"/>
                  </a:moveTo>
                  <a:lnTo>
                    <a:pt x="1" y="12050"/>
                  </a:lnTo>
                  <a:lnTo>
                    <a:pt x="7237" y="12050"/>
                  </a:lnTo>
                  <a:lnTo>
                    <a:pt x="7237" y="263"/>
                  </a:lnTo>
                  <a:lnTo>
                    <a:pt x="7500" y="263"/>
                  </a:lnTo>
                  <a:lnTo>
                    <a:pt x="7500" y="12050"/>
                  </a:lnTo>
                  <a:lnTo>
                    <a:pt x="14199" y="12050"/>
                  </a:lnTo>
                  <a:lnTo>
                    <a:pt x="14199"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4"/>
            <p:cNvSpPr/>
            <p:nvPr/>
          </p:nvSpPr>
          <p:spPr>
            <a:xfrm>
              <a:off x="7956086" y="2170419"/>
              <a:ext cx="213822" cy="442143"/>
            </a:xfrm>
            <a:custGeom>
              <a:avLst/>
              <a:gdLst/>
              <a:ahLst/>
              <a:cxnLst/>
              <a:rect l="l" t="t" r="r" b="b"/>
              <a:pathLst>
                <a:path w="6209" h="12839" extrusionOk="0">
                  <a:moveTo>
                    <a:pt x="1" y="1"/>
                  </a:moveTo>
                  <a:lnTo>
                    <a:pt x="1" y="12839"/>
                  </a:lnTo>
                  <a:lnTo>
                    <a:pt x="6209" y="12839"/>
                  </a:lnTo>
                  <a:lnTo>
                    <a:pt x="6209"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4"/>
            <p:cNvSpPr/>
            <p:nvPr/>
          </p:nvSpPr>
          <p:spPr>
            <a:xfrm>
              <a:off x="8731661" y="2170419"/>
              <a:ext cx="230731" cy="442143"/>
            </a:xfrm>
            <a:custGeom>
              <a:avLst/>
              <a:gdLst/>
              <a:ahLst/>
              <a:cxnLst/>
              <a:rect l="l" t="t" r="r" b="b"/>
              <a:pathLst>
                <a:path w="6700" h="12839" extrusionOk="0">
                  <a:moveTo>
                    <a:pt x="0" y="1"/>
                  </a:moveTo>
                  <a:lnTo>
                    <a:pt x="0" y="12839"/>
                  </a:lnTo>
                  <a:lnTo>
                    <a:pt x="6699" y="12839"/>
                  </a:lnTo>
                  <a:lnTo>
                    <a:pt x="6699"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4"/>
            <p:cNvSpPr/>
            <p:nvPr/>
          </p:nvSpPr>
          <p:spPr>
            <a:xfrm>
              <a:off x="8178923" y="1681079"/>
              <a:ext cx="262620" cy="457502"/>
            </a:xfrm>
            <a:custGeom>
              <a:avLst/>
              <a:gdLst/>
              <a:ahLst/>
              <a:cxnLst/>
              <a:rect l="l" t="t" r="r" b="b"/>
              <a:pathLst>
                <a:path w="7626" h="13285" extrusionOk="0">
                  <a:moveTo>
                    <a:pt x="1" y="1"/>
                  </a:moveTo>
                  <a:lnTo>
                    <a:pt x="1" y="13285"/>
                  </a:lnTo>
                  <a:lnTo>
                    <a:pt x="7626" y="13285"/>
                  </a:lnTo>
                  <a:lnTo>
                    <a:pt x="7626"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4"/>
            <p:cNvSpPr/>
            <p:nvPr/>
          </p:nvSpPr>
          <p:spPr>
            <a:xfrm>
              <a:off x="8731661" y="1681079"/>
              <a:ext cx="230731" cy="457502"/>
            </a:xfrm>
            <a:custGeom>
              <a:avLst/>
              <a:gdLst/>
              <a:ahLst/>
              <a:cxnLst/>
              <a:rect l="l" t="t" r="r" b="b"/>
              <a:pathLst>
                <a:path w="6700" h="13285" extrusionOk="0">
                  <a:moveTo>
                    <a:pt x="0" y="1"/>
                  </a:moveTo>
                  <a:lnTo>
                    <a:pt x="0" y="13285"/>
                  </a:lnTo>
                  <a:lnTo>
                    <a:pt x="6699" y="13285"/>
                  </a:lnTo>
                  <a:lnTo>
                    <a:pt x="6699"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4"/>
            <p:cNvSpPr/>
            <p:nvPr/>
          </p:nvSpPr>
          <p:spPr>
            <a:xfrm>
              <a:off x="7956086" y="2620019"/>
              <a:ext cx="213822" cy="398442"/>
            </a:xfrm>
            <a:custGeom>
              <a:avLst/>
              <a:gdLst/>
              <a:ahLst/>
              <a:cxnLst/>
              <a:rect l="l" t="t" r="r" b="b"/>
              <a:pathLst>
                <a:path w="6209" h="11570" extrusionOk="0">
                  <a:moveTo>
                    <a:pt x="1" y="0"/>
                  </a:moveTo>
                  <a:lnTo>
                    <a:pt x="1" y="11569"/>
                  </a:lnTo>
                  <a:lnTo>
                    <a:pt x="6209" y="11569"/>
                  </a:lnTo>
                  <a:lnTo>
                    <a:pt x="6209"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4"/>
            <p:cNvSpPr/>
            <p:nvPr/>
          </p:nvSpPr>
          <p:spPr>
            <a:xfrm>
              <a:off x="7956499" y="1258269"/>
              <a:ext cx="485052" cy="414972"/>
            </a:xfrm>
            <a:custGeom>
              <a:avLst/>
              <a:gdLst/>
              <a:ahLst/>
              <a:cxnLst/>
              <a:rect l="l" t="t" r="r" b="b"/>
              <a:pathLst>
                <a:path w="14085" h="12050" extrusionOk="0">
                  <a:moveTo>
                    <a:pt x="0" y="1"/>
                  </a:moveTo>
                  <a:lnTo>
                    <a:pt x="0" y="12050"/>
                  </a:lnTo>
                  <a:lnTo>
                    <a:pt x="6197" y="12050"/>
                  </a:lnTo>
                  <a:lnTo>
                    <a:pt x="6197" y="263"/>
                  </a:lnTo>
                  <a:lnTo>
                    <a:pt x="6460" y="263"/>
                  </a:lnTo>
                  <a:lnTo>
                    <a:pt x="6460" y="12050"/>
                  </a:lnTo>
                  <a:lnTo>
                    <a:pt x="14085" y="12050"/>
                  </a:lnTo>
                  <a:lnTo>
                    <a:pt x="14085"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4"/>
            <p:cNvSpPr/>
            <p:nvPr/>
          </p:nvSpPr>
          <p:spPr>
            <a:xfrm>
              <a:off x="8178923" y="2620019"/>
              <a:ext cx="262620" cy="398442"/>
            </a:xfrm>
            <a:custGeom>
              <a:avLst/>
              <a:gdLst/>
              <a:ahLst/>
              <a:cxnLst/>
              <a:rect l="l" t="t" r="r" b="b"/>
              <a:pathLst>
                <a:path w="7626" h="11570" extrusionOk="0">
                  <a:moveTo>
                    <a:pt x="1" y="0"/>
                  </a:moveTo>
                  <a:lnTo>
                    <a:pt x="1" y="11569"/>
                  </a:lnTo>
                  <a:lnTo>
                    <a:pt x="7626" y="11569"/>
                  </a:lnTo>
                  <a:lnTo>
                    <a:pt x="7626"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4"/>
            <p:cNvSpPr/>
            <p:nvPr/>
          </p:nvSpPr>
          <p:spPr>
            <a:xfrm>
              <a:off x="8731661" y="2620019"/>
              <a:ext cx="230731" cy="398442"/>
            </a:xfrm>
            <a:custGeom>
              <a:avLst/>
              <a:gdLst/>
              <a:ahLst/>
              <a:cxnLst/>
              <a:rect l="l" t="t" r="r" b="b"/>
              <a:pathLst>
                <a:path w="6700" h="11570" extrusionOk="0">
                  <a:moveTo>
                    <a:pt x="0" y="0"/>
                  </a:moveTo>
                  <a:lnTo>
                    <a:pt x="0" y="11569"/>
                  </a:lnTo>
                  <a:lnTo>
                    <a:pt x="6699" y="11569"/>
                  </a:lnTo>
                  <a:lnTo>
                    <a:pt x="6699"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4"/>
            <p:cNvSpPr/>
            <p:nvPr/>
          </p:nvSpPr>
          <p:spPr>
            <a:xfrm>
              <a:off x="8473388" y="1681079"/>
              <a:ext cx="249259" cy="457502"/>
            </a:xfrm>
            <a:custGeom>
              <a:avLst/>
              <a:gdLst/>
              <a:ahLst/>
              <a:cxnLst/>
              <a:rect l="l" t="t" r="r" b="b"/>
              <a:pathLst>
                <a:path w="7238" h="13285" extrusionOk="0">
                  <a:moveTo>
                    <a:pt x="1" y="1"/>
                  </a:moveTo>
                  <a:lnTo>
                    <a:pt x="1" y="13285"/>
                  </a:lnTo>
                  <a:lnTo>
                    <a:pt x="7237" y="13285"/>
                  </a:lnTo>
                  <a:lnTo>
                    <a:pt x="7237"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4"/>
            <p:cNvSpPr/>
            <p:nvPr/>
          </p:nvSpPr>
          <p:spPr>
            <a:xfrm>
              <a:off x="8473388" y="2620019"/>
              <a:ext cx="249259" cy="398442"/>
            </a:xfrm>
            <a:custGeom>
              <a:avLst/>
              <a:gdLst/>
              <a:ahLst/>
              <a:cxnLst/>
              <a:rect l="l" t="t" r="r" b="b"/>
              <a:pathLst>
                <a:path w="7238" h="11570" extrusionOk="0">
                  <a:moveTo>
                    <a:pt x="1" y="0"/>
                  </a:moveTo>
                  <a:lnTo>
                    <a:pt x="1" y="11569"/>
                  </a:lnTo>
                  <a:lnTo>
                    <a:pt x="7237" y="11569"/>
                  </a:lnTo>
                  <a:lnTo>
                    <a:pt x="7237"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4"/>
            <p:cNvSpPr/>
            <p:nvPr/>
          </p:nvSpPr>
          <p:spPr>
            <a:xfrm>
              <a:off x="8473388" y="2170419"/>
              <a:ext cx="249259" cy="442143"/>
            </a:xfrm>
            <a:custGeom>
              <a:avLst/>
              <a:gdLst/>
              <a:ahLst/>
              <a:cxnLst/>
              <a:rect l="l" t="t" r="r" b="b"/>
              <a:pathLst>
                <a:path w="7238" h="12839" extrusionOk="0">
                  <a:moveTo>
                    <a:pt x="1" y="1"/>
                  </a:moveTo>
                  <a:lnTo>
                    <a:pt x="1" y="12839"/>
                  </a:lnTo>
                  <a:lnTo>
                    <a:pt x="7237" y="12839"/>
                  </a:lnTo>
                  <a:lnTo>
                    <a:pt x="7237"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4"/>
            <p:cNvSpPr/>
            <p:nvPr/>
          </p:nvSpPr>
          <p:spPr>
            <a:xfrm>
              <a:off x="8127338" y="4407712"/>
              <a:ext cx="825605" cy="268509"/>
            </a:xfrm>
            <a:custGeom>
              <a:avLst/>
              <a:gdLst/>
              <a:ahLst/>
              <a:cxnLst/>
              <a:rect l="l" t="t" r="r" b="b"/>
              <a:pathLst>
                <a:path w="23974" h="7797" extrusionOk="0">
                  <a:moveTo>
                    <a:pt x="1" y="0"/>
                  </a:moveTo>
                  <a:lnTo>
                    <a:pt x="1" y="7797"/>
                  </a:lnTo>
                  <a:lnTo>
                    <a:pt x="23974" y="7797"/>
                  </a:lnTo>
                  <a:lnTo>
                    <a:pt x="23974"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4"/>
            <p:cNvSpPr/>
            <p:nvPr/>
          </p:nvSpPr>
          <p:spPr>
            <a:xfrm>
              <a:off x="8092695" y="4332916"/>
              <a:ext cx="889004" cy="74833"/>
            </a:xfrm>
            <a:custGeom>
              <a:avLst/>
              <a:gdLst/>
              <a:ahLst/>
              <a:cxnLst/>
              <a:rect l="l" t="t" r="r" b="b"/>
              <a:pathLst>
                <a:path w="25815" h="2173" extrusionOk="0">
                  <a:moveTo>
                    <a:pt x="1" y="0"/>
                  </a:moveTo>
                  <a:lnTo>
                    <a:pt x="1" y="2172"/>
                  </a:lnTo>
                  <a:lnTo>
                    <a:pt x="25815" y="2172"/>
                  </a:lnTo>
                  <a:lnTo>
                    <a:pt x="25815" y="0"/>
                  </a:lnTo>
                  <a:close/>
                </a:path>
              </a:pathLst>
            </a:custGeom>
            <a:solidFill>
              <a:srgbClr val="6797FF">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4"/>
            <p:cNvSpPr/>
            <p:nvPr/>
          </p:nvSpPr>
          <p:spPr>
            <a:xfrm>
              <a:off x="8519843" y="4332916"/>
              <a:ext cx="461841" cy="343307"/>
            </a:xfrm>
            <a:custGeom>
              <a:avLst/>
              <a:gdLst/>
              <a:ahLst/>
              <a:cxnLst/>
              <a:rect l="l" t="t" r="r" b="b"/>
              <a:pathLst>
                <a:path w="13411" h="9969" extrusionOk="0">
                  <a:moveTo>
                    <a:pt x="1" y="0"/>
                  </a:moveTo>
                  <a:lnTo>
                    <a:pt x="1" y="1978"/>
                  </a:lnTo>
                  <a:lnTo>
                    <a:pt x="504" y="9969"/>
                  </a:lnTo>
                  <a:lnTo>
                    <a:pt x="12576" y="9969"/>
                  </a:lnTo>
                  <a:lnTo>
                    <a:pt x="12576" y="2172"/>
                  </a:lnTo>
                  <a:lnTo>
                    <a:pt x="13411" y="2172"/>
                  </a:lnTo>
                  <a:lnTo>
                    <a:pt x="134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4"/>
            <p:cNvSpPr/>
            <p:nvPr/>
          </p:nvSpPr>
          <p:spPr>
            <a:xfrm>
              <a:off x="8242699" y="4450999"/>
              <a:ext cx="167745" cy="40602"/>
            </a:xfrm>
            <a:custGeom>
              <a:avLst/>
              <a:gdLst/>
              <a:ahLst/>
              <a:cxnLst/>
              <a:rect l="l" t="t" r="r" b="b"/>
              <a:pathLst>
                <a:path w="4871" h="1179" extrusionOk="0">
                  <a:moveTo>
                    <a:pt x="1" y="1"/>
                  </a:moveTo>
                  <a:lnTo>
                    <a:pt x="1" y="1178"/>
                  </a:lnTo>
                  <a:lnTo>
                    <a:pt x="4871" y="1178"/>
                  </a:lnTo>
                  <a:lnTo>
                    <a:pt x="487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4"/>
            <p:cNvSpPr/>
            <p:nvPr/>
          </p:nvSpPr>
          <p:spPr>
            <a:xfrm>
              <a:off x="8221452" y="4541945"/>
              <a:ext cx="214993" cy="85474"/>
            </a:xfrm>
            <a:custGeom>
              <a:avLst/>
              <a:gdLst/>
              <a:ahLst/>
              <a:cxnLst/>
              <a:rect l="l" t="t" r="r" b="b"/>
              <a:pathLst>
                <a:path w="6243" h="2482" extrusionOk="0">
                  <a:moveTo>
                    <a:pt x="0" y="0"/>
                  </a:moveTo>
                  <a:lnTo>
                    <a:pt x="0" y="2481"/>
                  </a:lnTo>
                  <a:lnTo>
                    <a:pt x="6242" y="2481"/>
                  </a:lnTo>
                  <a:lnTo>
                    <a:pt x="62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4"/>
            <p:cNvSpPr/>
            <p:nvPr/>
          </p:nvSpPr>
          <p:spPr>
            <a:xfrm>
              <a:off x="8330099" y="3935280"/>
              <a:ext cx="364590" cy="130346"/>
            </a:xfrm>
            <a:custGeom>
              <a:avLst/>
              <a:gdLst/>
              <a:ahLst/>
              <a:cxnLst/>
              <a:rect l="l" t="t" r="r" b="b"/>
              <a:pathLst>
                <a:path w="10587" h="3785" extrusionOk="0">
                  <a:moveTo>
                    <a:pt x="0" y="1"/>
                  </a:moveTo>
                  <a:lnTo>
                    <a:pt x="35" y="2939"/>
                  </a:lnTo>
                  <a:lnTo>
                    <a:pt x="10587" y="3785"/>
                  </a:lnTo>
                  <a:lnTo>
                    <a:pt x="10266" y="881"/>
                  </a:lnTo>
                  <a:lnTo>
                    <a:pt x="0"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4"/>
            <p:cNvSpPr/>
            <p:nvPr/>
          </p:nvSpPr>
          <p:spPr>
            <a:xfrm>
              <a:off x="8406065" y="3980943"/>
              <a:ext cx="222466" cy="37055"/>
            </a:xfrm>
            <a:custGeom>
              <a:avLst/>
              <a:gdLst/>
              <a:ahLst/>
              <a:cxnLst/>
              <a:rect l="l" t="t" r="r" b="b"/>
              <a:pathLst>
                <a:path w="6460" h="1076" extrusionOk="0">
                  <a:moveTo>
                    <a:pt x="47" y="1"/>
                  </a:moveTo>
                  <a:lnTo>
                    <a:pt x="1" y="527"/>
                  </a:lnTo>
                  <a:lnTo>
                    <a:pt x="6414" y="1075"/>
                  </a:lnTo>
                  <a:lnTo>
                    <a:pt x="6460" y="550"/>
                  </a:lnTo>
                  <a:lnTo>
                    <a:pt x="4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4"/>
            <p:cNvSpPr/>
            <p:nvPr/>
          </p:nvSpPr>
          <p:spPr>
            <a:xfrm>
              <a:off x="8289154" y="3839616"/>
              <a:ext cx="362214" cy="124457"/>
            </a:xfrm>
            <a:custGeom>
              <a:avLst/>
              <a:gdLst/>
              <a:ahLst/>
              <a:cxnLst/>
              <a:rect l="l" t="t" r="r" b="b"/>
              <a:pathLst>
                <a:path w="10518" h="3614" extrusionOk="0">
                  <a:moveTo>
                    <a:pt x="1" y="1"/>
                  </a:moveTo>
                  <a:lnTo>
                    <a:pt x="1" y="2927"/>
                  </a:lnTo>
                  <a:lnTo>
                    <a:pt x="10518" y="3613"/>
                  </a:lnTo>
                  <a:lnTo>
                    <a:pt x="10518" y="3613"/>
                  </a:lnTo>
                  <a:lnTo>
                    <a:pt x="10255" y="995"/>
                  </a:lnTo>
                  <a:lnTo>
                    <a:pt x="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4"/>
            <p:cNvSpPr/>
            <p:nvPr/>
          </p:nvSpPr>
          <p:spPr>
            <a:xfrm>
              <a:off x="8288775" y="3853391"/>
              <a:ext cx="344513" cy="93360"/>
            </a:xfrm>
            <a:custGeom>
              <a:avLst/>
              <a:gdLst/>
              <a:ahLst/>
              <a:cxnLst/>
              <a:rect l="l" t="t" r="r" b="b"/>
              <a:pathLst>
                <a:path w="10004" h="2711" extrusionOk="0">
                  <a:moveTo>
                    <a:pt x="12" y="1"/>
                  </a:moveTo>
                  <a:lnTo>
                    <a:pt x="0" y="1979"/>
                  </a:lnTo>
                  <a:lnTo>
                    <a:pt x="10003" y="2710"/>
                  </a:lnTo>
                  <a:lnTo>
                    <a:pt x="9832" y="892"/>
                  </a:lnTo>
                  <a:lnTo>
                    <a:pt x="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4"/>
            <p:cNvSpPr/>
            <p:nvPr/>
          </p:nvSpPr>
          <p:spPr>
            <a:xfrm>
              <a:off x="8291909" y="3878219"/>
              <a:ext cx="315000" cy="32165"/>
            </a:xfrm>
            <a:custGeom>
              <a:avLst/>
              <a:gdLst/>
              <a:ahLst/>
              <a:cxnLst/>
              <a:rect l="l" t="t" r="r" b="b"/>
              <a:pathLst>
                <a:path w="9147" h="934" extrusionOk="0">
                  <a:moveTo>
                    <a:pt x="1" y="0"/>
                  </a:moveTo>
                  <a:cubicBezTo>
                    <a:pt x="115" y="34"/>
                    <a:pt x="241" y="57"/>
                    <a:pt x="355" y="69"/>
                  </a:cubicBezTo>
                  <a:lnTo>
                    <a:pt x="1338" y="183"/>
                  </a:lnTo>
                  <a:cubicBezTo>
                    <a:pt x="2161" y="286"/>
                    <a:pt x="3304" y="412"/>
                    <a:pt x="4573" y="537"/>
                  </a:cubicBezTo>
                  <a:cubicBezTo>
                    <a:pt x="5831" y="663"/>
                    <a:pt x="6974" y="766"/>
                    <a:pt x="7809" y="846"/>
                  </a:cubicBezTo>
                  <a:lnTo>
                    <a:pt x="8792" y="915"/>
                  </a:lnTo>
                  <a:cubicBezTo>
                    <a:pt x="8859" y="928"/>
                    <a:pt x="8930" y="934"/>
                    <a:pt x="9000" y="934"/>
                  </a:cubicBezTo>
                  <a:cubicBezTo>
                    <a:pt x="9050" y="934"/>
                    <a:pt x="9099" y="931"/>
                    <a:pt x="9146" y="926"/>
                  </a:cubicBezTo>
                  <a:cubicBezTo>
                    <a:pt x="9032" y="892"/>
                    <a:pt x="8918" y="869"/>
                    <a:pt x="8792" y="869"/>
                  </a:cubicBezTo>
                  <a:lnTo>
                    <a:pt x="7820" y="743"/>
                  </a:lnTo>
                  <a:cubicBezTo>
                    <a:pt x="6986" y="652"/>
                    <a:pt x="5842" y="526"/>
                    <a:pt x="4585" y="400"/>
                  </a:cubicBezTo>
                  <a:cubicBezTo>
                    <a:pt x="3316" y="263"/>
                    <a:pt x="2173" y="160"/>
                    <a:pt x="1338" y="91"/>
                  </a:cubicBezTo>
                  <a:lnTo>
                    <a:pt x="366" y="11"/>
                  </a:lnTo>
                  <a:cubicBezTo>
                    <a:pt x="241" y="0"/>
                    <a:pt x="115" y="0"/>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4"/>
            <p:cNvSpPr/>
            <p:nvPr/>
          </p:nvSpPr>
          <p:spPr>
            <a:xfrm>
              <a:off x="8287983" y="3896126"/>
              <a:ext cx="318512" cy="22970"/>
            </a:xfrm>
            <a:custGeom>
              <a:avLst/>
              <a:gdLst/>
              <a:ahLst/>
              <a:cxnLst/>
              <a:rect l="l" t="t" r="r" b="b"/>
              <a:pathLst>
                <a:path w="9249" h="667" extrusionOk="0">
                  <a:moveTo>
                    <a:pt x="183" y="0"/>
                  </a:moveTo>
                  <a:cubicBezTo>
                    <a:pt x="123" y="0"/>
                    <a:pt x="63" y="6"/>
                    <a:pt x="0" y="17"/>
                  </a:cubicBezTo>
                  <a:cubicBezTo>
                    <a:pt x="115" y="40"/>
                    <a:pt x="240" y="63"/>
                    <a:pt x="366" y="63"/>
                  </a:cubicBezTo>
                  <a:lnTo>
                    <a:pt x="1349" y="155"/>
                  </a:lnTo>
                  <a:cubicBezTo>
                    <a:pt x="2184" y="223"/>
                    <a:pt x="3350" y="315"/>
                    <a:pt x="4619" y="406"/>
                  </a:cubicBezTo>
                  <a:cubicBezTo>
                    <a:pt x="5888" y="486"/>
                    <a:pt x="7054" y="566"/>
                    <a:pt x="7888" y="612"/>
                  </a:cubicBezTo>
                  <a:lnTo>
                    <a:pt x="8883" y="658"/>
                  </a:lnTo>
                  <a:cubicBezTo>
                    <a:pt x="8940" y="663"/>
                    <a:pt x="9000" y="666"/>
                    <a:pt x="9062" y="666"/>
                  </a:cubicBezTo>
                  <a:cubicBezTo>
                    <a:pt x="9123" y="666"/>
                    <a:pt x="9186" y="663"/>
                    <a:pt x="9249" y="658"/>
                  </a:cubicBezTo>
                  <a:cubicBezTo>
                    <a:pt x="9123" y="623"/>
                    <a:pt x="9009" y="612"/>
                    <a:pt x="8883" y="600"/>
                  </a:cubicBezTo>
                  <a:lnTo>
                    <a:pt x="7900" y="509"/>
                  </a:lnTo>
                  <a:cubicBezTo>
                    <a:pt x="7054" y="440"/>
                    <a:pt x="5899" y="360"/>
                    <a:pt x="4630" y="269"/>
                  </a:cubicBezTo>
                  <a:cubicBezTo>
                    <a:pt x="3361" y="177"/>
                    <a:pt x="2195" y="109"/>
                    <a:pt x="1361" y="63"/>
                  </a:cubicBezTo>
                  <a:lnTo>
                    <a:pt x="366" y="17"/>
                  </a:lnTo>
                  <a:cubicBezTo>
                    <a:pt x="303" y="6"/>
                    <a:pt x="243" y="0"/>
                    <a:pt x="18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4"/>
            <p:cNvSpPr/>
            <p:nvPr/>
          </p:nvSpPr>
          <p:spPr>
            <a:xfrm>
              <a:off x="8334025" y="4028603"/>
              <a:ext cx="363798" cy="120084"/>
            </a:xfrm>
            <a:custGeom>
              <a:avLst/>
              <a:gdLst/>
              <a:ahLst/>
              <a:cxnLst/>
              <a:rect l="l" t="t" r="r" b="b"/>
              <a:pathLst>
                <a:path w="10564" h="3487" extrusionOk="0">
                  <a:moveTo>
                    <a:pt x="1" y="0"/>
                  </a:moveTo>
                  <a:lnTo>
                    <a:pt x="46" y="2927"/>
                  </a:lnTo>
                  <a:lnTo>
                    <a:pt x="10564" y="3487"/>
                  </a:lnTo>
                  <a:lnTo>
                    <a:pt x="10267" y="869"/>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4"/>
            <p:cNvSpPr/>
            <p:nvPr/>
          </p:nvSpPr>
          <p:spPr>
            <a:xfrm>
              <a:off x="8369081" y="4031736"/>
              <a:ext cx="6715" cy="99628"/>
            </a:xfrm>
            <a:custGeom>
              <a:avLst/>
              <a:gdLst/>
              <a:ahLst/>
              <a:cxnLst/>
              <a:rect l="l" t="t" r="r" b="b"/>
              <a:pathLst>
                <a:path w="195" h="2893" extrusionOk="0">
                  <a:moveTo>
                    <a:pt x="46" y="1"/>
                  </a:moveTo>
                  <a:cubicBezTo>
                    <a:pt x="0" y="12"/>
                    <a:pt x="0" y="652"/>
                    <a:pt x="35" y="1452"/>
                  </a:cubicBezTo>
                  <a:cubicBezTo>
                    <a:pt x="57" y="2253"/>
                    <a:pt x="115" y="2893"/>
                    <a:pt x="160" y="2893"/>
                  </a:cubicBezTo>
                  <a:cubicBezTo>
                    <a:pt x="195" y="2893"/>
                    <a:pt x="195" y="2253"/>
                    <a:pt x="172" y="1452"/>
                  </a:cubicBezTo>
                  <a:cubicBezTo>
                    <a:pt x="137" y="652"/>
                    <a:pt x="80" y="1"/>
                    <a:pt x="4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4"/>
            <p:cNvSpPr/>
            <p:nvPr/>
          </p:nvSpPr>
          <p:spPr>
            <a:xfrm>
              <a:off x="8385989" y="4032907"/>
              <a:ext cx="5958" cy="99249"/>
            </a:xfrm>
            <a:custGeom>
              <a:avLst/>
              <a:gdLst/>
              <a:ahLst/>
              <a:cxnLst/>
              <a:rect l="l" t="t" r="r" b="b"/>
              <a:pathLst>
                <a:path w="173" h="2882" extrusionOk="0">
                  <a:moveTo>
                    <a:pt x="47" y="1"/>
                  </a:moveTo>
                  <a:cubicBezTo>
                    <a:pt x="12" y="1"/>
                    <a:pt x="1" y="652"/>
                    <a:pt x="12" y="1441"/>
                  </a:cubicBezTo>
                  <a:cubicBezTo>
                    <a:pt x="35" y="2242"/>
                    <a:pt x="81" y="2882"/>
                    <a:pt x="115" y="2882"/>
                  </a:cubicBezTo>
                  <a:cubicBezTo>
                    <a:pt x="149" y="2882"/>
                    <a:pt x="172" y="2242"/>
                    <a:pt x="149" y="1441"/>
                  </a:cubicBezTo>
                  <a:cubicBezTo>
                    <a:pt x="138" y="652"/>
                    <a:pt x="92" y="1"/>
                    <a:pt x="4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4"/>
            <p:cNvSpPr/>
            <p:nvPr/>
          </p:nvSpPr>
          <p:spPr>
            <a:xfrm>
              <a:off x="8419840" y="4077399"/>
              <a:ext cx="196879" cy="16186"/>
            </a:xfrm>
            <a:custGeom>
              <a:avLst/>
              <a:gdLst/>
              <a:ahLst/>
              <a:cxnLst/>
              <a:rect l="l" t="t" r="r" b="b"/>
              <a:pathLst>
                <a:path w="5717" h="470" extrusionOk="0">
                  <a:moveTo>
                    <a:pt x="1" y="1"/>
                  </a:moveTo>
                  <a:lnTo>
                    <a:pt x="1" y="1"/>
                  </a:lnTo>
                  <a:cubicBezTo>
                    <a:pt x="1456" y="158"/>
                    <a:pt x="3115" y="263"/>
                    <a:pt x="4659" y="383"/>
                  </a:cubicBezTo>
                  <a:lnTo>
                    <a:pt x="4659" y="383"/>
                  </a:lnTo>
                  <a:lnTo>
                    <a:pt x="1" y="1"/>
                  </a:lnTo>
                  <a:close/>
                  <a:moveTo>
                    <a:pt x="4659" y="383"/>
                  </a:moveTo>
                  <a:lnTo>
                    <a:pt x="5717" y="469"/>
                  </a:lnTo>
                  <a:cubicBezTo>
                    <a:pt x="5373" y="439"/>
                    <a:pt x="5019" y="410"/>
                    <a:pt x="4659" y="3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4"/>
            <p:cNvSpPr/>
            <p:nvPr/>
          </p:nvSpPr>
          <p:spPr>
            <a:xfrm>
              <a:off x="8419840" y="4077089"/>
              <a:ext cx="196879" cy="16806"/>
            </a:xfrm>
            <a:custGeom>
              <a:avLst/>
              <a:gdLst/>
              <a:ahLst/>
              <a:cxnLst/>
              <a:rect l="l" t="t" r="r" b="b"/>
              <a:pathLst>
                <a:path w="5717" h="488" extrusionOk="0">
                  <a:moveTo>
                    <a:pt x="73" y="0"/>
                  </a:moveTo>
                  <a:cubicBezTo>
                    <a:pt x="26" y="0"/>
                    <a:pt x="1" y="3"/>
                    <a:pt x="1" y="10"/>
                  </a:cubicBezTo>
                  <a:cubicBezTo>
                    <a:pt x="275" y="78"/>
                    <a:pt x="550" y="124"/>
                    <a:pt x="835" y="147"/>
                  </a:cubicBezTo>
                  <a:cubicBezTo>
                    <a:pt x="1350" y="204"/>
                    <a:pt x="2059" y="273"/>
                    <a:pt x="2848" y="330"/>
                  </a:cubicBezTo>
                  <a:cubicBezTo>
                    <a:pt x="3648" y="387"/>
                    <a:pt x="4357" y="444"/>
                    <a:pt x="4871" y="455"/>
                  </a:cubicBezTo>
                  <a:cubicBezTo>
                    <a:pt x="5243" y="472"/>
                    <a:pt x="5512" y="488"/>
                    <a:pt x="5637" y="488"/>
                  </a:cubicBezTo>
                  <a:cubicBezTo>
                    <a:pt x="5690" y="488"/>
                    <a:pt x="5717" y="485"/>
                    <a:pt x="5717" y="478"/>
                  </a:cubicBezTo>
                  <a:cubicBezTo>
                    <a:pt x="5443" y="421"/>
                    <a:pt x="5168" y="375"/>
                    <a:pt x="4882" y="364"/>
                  </a:cubicBezTo>
                  <a:cubicBezTo>
                    <a:pt x="4368" y="307"/>
                    <a:pt x="3648" y="250"/>
                    <a:pt x="2859" y="193"/>
                  </a:cubicBezTo>
                  <a:lnTo>
                    <a:pt x="847" y="44"/>
                  </a:lnTo>
                  <a:cubicBezTo>
                    <a:pt x="468" y="19"/>
                    <a:pt x="196" y="0"/>
                    <a:pt x="7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4"/>
            <p:cNvSpPr/>
            <p:nvPr/>
          </p:nvSpPr>
          <p:spPr>
            <a:xfrm>
              <a:off x="8636789" y="4055360"/>
              <a:ext cx="7094" cy="90192"/>
            </a:xfrm>
            <a:custGeom>
              <a:avLst/>
              <a:gdLst/>
              <a:ahLst/>
              <a:cxnLst/>
              <a:rect l="l" t="t" r="r" b="b"/>
              <a:pathLst>
                <a:path w="206" h="2619" extrusionOk="0">
                  <a:moveTo>
                    <a:pt x="34" y="0"/>
                  </a:moveTo>
                  <a:cubicBezTo>
                    <a:pt x="0" y="0"/>
                    <a:pt x="0" y="583"/>
                    <a:pt x="34" y="1315"/>
                  </a:cubicBezTo>
                  <a:cubicBezTo>
                    <a:pt x="69" y="2035"/>
                    <a:pt x="126" y="2618"/>
                    <a:pt x="172" y="2618"/>
                  </a:cubicBezTo>
                  <a:cubicBezTo>
                    <a:pt x="206" y="2618"/>
                    <a:pt x="206" y="2035"/>
                    <a:pt x="172" y="1304"/>
                  </a:cubicBezTo>
                  <a:cubicBezTo>
                    <a:pt x="126" y="583"/>
                    <a:pt x="69" y="0"/>
                    <a:pt x="3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4"/>
            <p:cNvSpPr/>
            <p:nvPr/>
          </p:nvSpPr>
          <p:spPr>
            <a:xfrm>
              <a:off x="8654110" y="4056152"/>
              <a:ext cx="11433" cy="90571"/>
            </a:xfrm>
            <a:custGeom>
              <a:avLst/>
              <a:gdLst/>
              <a:ahLst/>
              <a:cxnLst/>
              <a:rect l="l" t="t" r="r" b="b"/>
              <a:pathLst>
                <a:path w="332" h="2630" extrusionOk="0">
                  <a:moveTo>
                    <a:pt x="34" y="0"/>
                  </a:moveTo>
                  <a:cubicBezTo>
                    <a:pt x="0" y="12"/>
                    <a:pt x="34" y="595"/>
                    <a:pt x="103" y="1326"/>
                  </a:cubicBezTo>
                  <a:cubicBezTo>
                    <a:pt x="172" y="2047"/>
                    <a:pt x="263" y="2630"/>
                    <a:pt x="297" y="2630"/>
                  </a:cubicBezTo>
                  <a:cubicBezTo>
                    <a:pt x="332" y="2630"/>
                    <a:pt x="309" y="2035"/>
                    <a:pt x="240" y="1315"/>
                  </a:cubicBezTo>
                  <a:cubicBezTo>
                    <a:pt x="172" y="583"/>
                    <a:pt x="80" y="0"/>
                    <a:pt x="3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4"/>
            <p:cNvSpPr/>
            <p:nvPr/>
          </p:nvSpPr>
          <p:spPr>
            <a:xfrm>
              <a:off x="8472596" y="4100230"/>
              <a:ext cx="99662" cy="5166"/>
            </a:xfrm>
            <a:custGeom>
              <a:avLst/>
              <a:gdLst/>
              <a:ahLst/>
              <a:cxnLst/>
              <a:rect l="l" t="t" r="r" b="b"/>
              <a:pathLst>
                <a:path w="2894" h="150" extrusionOk="0">
                  <a:moveTo>
                    <a:pt x="1" y="1"/>
                  </a:moveTo>
                  <a:lnTo>
                    <a:pt x="1" y="1"/>
                  </a:lnTo>
                  <a:cubicBezTo>
                    <a:pt x="1133" y="69"/>
                    <a:pt x="2001" y="126"/>
                    <a:pt x="2893" y="149"/>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4"/>
            <p:cNvSpPr/>
            <p:nvPr/>
          </p:nvSpPr>
          <p:spPr>
            <a:xfrm>
              <a:off x="8472218" y="4099335"/>
              <a:ext cx="100041" cy="6888"/>
            </a:xfrm>
            <a:custGeom>
              <a:avLst/>
              <a:gdLst/>
              <a:ahLst/>
              <a:cxnLst/>
              <a:rect l="l" t="t" r="r" b="b"/>
              <a:pathLst>
                <a:path w="2905" h="200" extrusionOk="0">
                  <a:moveTo>
                    <a:pt x="426" y="1"/>
                  </a:moveTo>
                  <a:cubicBezTo>
                    <a:pt x="163" y="1"/>
                    <a:pt x="0" y="10"/>
                    <a:pt x="0" y="27"/>
                  </a:cubicBezTo>
                  <a:cubicBezTo>
                    <a:pt x="0" y="61"/>
                    <a:pt x="652" y="130"/>
                    <a:pt x="1452" y="164"/>
                  </a:cubicBezTo>
                  <a:cubicBezTo>
                    <a:pt x="1881" y="188"/>
                    <a:pt x="2267" y="200"/>
                    <a:pt x="2533" y="200"/>
                  </a:cubicBezTo>
                  <a:cubicBezTo>
                    <a:pt x="2764" y="200"/>
                    <a:pt x="2904" y="191"/>
                    <a:pt x="2904" y="175"/>
                  </a:cubicBezTo>
                  <a:cubicBezTo>
                    <a:pt x="2904" y="141"/>
                    <a:pt x="2253" y="72"/>
                    <a:pt x="1452" y="27"/>
                  </a:cubicBezTo>
                  <a:cubicBezTo>
                    <a:pt x="1052" y="10"/>
                    <a:pt x="689" y="1"/>
                    <a:pt x="42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4"/>
            <p:cNvSpPr/>
            <p:nvPr/>
          </p:nvSpPr>
          <p:spPr>
            <a:xfrm>
              <a:off x="8352551" y="4225819"/>
              <a:ext cx="369687" cy="100833"/>
            </a:xfrm>
            <a:custGeom>
              <a:avLst/>
              <a:gdLst/>
              <a:ahLst/>
              <a:cxnLst/>
              <a:rect l="l" t="t" r="r" b="b"/>
              <a:pathLst>
                <a:path w="10735" h="2928" extrusionOk="0">
                  <a:moveTo>
                    <a:pt x="0" y="1"/>
                  </a:moveTo>
                  <a:lnTo>
                    <a:pt x="194" y="2927"/>
                  </a:lnTo>
                  <a:lnTo>
                    <a:pt x="10735" y="2916"/>
                  </a:lnTo>
                  <a:lnTo>
                    <a:pt x="10300" y="321"/>
                  </a:lnTo>
                  <a:lnTo>
                    <a:pt x="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4"/>
            <p:cNvSpPr/>
            <p:nvPr/>
          </p:nvSpPr>
          <p:spPr>
            <a:xfrm>
              <a:off x="8366705" y="4240007"/>
              <a:ext cx="351607" cy="74041"/>
            </a:xfrm>
            <a:custGeom>
              <a:avLst/>
              <a:gdLst/>
              <a:ahLst/>
              <a:cxnLst/>
              <a:rect l="l" t="t" r="r" b="b"/>
              <a:pathLst>
                <a:path w="10210" h="2150" extrusionOk="0">
                  <a:moveTo>
                    <a:pt x="1" y="0"/>
                  </a:moveTo>
                  <a:lnTo>
                    <a:pt x="184" y="2149"/>
                  </a:lnTo>
                  <a:lnTo>
                    <a:pt x="10209" y="2001"/>
                  </a:lnTo>
                  <a:lnTo>
                    <a:pt x="9935" y="18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4"/>
            <p:cNvSpPr/>
            <p:nvPr/>
          </p:nvSpPr>
          <p:spPr>
            <a:xfrm>
              <a:off x="8365534" y="4127022"/>
              <a:ext cx="366174" cy="113024"/>
            </a:xfrm>
            <a:custGeom>
              <a:avLst/>
              <a:gdLst/>
              <a:ahLst/>
              <a:cxnLst/>
              <a:rect l="l" t="t" r="r" b="b"/>
              <a:pathLst>
                <a:path w="10633" h="3282" extrusionOk="0">
                  <a:moveTo>
                    <a:pt x="0" y="0"/>
                  </a:moveTo>
                  <a:lnTo>
                    <a:pt x="92" y="2927"/>
                  </a:lnTo>
                  <a:lnTo>
                    <a:pt x="10632" y="3281"/>
                  </a:lnTo>
                  <a:lnTo>
                    <a:pt x="10289" y="663"/>
                  </a:lnTo>
                  <a:lnTo>
                    <a:pt x="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4"/>
            <p:cNvSpPr/>
            <p:nvPr/>
          </p:nvSpPr>
          <p:spPr>
            <a:xfrm>
              <a:off x="8442706" y="4171100"/>
              <a:ext cx="222845" cy="32716"/>
            </a:xfrm>
            <a:custGeom>
              <a:avLst/>
              <a:gdLst/>
              <a:ahLst/>
              <a:cxnLst/>
              <a:rect l="l" t="t" r="r" b="b"/>
              <a:pathLst>
                <a:path w="6471" h="950" extrusionOk="0">
                  <a:moveTo>
                    <a:pt x="34" y="0"/>
                  </a:moveTo>
                  <a:lnTo>
                    <a:pt x="0" y="538"/>
                  </a:lnTo>
                  <a:lnTo>
                    <a:pt x="6436" y="949"/>
                  </a:lnTo>
                  <a:lnTo>
                    <a:pt x="6471" y="423"/>
                  </a:lnTo>
                  <a:lnTo>
                    <a:pt x="3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4"/>
            <p:cNvSpPr/>
            <p:nvPr/>
          </p:nvSpPr>
          <p:spPr>
            <a:xfrm>
              <a:off x="8367497" y="4270139"/>
              <a:ext cx="344892" cy="4925"/>
            </a:xfrm>
            <a:custGeom>
              <a:avLst/>
              <a:gdLst/>
              <a:ahLst/>
              <a:cxnLst/>
              <a:rect l="l" t="t" r="r" b="b"/>
              <a:pathLst>
                <a:path w="10015" h="143" extrusionOk="0">
                  <a:moveTo>
                    <a:pt x="6338" y="0"/>
                  </a:moveTo>
                  <a:cubicBezTo>
                    <a:pt x="5915" y="0"/>
                    <a:pt x="5469" y="2"/>
                    <a:pt x="5008" y="5"/>
                  </a:cubicBezTo>
                  <a:cubicBezTo>
                    <a:pt x="3624" y="5"/>
                    <a:pt x="2378" y="17"/>
                    <a:pt x="1475" y="40"/>
                  </a:cubicBezTo>
                  <a:lnTo>
                    <a:pt x="401" y="63"/>
                  </a:lnTo>
                  <a:cubicBezTo>
                    <a:pt x="263" y="63"/>
                    <a:pt x="138" y="63"/>
                    <a:pt x="0" y="85"/>
                  </a:cubicBezTo>
                  <a:cubicBezTo>
                    <a:pt x="138" y="108"/>
                    <a:pt x="263" y="120"/>
                    <a:pt x="401" y="120"/>
                  </a:cubicBezTo>
                  <a:lnTo>
                    <a:pt x="1475" y="131"/>
                  </a:lnTo>
                  <a:cubicBezTo>
                    <a:pt x="2378" y="143"/>
                    <a:pt x="3624" y="143"/>
                    <a:pt x="5008" y="143"/>
                  </a:cubicBezTo>
                  <a:cubicBezTo>
                    <a:pt x="6391" y="131"/>
                    <a:pt x="7637" y="120"/>
                    <a:pt x="8552" y="108"/>
                  </a:cubicBezTo>
                  <a:lnTo>
                    <a:pt x="9615" y="74"/>
                  </a:lnTo>
                  <a:cubicBezTo>
                    <a:pt x="9652" y="77"/>
                    <a:pt x="9688" y="78"/>
                    <a:pt x="9723" y="78"/>
                  </a:cubicBezTo>
                  <a:cubicBezTo>
                    <a:pt x="9820" y="78"/>
                    <a:pt x="9915" y="68"/>
                    <a:pt x="10015" y="51"/>
                  </a:cubicBezTo>
                  <a:cubicBezTo>
                    <a:pt x="9878" y="28"/>
                    <a:pt x="9752" y="17"/>
                    <a:pt x="9615" y="17"/>
                  </a:cubicBezTo>
                  <a:lnTo>
                    <a:pt x="8552" y="5"/>
                  </a:lnTo>
                  <a:cubicBezTo>
                    <a:pt x="7942" y="5"/>
                    <a:pt x="7185" y="0"/>
                    <a:pt x="633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4"/>
            <p:cNvSpPr/>
            <p:nvPr/>
          </p:nvSpPr>
          <p:spPr>
            <a:xfrm>
              <a:off x="8369460" y="4285670"/>
              <a:ext cx="346889" cy="6715"/>
            </a:xfrm>
            <a:custGeom>
              <a:avLst/>
              <a:gdLst/>
              <a:ahLst/>
              <a:cxnLst/>
              <a:rect l="l" t="t" r="r" b="b"/>
              <a:pathLst>
                <a:path w="10073" h="195" extrusionOk="0">
                  <a:moveTo>
                    <a:pt x="389" y="0"/>
                  </a:moveTo>
                  <a:cubicBezTo>
                    <a:pt x="264" y="0"/>
                    <a:pt x="126" y="12"/>
                    <a:pt x="1" y="23"/>
                  </a:cubicBezTo>
                  <a:cubicBezTo>
                    <a:pt x="126" y="46"/>
                    <a:pt x="264" y="57"/>
                    <a:pt x="389" y="57"/>
                  </a:cubicBezTo>
                  <a:lnTo>
                    <a:pt x="1475" y="92"/>
                  </a:lnTo>
                  <a:cubicBezTo>
                    <a:pt x="2379" y="126"/>
                    <a:pt x="3647" y="149"/>
                    <a:pt x="5031" y="160"/>
                  </a:cubicBezTo>
                  <a:cubicBezTo>
                    <a:pt x="6425" y="183"/>
                    <a:pt x="7683" y="195"/>
                    <a:pt x="8598" y="195"/>
                  </a:cubicBezTo>
                  <a:lnTo>
                    <a:pt x="9672" y="195"/>
                  </a:lnTo>
                  <a:cubicBezTo>
                    <a:pt x="9809" y="195"/>
                    <a:pt x="9947" y="195"/>
                    <a:pt x="10072" y="172"/>
                  </a:cubicBezTo>
                  <a:cubicBezTo>
                    <a:pt x="9947" y="149"/>
                    <a:pt x="9809" y="137"/>
                    <a:pt x="9684" y="137"/>
                  </a:cubicBezTo>
                  <a:lnTo>
                    <a:pt x="8598" y="103"/>
                  </a:lnTo>
                  <a:cubicBezTo>
                    <a:pt x="7683" y="80"/>
                    <a:pt x="6425" y="57"/>
                    <a:pt x="5042" y="35"/>
                  </a:cubicBezTo>
                  <a:cubicBezTo>
                    <a:pt x="3647" y="12"/>
                    <a:pt x="2390" y="0"/>
                    <a:pt x="147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4"/>
            <p:cNvSpPr/>
            <p:nvPr/>
          </p:nvSpPr>
          <p:spPr>
            <a:xfrm>
              <a:off x="5451119" y="3311019"/>
              <a:ext cx="414214" cy="1014012"/>
            </a:xfrm>
            <a:custGeom>
              <a:avLst/>
              <a:gdLst/>
              <a:ahLst/>
              <a:cxnLst/>
              <a:rect l="l" t="t" r="r" b="b"/>
              <a:pathLst>
                <a:path w="12028" h="29445" extrusionOk="0">
                  <a:moveTo>
                    <a:pt x="4440" y="0"/>
                  </a:moveTo>
                  <a:cubicBezTo>
                    <a:pt x="4283" y="0"/>
                    <a:pt x="4122" y="7"/>
                    <a:pt x="3956" y="20"/>
                  </a:cubicBezTo>
                  <a:cubicBezTo>
                    <a:pt x="2253" y="295"/>
                    <a:pt x="1487" y="2387"/>
                    <a:pt x="1635" y="4101"/>
                  </a:cubicBezTo>
                  <a:cubicBezTo>
                    <a:pt x="1784" y="5828"/>
                    <a:pt x="2493" y="7508"/>
                    <a:pt x="2310" y="9223"/>
                  </a:cubicBezTo>
                  <a:cubicBezTo>
                    <a:pt x="2058" y="11395"/>
                    <a:pt x="412" y="13236"/>
                    <a:pt x="229" y="15419"/>
                  </a:cubicBezTo>
                  <a:cubicBezTo>
                    <a:pt x="1" y="17991"/>
                    <a:pt x="1818" y="20278"/>
                    <a:pt x="2367" y="22804"/>
                  </a:cubicBezTo>
                  <a:cubicBezTo>
                    <a:pt x="2630" y="24039"/>
                    <a:pt x="2596" y="25342"/>
                    <a:pt x="3053" y="26508"/>
                  </a:cubicBezTo>
                  <a:cubicBezTo>
                    <a:pt x="3738" y="28252"/>
                    <a:pt x="5578" y="29444"/>
                    <a:pt x="7429" y="29444"/>
                  </a:cubicBezTo>
                  <a:cubicBezTo>
                    <a:pt x="7679" y="29444"/>
                    <a:pt x="7928" y="29423"/>
                    <a:pt x="8175" y="29378"/>
                  </a:cubicBezTo>
                  <a:cubicBezTo>
                    <a:pt x="10267" y="29001"/>
                    <a:pt x="11947" y="27034"/>
                    <a:pt x="11993" y="24919"/>
                  </a:cubicBezTo>
                  <a:cubicBezTo>
                    <a:pt x="12027" y="22942"/>
                    <a:pt x="10804" y="21078"/>
                    <a:pt x="10953" y="19100"/>
                  </a:cubicBezTo>
                  <a:cubicBezTo>
                    <a:pt x="11067" y="17649"/>
                    <a:pt x="11924" y="16265"/>
                    <a:pt x="11741" y="14813"/>
                  </a:cubicBezTo>
                  <a:cubicBezTo>
                    <a:pt x="11524" y="13087"/>
                    <a:pt x="9924" y="11864"/>
                    <a:pt x="9352" y="10218"/>
                  </a:cubicBezTo>
                  <a:cubicBezTo>
                    <a:pt x="8792" y="8571"/>
                    <a:pt x="9329" y="6765"/>
                    <a:pt x="9135" y="5027"/>
                  </a:cubicBezTo>
                  <a:cubicBezTo>
                    <a:pt x="8810" y="2094"/>
                    <a:pt x="7255" y="0"/>
                    <a:pt x="44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4"/>
            <p:cNvSpPr/>
            <p:nvPr/>
          </p:nvSpPr>
          <p:spPr>
            <a:xfrm>
              <a:off x="5277904" y="3828597"/>
              <a:ext cx="356325" cy="498138"/>
            </a:xfrm>
            <a:custGeom>
              <a:avLst/>
              <a:gdLst/>
              <a:ahLst/>
              <a:cxnLst/>
              <a:rect l="l" t="t" r="r" b="b"/>
              <a:pathLst>
                <a:path w="10347" h="14465" extrusionOk="0">
                  <a:moveTo>
                    <a:pt x="286" y="1"/>
                  </a:moveTo>
                  <a:lnTo>
                    <a:pt x="286" y="1"/>
                  </a:lnTo>
                  <a:cubicBezTo>
                    <a:pt x="1" y="2881"/>
                    <a:pt x="1270" y="6254"/>
                    <a:pt x="2744" y="8735"/>
                  </a:cubicBezTo>
                  <a:cubicBezTo>
                    <a:pt x="4242" y="11238"/>
                    <a:pt x="6494" y="13193"/>
                    <a:pt x="9169" y="14325"/>
                  </a:cubicBezTo>
                  <a:cubicBezTo>
                    <a:pt x="9344" y="14399"/>
                    <a:pt x="9546" y="14465"/>
                    <a:pt x="9735" y="14465"/>
                  </a:cubicBezTo>
                  <a:cubicBezTo>
                    <a:pt x="9867" y="14465"/>
                    <a:pt x="9991" y="14433"/>
                    <a:pt x="10095" y="14348"/>
                  </a:cubicBezTo>
                  <a:cubicBezTo>
                    <a:pt x="10301" y="14176"/>
                    <a:pt x="10335" y="13879"/>
                    <a:pt x="10335" y="13605"/>
                  </a:cubicBezTo>
                  <a:cubicBezTo>
                    <a:pt x="10347" y="10564"/>
                    <a:pt x="9375" y="7591"/>
                    <a:pt x="7569" y="5134"/>
                  </a:cubicBezTo>
                  <a:cubicBezTo>
                    <a:pt x="5751" y="2687"/>
                    <a:pt x="3202" y="892"/>
                    <a:pt x="286" y="1"/>
                  </a:cubicBezTo>
                  <a:close/>
                </a:path>
              </a:pathLst>
            </a:custGeom>
            <a:solidFill>
              <a:srgbClr val="6797FF">
                <a:alpha val="6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4"/>
            <p:cNvSpPr/>
            <p:nvPr/>
          </p:nvSpPr>
          <p:spPr>
            <a:xfrm>
              <a:off x="5413721" y="4007321"/>
              <a:ext cx="305151" cy="521280"/>
            </a:xfrm>
            <a:custGeom>
              <a:avLst/>
              <a:gdLst/>
              <a:ahLst/>
              <a:cxnLst/>
              <a:rect l="l" t="t" r="r" b="b"/>
              <a:pathLst>
                <a:path w="8861" h="15137" extrusionOk="0">
                  <a:moveTo>
                    <a:pt x="1" y="1"/>
                  </a:moveTo>
                  <a:lnTo>
                    <a:pt x="1" y="1"/>
                  </a:lnTo>
                  <a:cubicBezTo>
                    <a:pt x="23" y="46"/>
                    <a:pt x="58" y="104"/>
                    <a:pt x="104" y="138"/>
                  </a:cubicBezTo>
                  <a:lnTo>
                    <a:pt x="412" y="549"/>
                  </a:lnTo>
                  <a:cubicBezTo>
                    <a:pt x="687" y="904"/>
                    <a:pt x="1075" y="1418"/>
                    <a:pt x="1544" y="2059"/>
                  </a:cubicBezTo>
                  <a:cubicBezTo>
                    <a:pt x="2767" y="3739"/>
                    <a:pt x="3899" y="5465"/>
                    <a:pt x="4951" y="7260"/>
                  </a:cubicBezTo>
                  <a:cubicBezTo>
                    <a:pt x="6002" y="9055"/>
                    <a:pt x="6951" y="10896"/>
                    <a:pt x="7809" y="12782"/>
                  </a:cubicBezTo>
                  <a:cubicBezTo>
                    <a:pt x="8140" y="13513"/>
                    <a:pt x="8392" y="14096"/>
                    <a:pt x="8575" y="14508"/>
                  </a:cubicBezTo>
                  <a:lnTo>
                    <a:pt x="8780" y="14977"/>
                  </a:lnTo>
                  <a:cubicBezTo>
                    <a:pt x="8792" y="15034"/>
                    <a:pt x="8826" y="15091"/>
                    <a:pt x="8860" y="15137"/>
                  </a:cubicBezTo>
                  <a:cubicBezTo>
                    <a:pt x="8849" y="15080"/>
                    <a:pt x="8826" y="15022"/>
                    <a:pt x="8803" y="14977"/>
                  </a:cubicBezTo>
                  <a:cubicBezTo>
                    <a:pt x="8758" y="14851"/>
                    <a:pt x="8700" y="14691"/>
                    <a:pt x="8632" y="14485"/>
                  </a:cubicBezTo>
                  <a:cubicBezTo>
                    <a:pt x="8472" y="14074"/>
                    <a:pt x="8232" y="13479"/>
                    <a:pt x="7912" y="12736"/>
                  </a:cubicBezTo>
                  <a:cubicBezTo>
                    <a:pt x="7077" y="10838"/>
                    <a:pt x="6140" y="8975"/>
                    <a:pt x="5099" y="7180"/>
                  </a:cubicBezTo>
                  <a:cubicBezTo>
                    <a:pt x="4048" y="5385"/>
                    <a:pt x="2893" y="3659"/>
                    <a:pt x="1635" y="2001"/>
                  </a:cubicBezTo>
                  <a:cubicBezTo>
                    <a:pt x="1155" y="1361"/>
                    <a:pt x="744" y="858"/>
                    <a:pt x="458" y="515"/>
                  </a:cubicBezTo>
                  <a:lnTo>
                    <a:pt x="126" y="126"/>
                  </a:lnTo>
                  <a:cubicBezTo>
                    <a:pt x="46" y="35"/>
                    <a:pt x="1" y="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4"/>
            <p:cNvSpPr/>
            <p:nvPr/>
          </p:nvSpPr>
          <p:spPr>
            <a:xfrm>
              <a:off x="5654259" y="3585304"/>
              <a:ext cx="66568" cy="935460"/>
            </a:xfrm>
            <a:custGeom>
              <a:avLst/>
              <a:gdLst/>
              <a:ahLst/>
              <a:cxnLst/>
              <a:rect l="l" t="t" r="r" b="b"/>
              <a:pathLst>
                <a:path w="1933" h="27164" extrusionOk="0">
                  <a:moveTo>
                    <a:pt x="23" y="1"/>
                  </a:moveTo>
                  <a:cubicBezTo>
                    <a:pt x="12" y="92"/>
                    <a:pt x="1" y="183"/>
                    <a:pt x="1" y="275"/>
                  </a:cubicBezTo>
                  <a:cubicBezTo>
                    <a:pt x="12" y="469"/>
                    <a:pt x="23" y="744"/>
                    <a:pt x="35" y="1075"/>
                  </a:cubicBezTo>
                  <a:cubicBezTo>
                    <a:pt x="69" y="1773"/>
                    <a:pt x="115" y="2767"/>
                    <a:pt x="172" y="3990"/>
                  </a:cubicBezTo>
                  <a:cubicBezTo>
                    <a:pt x="298" y="6448"/>
                    <a:pt x="504" y="9844"/>
                    <a:pt x="767" y="13593"/>
                  </a:cubicBezTo>
                  <a:cubicBezTo>
                    <a:pt x="1030" y="17343"/>
                    <a:pt x="1304" y="20738"/>
                    <a:pt x="1521" y="23196"/>
                  </a:cubicBezTo>
                  <a:cubicBezTo>
                    <a:pt x="1635" y="24408"/>
                    <a:pt x="1738" y="25403"/>
                    <a:pt x="1795" y="26100"/>
                  </a:cubicBezTo>
                  <a:cubicBezTo>
                    <a:pt x="1841" y="26432"/>
                    <a:pt x="1864" y="26694"/>
                    <a:pt x="1887" y="26889"/>
                  </a:cubicBezTo>
                  <a:cubicBezTo>
                    <a:pt x="1887" y="26980"/>
                    <a:pt x="1910" y="27072"/>
                    <a:pt x="1921" y="27163"/>
                  </a:cubicBezTo>
                  <a:cubicBezTo>
                    <a:pt x="1933" y="27072"/>
                    <a:pt x="1933" y="26980"/>
                    <a:pt x="1921" y="26889"/>
                  </a:cubicBezTo>
                  <a:cubicBezTo>
                    <a:pt x="1910" y="26694"/>
                    <a:pt x="1898" y="26420"/>
                    <a:pt x="1875" y="26089"/>
                  </a:cubicBezTo>
                  <a:cubicBezTo>
                    <a:pt x="1818" y="25391"/>
                    <a:pt x="1738" y="24397"/>
                    <a:pt x="1647" y="23185"/>
                  </a:cubicBezTo>
                  <a:cubicBezTo>
                    <a:pt x="1464" y="20727"/>
                    <a:pt x="1201" y="17332"/>
                    <a:pt x="938" y="13582"/>
                  </a:cubicBezTo>
                  <a:cubicBezTo>
                    <a:pt x="675" y="9844"/>
                    <a:pt x="446" y="6437"/>
                    <a:pt x="298" y="3979"/>
                  </a:cubicBezTo>
                  <a:cubicBezTo>
                    <a:pt x="218" y="2767"/>
                    <a:pt x="161" y="1773"/>
                    <a:pt x="115" y="1064"/>
                  </a:cubicBezTo>
                  <a:cubicBezTo>
                    <a:pt x="81" y="732"/>
                    <a:pt x="69" y="469"/>
                    <a:pt x="58" y="275"/>
                  </a:cubicBezTo>
                  <a:cubicBezTo>
                    <a:pt x="46" y="183"/>
                    <a:pt x="35" y="92"/>
                    <a:pt x="2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4"/>
            <p:cNvSpPr/>
            <p:nvPr/>
          </p:nvSpPr>
          <p:spPr>
            <a:xfrm>
              <a:off x="5564105" y="4387636"/>
              <a:ext cx="249637" cy="304014"/>
            </a:xfrm>
            <a:custGeom>
              <a:avLst/>
              <a:gdLst/>
              <a:ahLst/>
              <a:cxnLst/>
              <a:rect l="l" t="t" r="r" b="b"/>
              <a:pathLst>
                <a:path w="7249" h="8828" extrusionOk="0">
                  <a:moveTo>
                    <a:pt x="1" y="0"/>
                  </a:moveTo>
                  <a:lnTo>
                    <a:pt x="286" y="5465"/>
                  </a:lnTo>
                  <a:cubicBezTo>
                    <a:pt x="331" y="7339"/>
                    <a:pt x="1863" y="8827"/>
                    <a:pt x="3726" y="8827"/>
                  </a:cubicBezTo>
                  <a:cubicBezTo>
                    <a:pt x="3760" y="8827"/>
                    <a:pt x="3795" y="8827"/>
                    <a:pt x="3830" y="8826"/>
                  </a:cubicBezTo>
                  <a:cubicBezTo>
                    <a:pt x="5740" y="8780"/>
                    <a:pt x="7249" y="7191"/>
                    <a:pt x="7203" y="5282"/>
                  </a:cubicBezTo>
                  <a:lnTo>
                    <a:pt x="7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4"/>
            <p:cNvSpPr/>
            <p:nvPr/>
          </p:nvSpPr>
          <p:spPr>
            <a:xfrm>
              <a:off x="5199975" y="4680138"/>
              <a:ext cx="3732991" cy="4752"/>
            </a:xfrm>
            <a:custGeom>
              <a:avLst/>
              <a:gdLst/>
              <a:ahLst/>
              <a:cxnLst/>
              <a:rect l="l" t="t" r="r" b="b"/>
              <a:pathLst>
                <a:path w="108399" h="138" extrusionOk="0">
                  <a:moveTo>
                    <a:pt x="54199" y="0"/>
                  </a:moveTo>
                  <a:cubicBezTo>
                    <a:pt x="24259" y="0"/>
                    <a:pt x="0" y="34"/>
                    <a:pt x="0" y="69"/>
                  </a:cubicBezTo>
                  <a:cubicBezTo>
                    <a:pt x="0" y="114"/>
                    <a:pt x="24270" y="137"/>
                    <a:pt x="54199" y="137"/>
                  </a:cubicBezTo>
                  <a:cubicBezTo>
                    <a:pt x="84129" y="137"/>
                    <a:pt x="108399" y="114"/>
                    <a:pt x="108399" y="69"/>
                  </a:cubicBezTo>
                  <a:cubicBezTo>
                    <a:pt x="108399" y="34"/>
                    <a:pt x="84140" y="0"/>
                    <a:pt x="5419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4"/>
            <p:cNvSpPr/>
            <p:nvPr/>
          </p:nvSpPr>
          <p:spPr>
            <a:xfrm>
              <a:off x="7812796" y="1134126"/>
              <a:ext cx="835454" cy="977612"/>
            </a:xfrm>
            <a:custGeom>
              <a:avLst/>
              <a:gdLst/>
              <a:ahLst/>
              <a:cxnLst/>
              <a:rect l="l" t="t" r="r" b="b"/>
              <a:pathLst>
                <a:path w="24260" h="28388" extrusionOk="0">
                  <a:moveTo>
                    <a:pt x="7551" y="1"/>
                  </a:moveTo>
                  <a:cubicBezTo>
                    <a:pt x="6916" y="1"/>
                    <a:pt x="6335" y="424"/>
                    <a:pt x="6163" y="1056"/>
                  </a:cubicBezTo>
                  <a:lnTo>
                    <a:pt x="206" y="23417"/>
                  </a:lnTo>
                  <a:cubicBezTo>
                    <a:pt x="1" y="24183"/>
                    <a:pt x="458" y="24972"/>
                    <a:pt x="1224" y="25166"/>
                  </a:cubicBezTo>
                  <a:lnTo>
                    <a:pt x="12633" y="28207"/>
                  </a:lnTo>
                  <a:lnTo>
                    <a:pt x="12622" y="28207"/>
                  </a:lnTo>
                  <a:cubicBezTo>
                    <a:pt x="13079" y="28330"/>
                    <a:pt x="13538" y="28388"/>
                    <a:pt x="13990" y="28388"/>
                  </a:cubicBezTo>
                  <a:cubicBezTo>
                    <a:pt x="16326" y="28388"/>
                    <a:pt x="18460" y="26826"/>
                    <a:pt x="19092" y="24469"/>
                  </a:cubicBezTo>
                  <a:lnTo>
                    <a:pt x="24054" y="5823"/>
                  </a:lnTo>
                  <a:cubicBezTo>
                    <a:pt x="24260" y="5057"/>
                    <a:pt x="23802" y="4280"/>
                    <a:pt x="23048" y="4074"/>
                  </a:cubicBezTo>
                  <a:lnTo>
                    <a:pt x="7923" y="50"/>
                  </a:lnTo>
                  <a:cubicBezTo>
                    <a:pt x="7799" y="17"/>
                    <a:pt x="7674" y="1"/>
                    <a:pt x="755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4"/>
            <p:cNvSpPr/>
            <p:nvPr/>
          </p:nvSpPr>
          <p:spPr>
            <a:xfrm>
              <a:off x="8026164" y="1266534"/>
              <a:ext cx="440593" cy="360664"/>
            </a:xfrm>
            <a:custGeom>
              <a:avLst/>
              <a:gdLst/>
              <a:ahLst/>
              <a:cxnLst/>
              <a:rect l="l" t="t" r="r" b="b"/>
              <a:pathLst>
                <a:path w="12794" h="10473" extrusionOk="0">
                  <a:moveTo>
                    <a:pt x="2024" y="1"/>
                  </a:moveTo>
                  <a:lnTo>
                    <a:pt x="1" y="7603"/>
                  </a:lnTo>
                  <a:lnTo>
                    <a:pt x="10770" y="10472"/>
                  </a:lnTo>
                  <a:lnTo>
                    <a:pt x="12793" y="2870"/>
                  </a:lnTo>
                  <a:lnTo>
                    <a:pt x="2024"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4"/>
            <p:cNvSpPr/>
            <p:nvPr/>
          </p:nvSpPr>
          <p:spPr>
            <a:xfrm>
              <a:off x="8206438" y="1726431"/>
              <a:ext cx="94944" cy="80171"/>
            </a:xfrm>
            <a:custGeom>
              <a:avLst/>
              <a:gdLst/>
              <a:ahLst/>
              <a:cxnLst/>
              <a:rect l="l" t="t" r="r" b="b"/>
              <a:pathLst>
                <a:path w="2757" h="2328" extrusionOk="0">
                  <a:moveTo>
                    <a:pt x="1447" y="0"/>
                  </a:moveTo>
                  <a:cubicBezTo>
                    <a:pt x="605" y="0"/>
                    <a:pt x="0" y="942"/>
                    <a:pt x="459" y="1747"/>
                  </a:cubicBezTo>
                  <a:cubicBezTo>
                    <a:pt x="686" y="2141"/>
                    <a:pt x="1076" y="2327"/>
                    <a:pt x="1463" y="2327"/>
                  </a:cubicBezTo>
                  <a:cubicBezTo>
                    <a:pt x="1953" y="2327"/>
                    <a:pt x="2439" y="2029"/>
                    <a:pt x="2585" y="1473"/>
                  </a:cubicBezTo>
                  <a:cubicBezTo>
                    <a:pt x="2757" y="844"/>
                    <a:pt x="2391" y="204"/>
                    <a:pt x="1762" y="44"/>
                  </a:cubicBezTo>
                  <a:cubicBezTo>
                    <a:pt x="1655" y="14"/>
                    <a:pt x="1549" y="0"/>
                    <a:pt x="14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4"/>
            <p:cNvSpPr/>
            <p:nvPr/>
          </p:nvSpPr>
          <p:spPr>
            <a:xfrm>
              <a:off x="8216734" y="1726362"/>
              <a:ext cx="80343" cy="79929"/>
            </a:xfrm>
            <a:custGeom>
              <a:avLst/>
              <a:gdLst/>
              <a:ahLst/>
              <a:cxnLst/>
              <a:rect l="l" t="t" r="r" b="b"/>
              <a:pathLst>
                <a:path w="2333" h="2321" extrusionOk="0">
                  <a:moveTo>
                    <a:pt x="1166" y="0"/>
                  </a:moveTo>
                  <a:cubicBezTo>
                    <a:pt x="640" y="0"/>
                    <a:pt x="183" y="355"/>
                    <a:pt x="46" y="858"/>
                  </a:cubicBezTo>
                  <a:cubicBezTo>
                    <a:pt x="11" y="961"/>
                    <a:pt x="0" y="1063"/>
                    <a:pt x="0" y="1166"/>
                  </a:cubicBezTo>
                  <a:cubicBezTo>
                    <a:pt x="11" y="1692"/>
                    <a:pt x="354" y="2149"/>
                    <a:pt x="869" y="2287"/>
                  </a:cubicBezTo>
                  <a:cubicBezTo>
                    <a:pt x="960" y="2310"/>
                    <a:pt x="1063" y="2321"/>
                    <a:pt x="1166" y="2321"/>
                  </a:cubicBezTo>
                  <a:cubicBezTo>
                    <a:pt x="1692" y="2321"/>
                    <a:pt x="2149" y="1978"/>
                    <a:pt x="2286" y="1464"/>
                  </a:cubicBezTo>
                  <a:cubicBezTo>
                    <a:pt x="2321" y="1372"/>
                    <a:pt x="2332" y="1269"/>
                    <a:pt x="2332" y="1166"/>
                  </a:cubicBezTo>
                  <a:cubicBezTo>
                    <a:pt x="2332" y="640"/>
                    <a:pt x="1978" y="172"/>
                    <a:pt x="1463" y="46"/>
                  </a:cubicBezTo>
                  <a:cubicBezTo>
                    <a:pt x="1372" y="12"/>
                    <a:pt x="1269" y="0"/>
                    <a:pt x="11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4"/>
            <p:cNvSpPr/>
            <p:nvPr/>
          </p:nvSpPr>
          <p:spPr>
            <a:xfrm>
              <a:off x="8261467" y="1820615"/>
              <a:ext cx="95048" cy="80446"/>
            </a:xfrm>
            <a:custGeom>
              <a:avLst/>
              <a:gdLst/>
              <a:ahLst/>
              <a:cxnLst/>
              <a:rect l="l" t="t" r="r" b="b"/>
              <a:pathLst>
                <a:path w="2760" h="2336" extrusionOk="0">
                  <a:moveTo>
                    <a:pt x="1460" y="1"/>
                  </a:moveTo>
                  <a:cubicBezTo>
                    <a:pt x="613" y="1"/>
                    <a:pt x="1" y="947"/>
                    <a:pt x="462" y="1756"/>
                  </a:cubicBezTo>
                  <a:cubicBezTo>
                    <a:pt x="688" y="2149"/>
                    <a:pt x="1074" y="2335"/>
                    <a:pt x="1458" y="2335"/>
                  </a:cubicBezTo>
                  <a:cubicBezTo>
                    <a:pt x="1948" y="2335"/>
                    <a:pt x="2434" y="2033"/>
                    <a:pt x="2588" y="1470"/>
                  </a:cubicBezTo>
                  <a:cubicBezTo>
                    <a:pt x="2759" y="853"/>
                    <a:pt x="2394" y="213"/>
                    <a:pt x="1765" y="41"/>
                  </a:cubicBezTo>
                  <a:cubicBezTo>
                    <a:pt x="1661" y="14"/>
                    <a:pt x="1559" y="1"/>
                    <a:pt x="146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4"/>
            <p:cNvSpPr/>
            <p:nvPr/>
          </p:nvSpPr>
          <p:spPr>
            <a:xfrm>
              <a:off x="8271833" y="1821234"/>
              <a:ext cx="79964" cy="79964"/>
            </a:xfrm>
            <a:custGeom>
              <a:avLst/>
              <a:gdLst/>
              <a:ahLst/>
              <a:cxnLst/>
              <a:rect l="l" t="t" r="r" b="b"/>
              <a:pathLst>
                <a:path w="2322" h="2322" extrusionOk="0">
                  <a:moveTo>
                    <a:pt x="1167" y="0"/>
                  </a:moveTo>
                  <a:cubicBezTo>
                    <a:pt x="641" y="0"/>
                    <a:pt x="183" y="355"/>
                    <a:pt x="46" y="858"/>
                  </a:cubicBezTo>
                  <a:cubicBezTo>
                    <a:pt x="12" y="961"/>
                    <a:pt x="0" y="1064"/>
                    <a:pt x="0" y="1166"/>
                  </a:cubicBezTo>
                  <a:cubicBezTo>
                    <a:pt x="0" y="1692"/>
                    <a:pt x="355" y="2150"/>
                    <a:pt x="858" y="2287"/>
                  </a:cubicBezTo>
                  <a:cubicBezTo>
                    <a:pt x="961" y="2310"/>
                    <a:pt x="1052" y="2321"/>
                    <a:pt x="1155" y="2321"/>
                  </a:cubicBezTo>
                  <a:cubicBezTo>
                    <a:pt x="1681" y="2321"/>
                    <a:pt x="2138" y="1967"/>
                    <a:pt x="2287" y="1464"/>
                  </a:cubicBezTo>
                  <a:cubicBezTo>
                    <a:pt x="2310" y="1361"/>
                    <a:pt x="2321" y="1258"/>
                    <a:pt x="2321" y="1155"/>
                  </a:cubicBezTo>
                  <a:cubicBezTo>
                    <a:pt x="2321" y="629"/>
                    <a:pt x="1967" y="172"/>
                    <a:pt x="1464" y="35"/>
                  </a:cubicBezTo>
                  <a:cubicBezTo>
                    <a:pt x="1361" y="12"/>
                    <a:pt x="1269" y="0"/>
                    <a:pt x="1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4"/>
            <p:cNvSpPr/>
            <p:nvPr/>
          </p:nvSpPr>
          <p:spPr>
            <a:xfrm>
              <a:off x="7895719" y="1636484"/>
              <a:ext cx="267510" cy="225393"/>
            </a:xfrm>
            <a:custGeom>
              <a:avLst/>
              <a:gdLst/>
              <a:ahLst/>
              <a:cxnLst/>
              <a:rect l="l" t="t" r="r" b="b"/>
              <a:pathLst>
                <a:path w="7768" h="6545" extrusionOk="0">
                  <a:moveTo>
                    <a:pt x="4103" y="1"/>
                  </a:moveTo>
                  <a:cubicBezTo>
                    <a:pt x="1716" y="1"/>
                    <a:pt x="0" y="2660"/>
                    <a:pt x="1308" y="4908"/>
                  </a:cubicBezTo>
                  <a:cubicBezTo>
                    <a:pt x="1952" y="6020"/>
                    <a:pt x="3043" y="6545"/>
                    <a:pt x="4127" y="6545"/>
                  </a:cubicBezTo>
                  <a:cubicBezTo>
                    <a:pt x="5507" y="6545"/>
                    <a:pt x="6876" y="5694"/>
                    <a:pt x="7299" y="4119"/>
                  </a:cubicBezTo>
                  <a:cubicBezTo>
                    <a:pt x="7767" y="2370"/>
                    <a:pt x="6727" y="575"/>
                    <a:pt x="4978" y="118"/>
                  </a:cubicBezTo>
                  <a:cubicBezTo>
                    <a:pt x="4679" y="38"/>
                    <a:pt x="4387" y="1"/>
                    <a:pt x="410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4"/>
            <p:cNvSpPr/>
            <p:nvPr/>
          </p:nvSpPr>
          <p:spPr>
            <a:xfrm>
              <a:off x="7891931" y="1636587"/>
              <a:ext cx="259073" cy="225221"/>
            </a:xfrm>
            <a:custGeom>
              <a:avLst/>
              <a:gdLst/>
              <a:ahLst/>
              <a:cxnLst/>
              <a:rect l="l" t="t" r="r" b="b"/>
              <a:pathLst>
                <a:path w="7523" h="6540" extrusionOk="0">
                  <a:moveTo>
                    <a:pt x="4242" y="1"/>
                  </a:moveTo>
                  <a:cubicBezTo>
                    <a:pt x="1532" y="1"/>
                    <a:pt x="1" y="3110"/>
                    <a:pt x="1647" y="5260"/>
                  </a:cubicBezTo>
                  <a:cubicBezTo>
                    <a:pt x="2320" y="6133"/>
                    <a:pt x="3282" y="6540"/>
                    <a:pt x="4234" y="6540"/>
                  </a:cubicBezTo>
                  <a:cubicBezTo>
                    <a:pt x="5625" y="6540"/>
                    <a:pt x="6995" y="5671"/>
                    <a:pt x="7409" y="4116"/>
                  </a:cubicBezTo>
                  <a:cubicBezTo>
                    <a:pt x="7477" y="3842"/>
                    <a:pt x="7523" y="3556"/>
                    <a:pt x="7523" y="3270"/>
                  </a:cubicBezTo>
                  <a:cubicBezTo>
                    <a:pt x="7523" y="1784"/>
                    <a:pt x="6528" y="492"/>
                    <a:pt x="5088" y="104"/>
                  </a:cubicBezTo>
                  <a:cubicBezTo>
                    <a:pt x="4813" y="35"/>
                    <a:pt x="4528" y="1"/>
                    <a:pt x="4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4"/>
            <p:cNvSpPr/>
            <p:nvPr/>
          </p:nvSpPr>
          <p:spPr>
            <a:xfrm>
              <a:off x="7943896" y="1661174"/>
              <a:ext cx="188614" cy="179075"/>
            </a:xfrm>
            <a:custGeom>
              <a:avLst/>
              <a:gdLst/>
              <a:ahLst/>
              <a:cxnLst/>
              <a:rect l="l" t="t" r="r" b="b"/>
              <a:pathLst>
                <a:path w="5477" h="5200" extrusionOk="0">
                  <a:moveTo>
                    <a:pt x="2710" y="1"/>
                  </a:moveTo>
                  <a:cubicBezTo>
                    <a:pt x="2535" y="1"/>
                    <a:pt x="2380" y="123"/>
                    <a:pt x="2333" y="293"/>
                  </a:cubicBezTo>
                  <a:lnTo>
                    <a:pt x="2138" y="1024"/>
                  </a:lnTo>
                  <a:cubicBezTo>
                    <a:pt x="2091" y="1206"/>
                    <a:pt x="1931" y="1324"/>
                    <a:pt x="1752" y="1324"/>
                  </a:cubicBezTo>
                  <a:cubicBezTo>
                    <a:pt x="1718" y="1324"/>
                    <a:pt x="1682" y="1320"/>
                    <a:pt x="1647" y="1310"/>
                  </a:cubicBezTo>
                  <a:lnTo>
                    <a:pt x="789" y="1082"/>
                  </a:lnTo>
                  <a:cubicBezTo>
                    <a:pt x="754" y="1072"/>
                    <a:pt x="719" y="1068"/>
                    <a:pt x="684" y="1068"/>
                  </a:cubicBezTo>
                  <a:cubicBezTo>
                    <a:pt x="506" y="1068"/>
                    <a:pt x="346" y="1186"/>
                    <a:pt x="298" y="1367"/>
                  </a:cubicBezTo>
                  <a:lnTo>
                    <a:pt x="58" y="2259"/>
                  </a:lnTo>
                  <a:cubicBezTo>
                    <a:pt x="1" y="2476"/>
                    <a:pt x="138" y="2694"/>
                    <a:pt x="344" y="2751"/>
                  </a:cubicBezTo>
                  <a:lnTo>
                    <a:pt x="1201" y="2979"/>
                  </a:lnTo>
                  <a:cubicBezTo>
                    <a:pt x="1418" y="3036"/>
                    <a:pt x="1544" y="3254"/>
                    <a:pt x="1487" y="3471"/>
                  </a:cubicBezTo>
                  <a:lnTo>
                    <a:pt x="1247" y="4385"/>
                  </a:lnTo>
                  <a:cubicBezTo>
                    <a:pt x="1190" y="4603"/>
                    <a:pt x="1315" y="4820"/>
                    <a:pt x="1532" y="4877"/>
                  </a:cubicBezTo>
                  <a:lnTo>
                    <a:pt x="2664" y="5186"/>
                  </a:lnTo>
                  <a:cubicBezTo>
                    <a:pt x="2700" y="5195"/>
                    <a:pt x="2735" y="5199"/>
                    <a:pt x="2770" y="5199"/>
                  </a:cubicBezTo>
                  <a:cubicBezTo>
                    <a:pt x="2948" y="5199"/>
                    <a:pt x="3108" y="5082"/>
                    <a:pt x="3156" y="4900"/>
                  </a:cubicBezTo>
                  <a:lnTo>
                    <a:pt x="3407" y="3951"/>
                  </a:lnTo>
                  <a:cubicBezTo>
                    <a:pt x="3457" y="3774"/>
                    <a:pt x="3625" y="3656"/>
                    <a:pt x="3809" y="3656"/>
                  </a:cubicBezTo>
                  <a:cubicBezTo>
                    <a:pt x="3839" y="3656"/>
                    <a:pt x="3869" y="3659"/>
                    <a:pt x="3899" y="3665"/>
                  </a:cubicBezTo>
                  <a:lnTo>
                    <a:pt x="4688" y="3882"/>
                  </a:lnTo>
                  <a:cubicBezTo>
                    <a:pt x="4723" y="3892"/>
                    <a:pt x="4758" y="3896"/>
                    <a:pt x="4793" y="3896"/>
                  </a:cubicBezTo>
                  <a:cubicBezTo>
                    <a:pt x="4971" y="3896"/>
                    <a:pt x="5131" y="3778"/>
                    <a:pt x="5179" y="3597"/>
                  </a:cubicBezTo>
                  <a:lnTo>
                    <a:pt x="5419" y="2694"/>
                  </a:lnTo>
                  <a:cubicBezTo>
                    <a:pt x="5477" y="2488"/>
                    <a:pt x="5339" y="2271"/>
                    <a:pt x="5134" y="2213"/>
                  </a:cubicBezTo>
                  <a:lnTo>
                    <a:pt x="4299" y="1985"/>
                  </a:lnTo>
                  <a:cubicBezTo>
                    <a:pt x="4082" y="1928"/>
                    <a:pt x="3956" y="1710"/>
                    <a:pt x="4013" y="1493"/>
                  </a:cubicBezTo>
                  <a:lnTo>
                    <a:pt x="4208" y="796"/>
                  </a:lnTo>
                  <a:cubicBezTo>
                    <a:pt x="4253" y="579"/>
                    <a:pt x="4128" y="350"/>
                    <a:pt x="3922" y="304"/>
                  </a:cubicBezTo>
                  <a:lnTo>
                    <a:pt x="2824" y="18"/>
                  </a:lnTo>
                  <a:cubicBezTo>
                    <a:pt x="2786" y="6"/>
                    <a:pt x="2747" y="1"/>
                    <a:pt x="271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4"/>
            <p:cNvSpPr/>
            <p:nvPr/>
          </p:nvSpPr>
          <p:spPr>
            <a:xfrm>
              <a:off x="8352138" y="1268497"/>
              <a:ext cx="298849" cy="833870"/>
            </a:xfrm>
            <a:custGeom>
              <a:avLst/>
              <a:gdLst/>
              <a:ahLst/>
              <a:cxnLst/>
              <a:rect l="l" t="t" r="r" b="b"/>
              <a:pathLst>
                <a:path w="8678" h="24214" extrusionOk="0">
                  <a:moveTo>
                    <a:pt x="6723" y="1"/>
                  </a:moveTo>
                  <a:lnTo>
                    <a:pt x="1" y="24214"/>
                  </a:lnTo>
                  <a:cubicBezTo>
                    <a:pt x="1" y="24214"/>
                    <a:pt x="2024" y="23734"/>
                    <a:pt x="3202" y="21390"/>
                  </a:cubicBezTo>
                  <a:cubicBezTo>
                    <a:pt x="3373" y="21047"/>
                    <a:pt x="4665" y="15949"/>
                    <a:pt x="4665" y="15949"/>
                  </a:cubicBezTo>
                  <a:lnTo>
                    <a:pt x="6368" y="9547"/>
                  </a:lnTo>
                  <a:lnTo>
                    <a:pt x="8518" y="1578"/>
                  </a:lnTo>
                  <a:cubicBezTo>
                    <a:pt x="8678" y="972"/>
                    <a:pt x="8312" y="355"/>
                    <a:pt x="7694" y="218"/>
                  </a:cubicBezTo>
                  <a:lnTo>
                    <a:pt x="672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4"/>
            <p:cNvSpPr/>
            <p:nvPr/>
          </p:nvSpPr>
          <p:spPr>
            <a:xfrm>
              <a:off x="5952684" y="2185399"/>
              <a:ext cx="42944" cy="4752"/>
            </a:xfrm>
            <a:custGeom>
              <a:avLst/>
              <a:gdLst/>
              <a:ahLst/>
              <a:cxnLst/>
              <a:rect l="l" t="t" r="r" b="b"/>
              <a:pathLst>
                <a:path w="1247" h="138" extrusionOk="0">
                  <a:moveTo>
                    <a:pt x="617" y="0"/>
                  </a:moveTo>
                  <a:cubicBezTo>
                    <a:pt x="286" y="0"/>
                    <a:pt x="0" y="34"/>
                    <a:pt x="0" y="69"/>
                  </a:cubicBezTo>
                  <a:cubicBezTo>
                    <a:pt x="0" y="103"/>
                    <a:pt x="286" y="137"/>
                    <a:pt x="617" y="137"/>
                  </a:cubicBezTo>
                  <a:cubicBezTo>
                    <a:pt x="960" y="137"/>
                    <a:pt x="1246" y="103"/>
                    <a:pt x="1246" y="69"/>
                  </a:cubicBezTo>
                  <a:cubicBezTo>
                    <a:pt x="1246" y="23"/>
                    <a:pt x="960" y="0"/>
                    <a:pt x="61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4"/>
            <p:cNvSpPr/>
            <p:nvPr/>
          </p:nvSpPr>
          <p:spPr>
            <a:xfrm>
              <a:off x="6016047" y="2129095"/>
              <a:ext cx="4752" cy="43736"/>
            </a:xfrm>
            <a:custGeom>
              <a:avLst/>
              <a:gdLst/>
              <a:ahLst/>
              <a:cxnLst/>
              <a:rect l="l" t="t" r="r" b="b"/>
              <a:pathLst>
                <a:path w="138" h="1270" extrusionOk="0">
                  <a:moveTo>
                    <a:pt x="69" y="0"/>
                  </a:moveTo>
                  <a:cubicBezTo>
                    <a:pt x="35" y="0"/>
                    <a:pt x="1" y="286"/>
                    <a:pt x="1" y="640"/>
                  </a:cubicBezTo>
                  <a:cubicBezTo>
                    <a:pt x="1" y="983"/>
                    <a:pt x="35" y="1269"/>
                    <a:pt x="69" y="1269"/>
                  </a:cubicBezTo>
                  <a:cubicBezTo>
                    <a:pt x="104" y="1269"/>
                    <a:pt x="138" y="983"/>
                    <a:pt x="138" y="640"/>
                  </a:cubicBezTo>
                  <a:cubicBezTo>
                    <a:pt x="138" y="286"/>
                    <a:pt x="104" y="0"/>
                    <a:pt x="6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4"/>
            <p:cNvSpPr/>
            <p:nvPr/>
          </p:nvSpPr>
          <p:spPr>
            <a:xfrm>
              <a:off x="6042838" y="2183814"/>
              <a:ext cx="42944" cy="4752"/>
            </a:xfrm>
            <a:custGeom>
              <a:avLst/>
              <a:gdLst/>
              <a:ahLst/>
              <a:cxnLst/>
              <a:rect l="l" t="t" r="r" b="b"/>
              <a:pathLst>
                <a:path w="1247" h="138" extrusionOk="0">
                  <a:moveTo>
                    <a:pt x="617" y="0"/>
                  </a:moveTo>
                  <a:cubicBezTo>
                    <a:pt x="286" y="0"/>
                    <a:pt x="0" y="35"/>
                    <a:pt x="0" y="69"/>
                  </a:cubicBezTo>
                  <a:cubicBezTo>
                    <a:pt x="0" y="115"/>
                    <a:pt x="286" y="138"/>
                    <a:pt x="617" y="138"/>
                  </a:cubicBezTo>
                  <a:cubicBezTo>
                    <a:pt x="960" y="138"/>
                    <a:pt x="1246" y="103"/>
                    <a:pt x="1246" y="69"/>
                  </a:cubicBezTo>
                  <a:cubicBezTo>
                    <a:pt x="1246" y="35"/>
                    <a:pt x="960" y="0"/>
                    <a:pt x="61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4"/>
            <p:cNvSpPr/>
            <p:nvPr/>
          </p:nvSpPr>
          <p:spPr>
            <a:xfrm>
              <a:off x="6017631" y="2201136"/>
              <a:ext cx="4752" cy="43736"/>
            </a:xfrm>
            <a:custGeom>
              <a:avLst/>
              <a:gdLst/>
              <a:ahLst/>
              <a:cxnLst/>
              <a:rect l="l" t="t" r="r" b="b"/>
              <a:pathLst>
                <a:path w="138" h="1270" extrusionOk="0">
                  <a:moveTo>
                    <a:pt x="69" y="0"/>
                  </a:moveTo>
                  <a:cubicBezTo>
                    <a:pt x="23" y="0"/>
                    <a:pt x="0" y="286"/>
                    <a:pt x="0" y="629"/>
                  </a:cubicBezTo>
                  <a:cubicBezTo>
                    <a:pt x="0" y="984"/>
                    <a:pt x="23" y="1269"/>
                    <a:pt x="69" y="1269"/>
                  </a:cubicBezTo>
                  <a:cubicBezTo>
                    <a:pt x="103" y="1269"/>
                    <a:pt x="138" y="984"/>
                    <a:pt x="138" y="629"/>
                  </a:cubicBezTo>
                  <a:cubicBezTo>
                    <a:pt x="138" y="286"/>
                    <a:pt x="103" y="0"/>
                    <a:pt x="6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4"/>
            <p:cNvSpPr/>
            <p:nvPr/>
          </p:nvSpPr>
          <p:spPr>
            <a:xfrm>
              <a:off x="6038499" y="2201411"/>
              <a:ext cx="17357" cy="18768"/>
            </a:xfrm>
            <a:custGeom>
              <a:avLst/>
              <a:gdLst/>
              <a:ahLst/>
              <a:cxnLst/>
              <a:rect l="l" t="t" r="r" b="b"/>
              <a:pathLst>
                <a:path w="504" h="545" extrusionOk="0">
                  <a:moveTo>
                    <a:pt x="35" y="1"/>
                  </a:moveTo>
                  <a:cubicBezTo>
                    <a:pt x="30" y="1"/>
                    <a:pt x="26" y="2"/>
                    <a:pt x="23" y="4"/>
                  </a:cubicBezTo>
                  <a:cubicBezTo>
                    <a:pt x="0" y="27"/>
                    <a:pt x="69" y="164"/>
                    <a:pt x="195" y="312"/>
                  </a:cubicBezTo>
                  <a:cubicBezTo>
                    <a:pt x="309" y="447"/>
                    <a:pt x="413" y="544"/>
                    <a:pt x="457" y="544"/>
                  </a:cubicBezTo>
                  <a:cubicBezTo>
                    <a:pt x="462" y="544"/>
                    <a:pt x="466" y="543"/>
                    <a:pt x="469" y="541"/>
                  </a:cubicBezTo>
                  <a:cubicBezTo>
                    <a:pt x="503" y="507"/>
                    <a:pt x="423" y="370"/>
                    <a:pt x="298" y="221"/>
                  </a:cubicBezTo>
                  <a:cubicBezTo>
                    <a:pt x="194" y="97"/>
                    <a:pt x="81" y="1"/>
                    <a:pt x="3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4"/>
            <p:cNvSpPr/>
            <p:nvPr/>
          </p:nvSpPr>
          <p:spPr>
            <a:xfrm>
              <a:off x="6035745" y="2153235"/>
              <a:ext cx="17735" cy="16564"/>
            </a:xfrm>
            <a:custGeom>
              <a:avLst/>
              <a:gdLst/>
              <a:ahLst/>
              <a:cxnLst/>
              <a:rect l="l" t="t" r="r" b="b"/>
              <a:pathLst>
                <a:path w="515" h="481" extrusionOk="0">
                  <a:moveTo>
                    <a:pt x="474" y="0"/>
                  </a:moveTo>
                  <a:cubicBezTo>
                    <a:pt x="430" y="0"/>
                    <a:pt x="324" y="75"/>
                    <a:pt x="218" y="191"/>
                  </a:cubicBezTo>
                  <a:cubicBezTo>
                    <a:pt x="80" y="317"/>
                    <a:pt x="0" y="442"/>
                    <a:pt x="35" y="477"/>
                  </a:cubicBezTo>
                  <a:cubicBezTo>
                    <a:pt x="37" y="479"/>
                    <a:pt x="41" y="481"/>
                    <a:pt x="46" y="481"/>
                  </a:cubicBezTo>
                  <a:cubicBezTo>
                    <a:pt x="86" y="481"/>
                    <a:pt x="198" y="405"/>
                    <a:pt x="309" y="294"/>
                  </a:cubicBezTo>
                  <a:cubicBezTo>
                    <a:pt x="435" y="157"/>
                    <a:pt x="515" y="31"/>
                    <a:pt x="492" y="8"/>
                  </a:cubicBezTo>
                  <a:cubicBezTo>
                    <a:pt x="488" y="3"/>
                    <a:pt x="482" y="0"/>
                    <a:pt x="47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4"/>
            <p:cNvSpPr/>
            <p:nvPr/>
          </p:nvSpPr>
          <p:spPr>
            <a:xfrm>
              <a:off x="5987327" y="2157471"/>
              <a:ext cx="16943" cy="13155"/>
            </a:xfrm>
            <a:custGeom>
              <a:avLst/>
              <a:gdLst/>
              <a:ahLst/>
              <a:cxnLst/>
              <a:rect l="l" t="t" r="r" b="b"/>
              <a:pathLst>
                <a:path w="492" h="382" extrusionOk="0">
                  <a:moveTo>
                    <a:pt x="48" y="1"/>
                  </a:moveTo>
                  <a:cubicBezTo>
                    <a:pt x="36" y="1"/>
                    <a:pt x="28" y="4"/>
                    <a:pt x="23" y="11"/>
                  </a:cubicBezTo>
                  <a:cubicBezTo>
                    <a:pt x="0" y="34"/>
                    <a:pt x="80" y="137"/>
                    <a:pt x="206" y="239"/>
                  </a:cubicBezTo>
                  <a:cubicBezTo>
                    <a:pt x="303" y="327"/>
                    <a:pt x="409" y="382"/>
                    <a:pt x="452" y="382"/>
                  </a:cubicBezTo>
                  <a:cubicBezTo>
                    <a:pt x="460" y="382"/>
                    <a:pt x="465" y="380"/>
                    <a:pt x="469" y="377"/>
                  </a:cubicBezTo>
                  <a:cubicBezTo>
                    <a:pt x="492" y="342"/>
                    <a:pt x="412" y="239"/>
                    <a:pt x="286" y="137"/>
                  </a:cubicBezTo>
                  <a:cubicBezTo>
                    <a:pt x="194" y="54"/>
                    <a:pt x="95" y="1"/>
                    <a:pt x="4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4"/>
            <p:cNvSpPr/>
            <p:nvPr/>
          </p:nvSpPr>
          <p:spPr>
            <a:xfrm>
              <a:off x="5986122" y="2199414"/>
              <a:ext cx="16186" cy="16048"/>
            </a:xfrm>
            <a:custGeom>
              <a:avLst/>
              <a:gdLst/>
              <a:ahLst/>
              <a:cxnLst/>
              <a:rect l="l" t="t" r="r" b="b"/>
              <a:pathLst>
                <a:path w="470" h="466" extrusionOk="0">
                  <a:moveTo>
                    <a:pt x="432" y="1"/>
                  </a:moveTo>
                  <a:cubicBezTo>
                    <a:pt x="386" y="1"/>
                    <a:pt x="285" y="76"/>
                    <a:pt x="184" y="188"/>
                  </a:cubicBezTo>
                  <a:cubicBezTo>
                    <a:pt x="69" y="313"/>
                    <a:pt x="1" y="439"/>
                    <a:pt x="24" y="462"/>
                  </a:cubicBezTo>
                  <a:cubicBezTo>
                    <a:pt x="28" y="465"/>
                    <a:pt x="33" y="466"/>
                    <a:pt x="39" y="466"/>
                  </a:cubicBezTo>
                  <a:cubicBezTo>
                    <a:pt x="84" y="466"/>
                    <a:pt x="185" y="390"/>
                    <a:pt x="287" y="279"/>
                  </a:cubicBezTo>
                  <a:cubicBezTo>
                    <a:pt x="401" y="142"/>
                    <a:pt x="470" y="27"/>
                    <a:pt x="447" y="5"/>
                  </a:cubicBezTo>
                  <a:cubicBezTo>
                    <a:pt x="443" y="2"/>
                    <a:pt x="438" y="1"/>
                    <a:pt x="4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4"/>
            <p:cNvSpPr/>
            <p:nvPr/>
          </p:nvSpPr>
          <p:spPr>
            <a:xfrm>
              <a:off x="7135675" y="1477147"/>
              <a:ext cx="53585" cy="52001"/>
            </a:xfrm>
            <a:custGeom>
              <a:avLst/>
              <a:gdLst/>
              <a:ahLst/>
              <a:cxnLst/>
              <a:rect l="l" t="t" r="r" b="b"/>
              <a:pathLst>
                <a:path w="1556" h="1510" extrusionOk="0">
                  <a:moveTo>
                    <a:pt x="766" y="1"/>
                  </a:moveTo>
                  <a:lnTo>
                    <a:pt x="698" y="161"/>
                  </a:lnTo>
                  <a:cubicBezTo>
                    <a:pt x="595" y="401"/>
                    <a:pt x="412" y="584"/>
                    <a:pt x="183" y="698"/>
                  </a:cubicBezTo>
                  <a:lnTo>
                    <a:pt x="1" y="790"/>
                  </a:lnTo>
                  <a:lnTo>
                    <a:pt x="149" y="835"/>
                  </a:lnTo>
                  <a:cubicBezTo>
                    <a:pt x="401" y="938"/>
                    <a:pt x="606" y="1121"/>
                    <a:pt x="732" y="1373"/>
                  </a:cubicBezTo>
                  <a:lnTo>
                    <a:pt x="789" y="1510"/>
                  </a:lnTo>
                  <a:lnTo>
                    <a:pt x="835" y="1407"/>
                  </a:lnTo>
                  <a:cubicBezTo>
                    <a:pt x="938" y="1144"/>
                    <a:pt x="1144" y="938"/>
                    <a:pt x="1407" y="835"/>
                  </a:cubicBezTo>
                  <a:lnTo>
                    <a:pt x="1555" y="767"/>
                  </a:lnTo>
                  <a:lnTo>
                    <a:pt x="1395" y="710"/>
                  </a:lnTo>
                  <a:cubicBezTo>
                    <a:pt x="1144" y="595"/>
                    <a:pt x="938" y="401"/>
                    <a:pt x="824" y="138"/>
                  </a:cubicBezTo>
                  <a:lnTo>
                    <a:pt x="766"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4"/>
            <p:cNvSpPr/>
            <p:nvPr/>
          </p:nvSpPr>
          <p:spPr>
            <a:xfrm>
              <a:off x="7759248" y="3499867"/>
              <a:ext cx="53998" cy="52414"/>
            </a:xfrm>
            <a:custGeom>
              <a:avLst/>
              <a:gdLst/>
              <a:ahLst/>
              <a:cxnLst/>
              <a:rect l="l" t="t" r="r" b="b"/>
              <a:pathLst>
                <a:path w="1568" h="1522" extrusionOk="0">
                  <a:moveTo>
                    <a:pt x="778" y="1"/>
                  </a:moveTo>
                  <a:lnTo>
                    <a:pt x="698" y="172"/>
                  </a:lnTo>
                  <a:cubicBezTo>
                    <a:pt x="595" y="412"/>
                    <a:pt x="412" y="607"/>
                    <a:pt x="184" y="721"/>
                  </a:cubicBezTo>
                  <a:lnTo>
                    <a:pt x="1" y="801"/>
                  </a:lnTo>
                  <a:lnTo>
                    <a:pt x="150" y="858"/>
                  </a:lnTo>
                  <a:cubicBezTo>
                    <a:pt x="401" y="950"/>
                    <a:pt x="607" y="1133"/>
                    <a:pt x="733" y="1384"/>
                  </a:cubicBezTo>
                  <a:lnTo>
                    <a:pt x="801" y="1521"/>
                  </a:lnTo>
                  <a:lnTo>
                    <a:pt x="835" y="1407"/>
                  </a:lnTo>
                  <a:cubicBezTo>
                    <a:pt x="950" y="1155"/>
                    <a:pt x="1156" y="950"/>
                    <a:pt x="1407" y="835"/>
                  </a:cubicBezTo>
                  <a:lnTo>
                    <a:pt x="1567" y="778"/>
                  </a:lnTo>
                  <a:lnTo>
                    <a:pt x="1407" y="710"/>
                  </a:lnTo>
                  <a:cubicBezTo>
                    <a:pt x="1144" y="607"/>
                    <a:pt x="938" y="401"/>
                    <a:pt x="835" y="138"/>
                  </a:cubicBezTo>
                  <a:lnTo>
                    <a:pt x="77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4"/>
            <p:cNvSpPr/>
            <p:nvPr/>
          </p:nvSpPr>
          <p:spPr>
            <a:xfrm>
              <a:off x="7643129" y="2614096"/>
              <a:ext cx="29547" cy="3203"/>
            </a:xfrm>
            <a:custGeom>
              <a:avLst/>
              <a:gdLst/>
              <a:ahLst/>
              <a:cxnLst/>
              <a:rect l="l" t="t" r="r" b="b"/>
              <a:pathLst>
                <a:path w="858" h="93" extrusionOk="0">
                  <a:moveTo>
                    <a:pt x="435" y="1"/>
                  </a:moveTo>
                  <a:cubicBezTo>
                    <a:pt x="195" y="1"/>
                    <a:pt x="0" y="23"/>
                    <a:pt x="0" y="46"/>
                  </a:cubicBezTo>
                  <a:cubicBezTo>
                    <a:pt x="0" y="69"/>
                    <a:pt x="195" y="92"/>
                    <a:pt x="435" y="92"/>
                  </a:cubicBezTo>
                  <a:cubicBezTo>
                    <a:pt x="675" y="92"/>
                    <a:pt x="858" y="69"/>
                    <a:pt x="858" y="46"/>
                  </a:cubicBezTo>
                  <a:cubicBezTo>
                    <a:pt x="858" y="23"/>
                    <a:pt x="675" y="1"/>
                    <a:pt x="43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4"/>
            <p:cNvSpPr/>
            <p:nvPr/>
          </p:nvSpPr>
          <p:spPr>
            <a:xfrm>
              <a:off x="7686415" y="2575906"/>
              <a:ext cx="3582" cy="29582"/>
            </a:xfrm>
            <a:custGeom>
              <a:avLst/>
              <a:gdLst/>
              <a:ahLst/>
              <a:cxnLst/>
              <a:rect l="l" t="t" r="r" b="b"/>
              <a:pathLst>
                <a:path w="104" h="859" extrusionOk="0">
                  <a:moveTo>
                    <a:pt x="58" y="1"/>
                  </a:moveTo>
                  <a:cubicBezTo>
                    <a:pt x="24" y="1"/>
                    <a:pt x="1" y="195"/>
                    <a:pt x="1" y="435"/>
                  </a:cubicBezTo>
                  <a:cubicBezTo>
                    <a:pt x="1" y="675"/>
                    <a:pt x="24" y="858"/>
                    <a:pt x="58" y="858"/>
                  </a:cubicBezTo>
                  <a:cubicBezTo>
                    <a:pt x="81" y="858"/>
                    <a:pt x="104" y="675"/>
                    <a:pt x="104" y="435"/>
                  </a:cubicBezTo>
                  <a:cubicBezTo>
                    <a:pt x="104" y="195"/>
                    <a:pt x="81" y="1"/>
                    <a:pt x="5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4"/>
            <p:cNvSpPr/>
            <p:nvPr/>
          </p:nvSpPr>
          <p:spPr>
            <a:xfrm>
              <a:off x="7704529" y="2612925"/>
              <a:ext cx="29169" cy="3581"/>
            </a:xfrm>
            <a:custGeom>
              <a:avLst/>
              <a:gdLst/>
              <a:ahLst/>
              <a:cxnLst/>
              <a:rect l="l" t="t" r="r" b="b"/>
              <a:pathLst>
                <a:path w="847" h="104" extrusionOk="0">
                  <a:moveTo>
                    <a:pt x="424" y="0"/>
                  </a:moveTo>
                  <a:cubicBezTo>
                    <a:pt x="195" y="0"/>
                    <a:pt x="1" y="23"/>
                    <a:pt x="1" y="46"/>
                  </a:cubicBezTo>
                  <a:cubicBezTo>
                    <a:pt x="1" y="80"/>
                    <a:pt x="195" y="103"/>
                    <a:pt x="424" y="103"/>
                  </a:cubicBezTo>
                  <a:cubicBezTo>
                    <a:pt x="664" y="103"/>
                    <a:pt x="847" y="80"/>
                    <a:pt x="847" y="46"/>
                  </a:cubicBezTo>
                  <a:cubicBezTo>
                    <a:pt x="847" y="23"/>
                    <a:pt x="664" y="0"/>
                    <a:pt x="42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4"/>
            <p:cNvSpPr/>
            <p:nvPr/>
          </p:nvSpPr>
          <p:spPr>
            <a:xfrm>
              <a:off x="7687620" y="2624737"/>
              <a:ext cx="3168" cy="29547"/>
            </a:xfrm>
            <a:custGeom>
              <a:avLst/>
              <a:gdLst/>
              <a:ahLst/>
              <a:cxnLst/>
              <a:rect l="l" t="t" r="r" b="b"/>
              <a:pathLst>
                <a:path w="92" h="858" extrusionOk="0">
                  <a:moveTo>
                    <a:pt x="46" y="0"/>
                  </a:moveTo>
                  <a:cubicBezTo>
                    <a:pt x="23" y="0"/>
                    <a:pt x="0" y="195"/>
                    <a:pt x="0" y="435"/>
                  </a:cubicBezTo>
                  <a:cubicBezTo>
                    <a:pt x="0" y="663"/>
                    <a:pt x="23" y="858"/>
                    <a:pt x="46" y="858"/>
                  </a:cubicBezTo>
                  <a:cubicBezTo>
                    <a:pt x="69" y="858"/>
                    <a:pt x="92" y="663"/>
                    <a:pt x="92" y="435"/>
                  </a:cubicBezTo>
                  <a:cubicBezTo>
                    <a:pt x="92" y="195"/>
                    <a:pt x="69" y="0"/>
                    <a:pt x="4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4"/>
            <p:cNvSpPr/>
            <p:nvPr/>
          </p:nvSpPr>
          <p:spPr>
            <a:xfrm>
              <a:off x="7701774" y="2624978"/>
              <a:ext cx="11846" cy="12432"/>
            </a:xfrm>
            <a:custGeom>
              <a:avLst/>
              <a:gdLst/>
              <a:ahLst/>
              <a:cxnLst/>
              <a:rect l="l" t="t" r="r" b="b"/>
              <a:pathLst>
                <a:path w="344" h="361" extrusionOk="0">
                  <a:moveTo>
                    <a:pt x="32" y="0"/>
                  </a:moveTo>
                  <a:cubicBezTo>
                    <a:pt x="28" y="0"/>
                    <a:pt x="25" y="2"/>
                    <a:pt x="24" y="5"/>
                  </a:cubicBezTo>
                  <a:cubicBezTo>
                    <a:pt x="1" y="16"/>
                    <a:pt x="47" y="108"/>
                    <a:pt x="138" y="210"/>
                  </a:cubicBezTo>
                  <a:cubicBezTo>
                    <a:pt x="211" y="305"/>
                    <a:pt x="285" y="361"/>
                    <a:pt x="314" y="361"/>
                  </a:cubicBezTo>
                  <a:cubicBezTo>
                    <a:pt x="317" y="361"/>
                    <a:pt x="319" y="360"/>
                    <a:pt x="321" y="359"/>
                  </a:cubicBezTo>
                  <a:cubicBezTo>
                    <a:pt x="344" y="348"/>
                    <a:pt x="287" y="233"/>
                    <a:pt x="207" y="142"/>
                  </a:cubicBezTo>
                  <a:cubicBezTo>
                    <a:pt x="137" y="62"/>
                    <a:pt x="59" y="0"/>
                    <a:pt x="3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4"/>
            <p:cNvSpPr/>
            <p:nvPr/>
          </p:nvSpPr>
          <p:spPr>
            <a:xfrm>
              <a:off x="7699811" y="2592264"/>
              <a:ext cx="12260" cy="11296"/>
            </a:xfrm>
            <a:custGeom>
              <a:avLst/>
              <a:gdLst/>
              <a:ahLst/>
              <a:cxnLst/>
              <a:rect l="l" t="t" r="r" b="b"/>
              <a:pathLst>
                <a:path w="356" h="328" extrusionOk="0">
                  <a:moveTo>
                    <a:pt x="322" y="1"/>
                  </a:moveTo>
                  <a:cubicBezTo>
                    <a:pt x="294" y="1"/>
                    <a:pt x="217" y="54"/>
                    <a:pt x="149" y="132"/>
                  </a:cubicBezTo>
                  <a:cubicBezTo>
                    <a:pt x="58" y="212"/>
                    <a:pt x="1" y="303"/>
                    <a:pt x="24" y="326"/>
                  </a:cubicBezTo>
                  <a:cubicBezTo>
                    <a:pt x="26" y="327"/>
                    <a:pt x="28" y="327"/>
                    <a:pt x="31" y="327"/>
                  </a:cubicBezTo>
                  <a:cubicBezTo>
                    <a:pt x="60" y="327"/>
                    <a:pt x="134" y="273"/>
                    <a:pt x="218" y="200"/>
                  </a:cubicBezTo>
                  <a:cubicBezTo>
                    <a:pt x="298" y="109"/>
                    <a:pt x="355" y="29"/>
                    <a:pt x="332" y="6"/>
                  </a:cubicBezTo>
                  <a:cubicBezTo>
                    <a:pt x="331" y="2"/>
                    <a:pt x="327" y="1"/>
                    <a:pt x="32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4"/>
            <p:cNvSpPr/>
            <p:nvPr/>
          </p:nvSpPr>
          <p:spPr>
            <a:xfrm>
              <a:off x="7667131" y="2594984"/>
              <a:ext cx="11468" cy="8988"/>
            </a:xfrm>
            <a:custGeom>
              <a:avLst/>
              <a:gdLst/>
              <a:ahLst/>
              <a:cxnLst/>
              <a:rect l="l" t="t" r="r" b="b"/>
              <a:pathLst>
                <a:path w="333" h="261" extrusionOk="0">
                  <a:moveTo>
                    <a:pt x="36" y="1"/>
                  </a:moveTo>
                  <a:cubicBezTo>
                    <a:pt x="30" y="1"/>
                    <a:pt x="26" y="3"/>
                    <a:pt x="24" y="7"/>
                  </a:cubicBezTo>
                  <a:cubicBezTo>
                    <a:pt x="1" y="18"/>
                    <a:pt x="58" y="98"/>
                    <a:pt x="138" y="167"/>
                  </a:cubicBezTo>
                  <a:cubicBezTo>
                    <a:pt x="208" y="227"/>
                    <a:pt x="278" y="261"/>
                    <a:pt x="310" y="261"/>
                  </a:cubicBezTo>
                  <a:cubicBezTo>
                    <a:pt x="314" y="261"/>
                    <a:pt x="318" y="260"/>
                    <a:pt x="321" y="258"/>
                  </a:cubicBezTo>
                  <a:cubicBezTo>
                    <a:pt x="332" y="236"/>
                    <a:pt x="287" y="167"/>
                    <a:pt x="195" y="98"/>
                  </a:cubicBezTo>
                  <a:cubicBezTo>
                    <a:pt x="129" y="42"/>
                    <a:pt x="63" y="1"/>
                    <a:pt x="3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4"/>
            <p:cNvSpPr/>
            <p:nvPr/>
          </p:nvSpPr>
          <p:spPr>
            <a:xfrm>
              <a:off x="7666339" y="2623497"/>
              <a:ext cx="11089" cy="10882"/>
            </a:xfrm>
            <a:custGeom>
              <a:avLst/>
              <a:gdLst/>
              <a:ahLst/>
              <a:cxnLst/>
              <a:rect l="l" t="t" r="r" b="b"/>
              <a:pathLst>
                <a:path w="322" h="316" extrusionOk="0">
                  <a:moveTo>
                    <a:pt x="294" y="1"/>
                  </a:moveTo>
                  <a:cubicBezTo>
                    <a:pt x="273" y="1"/>
                    <a:pt x="200" y="55"/>
                    <a:pt x="127" y="128"/>
                  </a:cubicBezTo>
                  <a:cubicBezTo>
                    <a:pt x="47" y="219"/>
                    <a:pt x="1" y="299"/>
                    <a:pt x="24" y="311"/>
                  </a:cubicBezTo>
                  <a:cubicBezTo>
                    <a:pt x="26" y="314"/>
                    <a:pt x="29" y="316"/>
                    <a:pt x="33" y="316"/>
                  </a:cubicBezTo>
                  <a:cubicBezTo>
                    <a:pt x="59" y="316"/>
                    <a:pt x="127" y="264"/>
                    <a:pt x="195" y="196"/>
                  </a:cubicBezTo>
                  <a:cubicBezTo>
                    <a:pt x="275" y="105"/>
                    <a:pt x="321" y="25"/>
                    <a:pt x="298" y="2"/>
                  </a:cubicBezTo>
                  <a:cubicBezTo>
                    <a:pt x="297" y="1"/>
                    <a:pt x="296" y="1"/>
                    <a:pt x="29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7" name="Google Shape;2987;p44"/>
            <p:cNvGrpSpPr/>
            <p:nvPr/>
          </p:nvGrpSpPr>
          <p:grpSpPr>
            <a:xfrm>
              <a:off x="6213298" y="1623374"/>
              <a:ext cx="535433" cy="633474"/>
              <a:chOff x="6226048" y="1435374"/>
              <a:chExt cx="535433" cy="633474"/>
            </a:xfrm>
          </p:grpSpPr>
          <p:sp>
            <p:nvSpPr>
              <p:cNvPr id="2988" name="Google Shape;2988;p44"/>
              <p:cNvSpPr/>
              <p:nvPr/>
            </p:nvSpPr>
            <p:spPr>
              <a:xfrm>
                <a:off x="6226048" y="1533793"/>
                <a:ext cx="102383" cy="109477"/>
              </a:xfrm>
              <a:custGeom>
                <a:avLst/>
                <a:gdLst/>
                <a:ahLst/>
                <a:cxnLst/>
                <a:rect l="l" t="t" r="r" b="b"/>
                <a:pathLst>
                  <a:path w="2973" h="3179" extrusionOk="0">
                    <a:moveTo>
                      <a:pt x="2241" y="1"/>
                    </a:moveTo>
                    <a:lnTo>
                      <a:pt x="0" y="652"/>
                    </a:lnTo>
                    <a:lnTo>
                      <a:pt x="743" y="3179"/>
                    </a:lnTo>
                    <a:lnTo>
                      <a:pt x="2973" y="2527"/>
                    </a:lnTo>
                    <a:lnTo>
                      <a:pt x="22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4"/>
              <p:cNvSpPr/>
              <p:nvPr/>
            </p:nvSpPr>
            <p:spPr>
              <a:xfrm>
                <a:off x="6561837" y="1435374"/>
                <a:ext cx="102417" cy="109477"/>
              </a:xfrm>
              <a:custGeom>
                <a:avLst/>
                <a:gdLst/>
                <a:ahLst/>
                <a:cxnLst/>
                <a:rect l="l" t="t" r="r" b="b"/>
                <a:pathLst>
                  <a:path w="2974" h="3179" extrusionOk="0">
                    <a:moveTo>
                      <a:pt x="2230" y="1"/>
                    </a:moveTo>
                    <a:lnTo>
                      <a:pt x="1" y="652"/>
                    </a:lnTo>
                    <a:lnTo>
                      <a:pt x="744" y="3179"/>
                    </a:lnTo>
                    <a:lnTo>
                      <a:pt x="2973" y="2527"/>
                    </a:lnTo>
                    <a:lnTo>
                      <a:pt x="22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4"/>
              <p:cNvSpPr/>
              <p:nvPr/>
            </p:nvSpPr>
            <p:spPr>
              <a:xfrm>
                <a:off x="6266201" y="1533001"/>
                <a:ext cx="495280" cy="535847"/>
              </a:xfrm>
              <a:custGeom>
                <a:avLst/>
                <a:gdLst/>
                <a:ahLst/>
                <a:cxnLst/>
                <a:rect l="l" t="t" r="r" b="b"/>
                <a:pathLst>
                  <a:path w="14382" h="15560" extrusionOk="0">
                    <a:moveTo>
                      <a:pt x="10952" y="5419"/>
                    </a:moveTo>
                    <a:lnTo>
                      <a:pt x="11512" y="7329"/>
                    </a:lnTo>
                    <a:lnTo>
                      <a:pt x="9603" y="7889"/>
                    </a:lnTo>
                    <a:lnTo>
                      <a:pt x="9043" y="5980"/>
                    </a:lnTo>
                    <a:lnTo>
                      <a:pt x="10952" y="5419"/>
                    </a:lnTo>
                    <a:close/>
                    <a:moveTo>
                      <a:pt x="5213" y="7111"/>
                    </a:moveTo>
                    <a:lnTo>
                      <a:pt x="5773" y="9009"/>
                    </a:lnTo>
                    <a:lnTo>
                      <a:pt x="3864" y="9569"/>
                    </a:lnTo>
                    <a:lnTo>
                      <a:pt x="3304" y="7660"/>
                    </a:lnTo>
                    <a:lnTo>
                      <a:pt x="5213" y="7111"/>
                    </a:lnTo>
                    <a:close/>
                    <a:moveTo>
                      <a:pt x="9409" y="1"/>
                    </a:moveTo>
                    <a:lnTo>
                      <a:pt x="7294" y="618"/>
                    </a:lnTo>
                    <a:lnTo>
                      <a:pt x="7866" y="2561"/>
                    </a:lnTo>
                    <a:lnTo>
                      <a:pt x="4402" y="3567"/>
                    </a:lnTo>
                    <a:lnTo>
                      <a:pt x="3830" y="1635"/>
                    </a:lnTo>
                    <a:lnTo>
                      <a:pt x="1486" y="2321"/>
                    </a:lnTo>
                    <a:lnTo>
                      <a:pt x="1978" y="4025"/>
                    </a:lnTo>
                    <a:lnTo>
                      <a:pt x="0" y="4665"/>
                    </a:lnTo>
                    <a:lnTo>
                      <a:pt x="2481" y="13125"/>
                    </a:lnTo>
                    <a:lnTo>
                      <a:pt x="3590" y="12793"/>
                    </a:lnTo>
                    <a:lnTo>
                      <a:pt x="4402" y="15560"/>
                    </a:lnTo>
                    <a:lnTo>
                      <a:pt x="6985" y="14794"/>
                    </a:lnTo>
                    <a:lnTo>
                      <a:pt x="6162" y="11981"/>
                    </a:lnTo>
                    <a:lnTo>
                      <a:pt x="7271" y="11650"/>
                    </a:lnTo>
                    <a:lnTo>
                      <a:pt x="8106" y="14474"/>
                    </a:lnTo>
                    <a:lnTo>
                      <a:pt x="10266" y="13845"/>
                    </a:lnTo>
                    <a:lnTo>
                      <a:pt x="9489" y="11193"/>
                    </a:lnTo>
                    <a:lnTo>
                      <a:pt x="10792" y="10815"/>
                    </a:lnTo>
                    <a:lnTo>
                      <a:pt x="11570" y="13456"/>
                    </a:lnTo>
                    <a:lnTo>
                      <a:pt x="14382" y="12633"/>
                    </a:lnTo>
                    <a:lnTo>
                      <a:pt x="13490" y="9581"/>
                    </a:lnTo>
                    <a:lnTo>
                      <a:pt x="14187" y="9375"/>
                    </a:lnTo>
                    <a:lnTo>
                      <a:pt x="11890" y="1510"/>
                    </a:lnTo>
                    <a:lnTo>
                      <a:pt x="10015" y="2058"/>
                    </a:lnTo>
                    <a:lnTo>
                      <a:pt x="94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1" name="Google Shape;2991;p44"/>
            <p:cNvSpPr/>
            <p:nvPr/>
          </p:nvSpPr>
          <p:spPr>
            <a:xfrm>
              <a:off x="6593168" y="1142784"/>
              <a:ext cx="28755" cy="29547"/>
            </a:xfrm>
            <a:custGeom>
              <a:avLst/>
              <a:gdLst/>
              <a:ahLst/>
              <a:cxnLst/>
              <a:rect l="l" t="t" r="r" b="b"/>
              <a:pathLst>
                <a:path w="835" h="858" extrusionOk="0">
                  <a:moveTo>
                    <a:pt x="492" y="1"/>
                  </a:moveTo>
                  <a:lnTo>
                    <a:pt x="0" y="309"/>
                  </a:lnTo>
                  <a:lnTo>
                    <a:pt x="343" y="858"/>
                  </a:lnTo>
                  <a:lnTo>
                    <a:pt x="835" y="561"/>
                  </a:lnTo>
                  <a:lnTo>
                    <a:pt x="4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4"/>
            <p:cNvSpPr/>
            <p:nvPr/>
          </p:nvSpPr>
          <p:spPr>
            <a:xfrm>
              <a:off x="6667585" y="1097500"/>
              <a:ext cx="28755" cy="29582"/>
            </a:xfrm>
            <a:custGeom>
              <a:avLst/>
              <a:gdLst/>
              <a:ahLst/>
              <a:cxnLst/>
              <a:rect l="l" t="t" r="r" b="b"/>
              <a:pathLst>
                <a:path w="835" h="859" extrusionOk="0">
                  <a:moveTo>
                    <a:pt x="492" y="1"/>
                  </a:moveTo>
                  <a:lnTo>
                    <a:pt x="0" y="298"/>
                  </a:lnTo>
                  <a:lnTo>
                    <a:pt x="343" y="858"/>
                  </a:lnTo>
                  <a:lnTo>
                    <a:pt x="835" y="561"/>
                  </a:lnTo>
                  <a:lnTo>
                    <a:pt x="4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4"/>
            <p:cNvSpPr/>
            <p:nvPr/>
          </p:nvSpPr>
          <p:spPr>
            <a:xfrm>
              <a:off x="6612073" y="1123879"/>
              <a:ext cx="136648" cy="139816"/>
            </a:xfrm>
            <a:custGeom>
              <a:avLst/>
              <a:gdLst/>
              <a:ahLst/>
              <a:cxnLst/>
              <a:rect l="l" t="t" r="r" b="b"/>
              <a:pathLst>
                <a:path w="3968" h="4060" extrusionOk="0">
                  <a:moveTo>
                    <a:pt x="2675" y="1190"/>
                  </a:moveTo>
                  <a:lnTo>
                    <a:pt x="2927" y="1624"/>
                  </a:lnTo>
                  <a:lnTo>
                    <a:pt x="2504" y="1887"/>
                  </a:lnTo>
                  <a:lnTo>
                    <a:pt x="2252" y="1453"/>
                  </a:lnTo>
                  <a:lnTo>
                    <a:pt x="2675" y="1190"/>
                  </a:lnTo>
                  <a:close/>
                  <a:moveTo>
                    <a:pt x="1406" y="1979"/>
                  </a:moveTo>
                  <a:lnTo>
                    <a:pt x="1658" y="2402"/>
                  </a:lnTo>
                  <a:lnTo>
                    <a:pt x="1235" y="2664"/>
                  </a:lnTo>
                  <a:lnTo>
                    <a:pt x="983" y="2242"/>
                  </a:lnTo>
                  <a:lnTo>
                    <a:pt x="1406" y="1979"/>
                  </a:lnTo>
                  <a:close/>
                  <a:moveTo>
                    <a:pt x="1944" y="1"/>
                  </a:moveTo>
                  <a:lnTo>
                    <a:pt x="1475" y="287"/>
                  </a:lnTo>
                  <a:lnTo>
                    <a:pt x="1738" y="710"/>
                  </a:lnTo>
                  <a:lnTo>
                    <a:pt x="972" y="1178"/>
                  </a:lnTo>
                  <a:lnTo>
                    <a:pt x="709" y="755"/>
                  </a:lnTo>
                  <a:lnTo>
                    <a:pt x="195" y="1075"/>
                  </a:lnTo>
                  <a:lnTo>
                    <a:pt x="423" y="1453"/>
                  </a:lnTo>
                  <a:lnTo>
                    <a:pt x="0" y="1738"/>
                  </a:lnTo>
                  <a:lnTo>
                    <a:pt x="1143" y="3602"/>
                  </a:lnTo>
                  <a:lnTo>
                    <a:pt x="1383" y="3453"/>
                  </a:lnTo>
                  <a:lnTo>
                    <a:pt x="1761" y="4059"/>
                  </a:lnTo>
                  <a:lnTo>
                    <a:pt x="2332" y="3716"/>
                  </a:lnTo>
                  <a:lnTo>
                    <a:pt x="1955" y="3087"/>
                  </a:lnTo>
                  <a:lnTo>
                    <a:pt x="2195" y="2950"/>
                  </a:lnTo>
                  <a:lnTo>
                    <a:pt x="2584" y="3568"/>
                  </a:lnTo>
                  <a:lnTo>
                    <a:pt x="3053" y="3282"/>
                  </a:lnTo>
                  <a:lnTo>
                    <a:pt x="2698" y="2699"/>
                  </a:lnTo>
                  <a:lnTo>
                    <a:pt x="2984" y="2527"/>
                  </a:lnTo>
                  <a:lnTo>
                    <a:pt x="3338" y="3110"/>
                  </a:lnTo>
                  <a:lnTo>
                    <a:pt x="3967" y="2722"/>
                  </a:lnTo>
                  <a:lnTo>
                    <a:pt x="3556" y="2047"/>
                  </a:lnTo>
                  <a:lnTo>
                    <a:pt x="3704" y="1956"/>
                  </a:lnTo>
                  <a:lnTo>
                    <a:pt x="2641" y="218"/>
                  </a:lnTo>
                  <a:lnTo>
                    <a:pt x="2229" y="458"/>
                  </a:lnTo>
                  <a:lnTo>
                    <a:pt x="19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4" name="Google Shape;2994;p44"/>
            <p:cNvGrpSpPr/>
            <p:nvPr/>
          </p:nvGrpSpPr>
          <p:grpSpPr>
            <a:xfrm>
              <a:off x="6692726" y="1348030"/>
              <a:ext cx="226007" cy="273260"/>
              <a:chOff x="6639801" y="1068455"/>
              <a:chExt cx="226007" cy="273260"/>
            </a:xfrm>
          </p:grpSpPr>
          <p:sp>
            <p:nvSpPr>
              <p:cNvPr id="2995" name="Google Shape;2995;p44"/>
              <p:cNvSpPr/>
              <p:nvPr/>
            </p:nvSpPr>
            <p:spPr>
              <a:xfrm>
                <a:off x="6669726" y="1068455"/>
                <a:ext cx="42944" cy="46491"/>
              </a:xfrm>
              <a:custGeom>
                <a:avLst/>
                <a:gdLst/>
                <a:ahLst/>
                <a:cxnLst/>
                <a:rect l="l" t="t" r="r" b="b"/>
                <a:pathLst>
                  <a:path w="1247" h="1350" extrusionOk="0">
                    <a:moveTo>
                      <a:pt x="217" y="1"/>
                    </a:moveTo>
                    <a:lnTo>
                      <a:pt x="0" y="1155"/>
                    </a:lnTo>
                    <a:lnTo>
                      <a:pt x="1018" y="1350"/>
                    </a:lnTo>
                    <a:lnTo>
                      <a:pt x="1246" y="195"/>
                    </a:lnTo>
                    <a:lnTo>
                      <a:pt x="217"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4"/>
              <p:cNvSpPr/>
              <p:nvPr/>
            </p:nvSpPr>
            <p:spPr>
              <a:xfrm>
                <a:off x="6823243" y="1098001"/>
                <a:ext cx="42565" cy="46491"/>
              </a:xfrm>
              <a:custGeom>
                <a:avLst/>
                <a:gdLst/>
                <a:ahLst/>
                <a:cxnLst/>
                <a:rect l="l" t="t" r="r" b="b"/>
                <a:pathLst>
                  <a:path w="1236" h="1350" extrusionOk="0">
                    <a:moveTo>
                      <a:pt x="218" y="0"/>
                    </a:moveTo>
                    <a:lnTo>
                      <a:pt x="1" y="1155"/>
                    </a:lnTo>
                    <a:lnTo>
                      <a:pt x="1018" y="1349"/>
                    </a:lnTo>
                    <a:lnTo>
                      <a:pt x="1235" y="195"/>
                    </a:lnTo>
                    <a:lnTo>
                      <a:pt x="218"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4"/>
              <p:cNvSpPr/>
              <p:nvPr/>
            </p:nvSpPr>
            <p:spPr>
              <a:xfrm>
                <a:off x="6639801" y="1109813"/>
                <a:ext cx="210275" cy="231902"/>
              </a:xfrm>
              <a:custGeom>
                <a:avLst/>
                <a:gdLst/>
                <a:ahLst/>
                <a:cxnLst/>
                <a:rect l="l" t="t" r="r" b="b"/>
                <a:pathLst>
                  <a:path w="6106" h="6734" extrusionOk="0">
                    <a:moveTo>
                      <a:pt x="1441" y="2492"/>
                    </a:moveTo>
                    <a:lnTo>
                      <a:pt x="2310" y="2664"/>
                    </a:lnTo>
                    <a:lnTo>
                      <a:pt x="2150" y="3533"/>
                    </a:lnTo>
                    <a:lnTo>
                      <a:pt x="1269" y="3361"/>
                    </a:lnTo>
                    <a:lnTo>
                      <a:pt x="1441" y="2492"/>
                    </a:lnTo>
                    <a:close/>
                    <a:moveTo>
                      <a:pt x="4070" y="2995"/>
                    </a:moveTo>
                    <a:lnTo>
                      <a:pt x="4939" y="3167"/>
                    </a:lnTo>
                    <a:lnTo>
                      <a:pt x="4767" y="4036"/>
                    </a:lnTo>
                    <a:lnTo>
                      <a:pt x="3899" y="3864"/>
                    </a:lnTo>
                    <a:lnTo>
                      <a:pt x="4070" y="2995"/>
                    </a:lnTo>
                    <a:close/>
                    <a:moveTo>
                      <a:pt x="1807" y="0"/>
                    </a:moveTo>
                    <a:lnTo>
                      <a:pt x="1669" y="778"/>
                    </a:lnTo>
                    <a:lnTo>
                      <a:pt x="743" y="629"/>
                    </a:lnTo>
                    <a:lnTo>
                      <a:pt x="0" y="4493"/>
                    </a:lnTo>
                    <a:lnTo>
                      <a:pt x="515" y="4596"/>
                    </a:lnTo>
                    <a:lnTo>
                      <a:pt x="275" y="5853"/>
                    </a:lnTo>
                    <a:lnTo>
                      <a:pt x="1452" y="6082"/>
                    </a:lnTo>
                    <a:lnTo>
                      <a:pt x="1692" y="4790"/>
                    </a:lnTo>
                    <a:lnTo>
                      <a:pt x="2207" y="4893"/>
                    </a:lnTo>
                    <a:lnTo>
                      <a:pt x="1955" y="6174"/>
                    </a:lnTo>
                    <a:lnTo>
                      <a:pt x="2950" y="6368"/>
                    </a:lnTo>
                    <a:lnTo>
                      <a:pt x="3178" y="5156"/>
                    </a:lnTo>
                    <a:lnTo>
                      <a:pt x="3773" y="5270"/>
                    </a:lnTo>
                    <a:lnTo>
                      <a:pt x="3544" y="6482"/>
                    </a:lnTo>
                    <a:lnTo>
                      <a:pt x="4836" y="6734"/>
                    </a:lnTo>
                    <a:lnTo>
                      <a:pt x="5099" y="5328"/>
                    </a:lnTo>
                    <a:lnTo>
                      <a:pt x="5419" y="5396"/>
                    </a:lnTo>
                    <a:lnTo>
                      <a:pt x="6105" y="1795"/>
                    </a:lnTo>
                    <a:lnTo>
                      <a:pt x="5248" y="1635"/>
                    </a:lnTo>
                    <a:lnTo>
                      <a:pt x="5431" y="686"/>
                    </a:lnTo>
                    <a:lnTo>
                      <a:pt x="4470" y="503"/>
                    </a:lnTo>
                    <a:lnTo>
                      <a:pt x="4299" y="1395"/>
                    </a:lnTo>
                    <a:lnTo>
                      <a:pt x="2710" y="1086"/>
                    </a:lnTo>
                    <a:lnTo>
                      <a:pt x="2881" y="206"/>
                    </a:lnTo>
                    <a:lnTo>
                      <a:pt x="1807"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4"/>
              <p:cNvSpPr/>
              <p:nvPr/>
            </p:nvSpPr>
            <p:spPr>
              <a:xfrm>
                <a:off x="6669726" y="1068455"/>
                <a:ext cx="42944" cy="45699"/>
              </a:xfrm>
              <a:custGeom>
                <a:avLst/>
                <a:gdLst/>
                <a:ahLst/>
                <a:cxnLst/>
                <a:rect l="l" t="t" r="r" b="b"/>
                <a:pathLst>
                  <a:path w="1247" h="1327" extrusionOk="0">
                    <a:moveTo>
                      <a:pt x="217" y="1"/>
                    </a:moveTo>
                    <a:lnTo>
                      <a:pt x="0" y="1155"/>
                    </a:lnTo>
                    <a:lnTo>
                      <a:pt x="915" y="1327"/>
                    </a:lnTo>
                    <a:lnTo>
                      <a:pt x="938" y="1201"/>
                    </a:lnTo>
                    <a:lnTo>
                      <a:pt x="1040" y="1213"/>
                    </a:lnTo>
                    <a:lnTo>
                      <a:pt x="1246" y="195"/>
                    </a:lnTo>
                    <a:lnTo>
                      <a:pt x="217" y="1"/>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4"/>
              <p:cNvSpPr/>
              <p:nvPr/>
            </p:nvSpPr>
            <p:spPr>
              <a:xfrm>
                <a:off x="6824035" y="1098001"/>
                <a:ext cx="41773" cy="46491"/>
              </a:xfrm>
              <a:custGeom>
                <a:avLst/>
                <a:gdLst/>
                <a:ahLst/>
                <a:cxnLst/>
                <a:rect l="l" t="t" r="r" b="b"/>
                <a:pathLst>
                  <a:path w="1213" h="1350" extrusionOk="0">
                    <a:moveTo>
                      <a:pt x="195" y="0"/>
                    </a:moveTo>
                    <a:lnTo>
                      <a:pt x="1" y="1018"/>
                    </a:lnTo>
                    <a:lnTo>
                      <a:pt x="81" y="1029"/>
                    </a:lnTo>
                    <a:lnTo>
                      <a:pt x="58" y="1166"/>
                    </a:lnTo>
                    <a:lnTo>
                      <a:pt x="995" y="1349"/>
                    </a:lnTo>
                    <a:lnTo>
                      <a:pt x="1212" y="195"/>
                    </a:lnTo>
                    <a:lnTo>
                      <a:pt x="195"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4"/>
              <p:cNvSpPr/>
              <p:nvPr/>
            </p:nvSpPr>
            <p:spPr>
              <a:xfrm>
                <a:off x="6639801" y="1109813"/>
                <a:ext cx="210275" cy="231902"/>
              </a:xfrm>
              <a:custGeom>
                <a:avLst/>
                <a:gdLst/>
                <a:ahLst/>
                <a:cxnLst/>
                <a:rect l="l" t="t" r="r" b="b"/>
                <a:pathLst>
                  <a:path w="6106" h="6734" extrusionOk="0">
                    <a:moveTo>
                      <a:pt x="1441" y="2492"/>
                    </a:moveTo>
                    <a:lnTo>
                      <a:pt x="2310" y="2652"/>
                    </a:lnTo>
                    <a:lnTo>
                      <a:pt x="2138" y="3533"/>
                    </a:lnTo>
                    <a:lnTo>
                      <a:pt x="1269" y="3361"/>
                    </a:lnTo>
                    <a:lnTo>
                      <a:pt x="1441" y="2492"/>
                    </a:lnTo>
                    <a:close/>
                    <a:moveTo>
                      <a:pt x="4070" y="2995"/>
                    </a:moveTo>
                    <a:lnTo>
                      <a:pt x="4939" y="3167"/>
                    </a:lnTo>
                    <a:lnTo>
                      <a:pt x="4767" y="4036"/>
                    </a:lnTo>
                    <a:lnTo>
                      <a:pt x="3899" y="3864"/>
                    </a:lnTo>
                    <a:lnTo>
                      <a:pt x="4070" y="2995"/>
                    </a:lnTo>
                    <a:close/>
                    <a:moveTo>
                      <a:pt x="1807" y="0"/>
                    </a:moveTo>
                    <a:lnTo>
                      <a:pt x="1658" y="778"/>
                    </a:lnTo>
                    <a:lnTo>
                      <a:pt x="743" y="629"/>
                    </a:lnTo>
                    <a:lnTo>
                      <a:pt x="0" y="4493"/>
                    </a:lnTo>
                    <a:lnTo>
                      <a:pt x="515" y="4596"/>
                    </a:lnTo>
                    <a:lnTo>
                      <a:pt x="275" y="5853"/>
                    </a:lnTo>
                    <a:lnTo>
                      <a:pt x="1452" y="6082"/>
                    </a:lnTo>
                    <a:lnTo>
                      <a:pt x="1692" y="4790"/>
                    </a:lnTo>
                    <a:lnTo>
                      <a:pt x="2207" y="4893"/>
                    </a:lnTo>
                    <a:lnTo>
                      <a:pt x="1955" y="6174"/>
                    </a:lnTo>
                    <a:lnTo>
                      <a:pt x="2950" y="6368"/>
                    </a:lnTo>
                    <a:lnTo>
                      <a:pt x="3178" y="5156"/>
                    </a:lnTo>
                    <a:lnTo>
                      <a:pt x="3773" y="5270"/>
                    </a:lnTo>
                    <a:lnTo>
                      <a:pt x="3544" y="6482"/>
                    </a:lnTo>
                    <a:lnTo>
                      <a:pt x="4836" y="6734"/>
                    </a:lnTo>
                    <a:lnTo>
                      <a:pt x="5099" y="5328"/>
                    </a:lnTo>
                    <a:lnTo>
                      <a:pt x="5419" y="5396"/>
                    </a:lnTo>
                    <a:lnTo>
                      <a:pt x="6105" y="1795"/>
                    </a:lnTo>
                    <a:lnTo>
                      <a:pt x="5248" y="1635"/>
                    </a:lnTo>
                    <a:lnTo>
                      <a:pt x="5431" y="698"/>
                    </a:lnTo>
                    <a:lnTo>
                      <a:pt x="5351" y="675"/>
                    </a:lnTo>
                    <a:lnTo>
                      <a:pt x="4470" y="503"/>
                    </a:lnTo>
                    <a:lnTo>
                      <a:pt x="4299" y="1395"/>
                    </a:lnTo>
                    <a:lnTo>
                      <a:pt x="2710" y="1086"/>
                    </a:lnTo>
                    <a:lnTo>
                      <a:pt x="2881" y="206"/>
                    </a:lnTo>
                    <a:lnTo>
                      <a:pt x="1807" y="0"/>
                    </a:ln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1" name="Google Shape;3001;p44"/>
            <p:cNvSpPr/>
            <p:nvPr/>
          </p:nvSpPr>
          <p:spPr>
            <a:xfrm rot="1364717">
              <a:off x="8695581" y="1840452"/>
              <a:ext cx="234834" cy="192199"/>
            </a:xfrm>
            <a:custGeom>
              <a:avLst/>
              <a:gdLst/>
              <a:ahLst/>
              <a:cxnLst/>
              <a:rect l="l" t="t" r="r" b="b"/>
              <a:pathLst>
                <a:path w="6819" h="5581" extrusionOk="0">
                  <a:moveTo>
                    <a:pt x="5012" y="0"/>
                  </a:moveTo>
                  <a:lnTo>
                    <a:pt x="5012" y="0"/>
                  </a:lnTo>
                  <a:cubicBezTo>
                    <a:pt x="5012" y="12"/>
                    <a:pt x="5195" y="126"/>
                    <a:pt x="5458" y="400"/>
                  </a:cubicBezTo>
                  <a:cubicBezTo>
                    <a:pt x="5835" y="778"/>
                    <a:pt x="6098" y="1258"/>
                    <a:pt x="6235" y="1784"/>
                  </a:cubicBezTo>
                  <a:cubicBezTo>
                    <a:pt x="6418" y="2561"/>
                    <a:pt x="6281" y="3373"/>
                    <a:pt x="5869" y="4059"/>
                  </a:cubicBezTo>
                  <a:cubicBezTo>
                    <a:pt x="5306" y="4942"/>
                    <a:pt x="4347" y="5436"/>
                    <a:pt x="3362" y="5436"/>
                  </a:cubicBezTo>
                  <a:cubicBezTo>
                    <a:pt x="2907" y="5436"/>
                    <a:pt x="2446" y="5331"/>
                    <a:pt x="2017" y="5110"/>
                  </a:cubicBezTo>
                  <a:cubicBezTo>
                    <a:pt x="874" y="4516"/>
                    <a:pt x="245" y="3247"/>
                    <a:pt x="462" y="1966"/>
                  </a:cubicBezTo>
                  <a:cubicBezTo>
                    <a:pt x="565" y="1441"/>
                    <a:pt x="794" y="949"/>
                    <a:pt x="1148" y="537"/>
                  </a:cubicBezTo>
                  <a:cubicBezTo>
                    <a:pt x="1399" y="252"/>
                    <a:pt x="1571" y="137"/>
                    <a:pt x="1559" y="126"/>
                  </a:cubicBezTo>
                  <a:lnTo>
                    <a:pt x="1559" y="126"/>
                  </a:lnTo>
                  <a:cubicBezTo>
                    <a:pt x="1514" y="137"/>
                    <a:pt x="1468" y="172"/>
                    <a:pt x="1434" y="195"/>
                  </a:cubicBezTo>
                  <a:cubicBezTo>
                    <a:pt x="1319" y="286"/>
                    <a:pt x="1205" y="389"/>
                    <a:pt x="1102" y="503"/>
                  </a:cubicBezTo>
                  <a:cubicBezTo>
                    <a:pt x="725" y="903"/>
                    <a:pt x="473" y="1406"/>
                    <a:pt x="371" y="1944"/>
                  </a:cubicBezTo>
                  <a:cubicBezTo>
                    <a:pt x="0" y="3839"/>
                    <a:pt x="1457" y="5581"/>
                    <a:pt x="3359" y="5581"/>
                  </a:cubicBezTo>
                  <a:cubicBezTo>
                    <a:pt x="3395" y="5581"/>
                    <a:pt x="3432" y="5580"/>
                    <a:pt x="3469" y="5579"/>
                  </a:cubicBezTo>
                  <a:cubicBezTo>
                    <a:pt x="5424" y="5522"/>
                    <a:pt x="6818" y="3658"/>
                    <a:pt x="6327" y="1761"/>
                  </a:cubicBezTo>
                  <a:cubicBezTo>
                    <a:pt x="6189" y="1223"/>
                    <a:pt x="5892" y="732"/>
                    <a:pt x="5492" y="355"/>
                  </a:cubicBezTo>
                  <a:cubicBezTo>
                    <a:pt x="5389" y="252"/>
                    <a:pt x="5275" y="160"/>
                    <a:pt x="5149" y="80"/>
                  </a:cubicBezTo>
                  <a:cubicBezTo>
                    <a:pt x="5103" y="46"/>
                    <a:pt x="5069" y="23"/>
                    <a:pt x="50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4"/>
            <p:cNvSpPr/>
            <p:nvPr/>
          </p:nvSpPr>
          <p:spPr>
            <a:xfrm rot="1364717">
              <a:off x="8830478" y="1812252"/>
              <a:ext cx="4752" cy="146087"/>
            </a:xfrm>
            <a:custGeom>
              <a:avLst/>
              <a:gdLst/>
              <a:ahLst/>
              <a:cxnLst/>
              <a:rect l="l" t="t" r="r" b="b"/>
              <a:pathLst>
                <a:path w="138" h="4242" extrusionOk="0">
                  <a:moveTo>
                    <a:pt x="69" y="0"/>
                  </a:moveTo>
                  <a:cubicBezTo>
                    <a:pt x="34" y="0"/>
                    <a:pt x="0" y="949"/>
                    <a:pt x="0" y="2127"/>
                  </a:cubicBezTo>
                  <a:cubicBezTo>
                    <a:pt x="0" y="3293"/>
                    <a:pt x="34" y="4241"/>
                    <a:pt x="69" y="4241"/>
                  </a:cubicBezTo>
                  <a:cubicBezTo>
                    <a:pt x="114" y="4241"/>
                    <a:pt x="137" y="3293"/>
                    <a:pt x="137" y="2127"/>
                  </a:cubicBezTo>
                  <a:cubicBezTo>
                    <a:pt x="137" y="949"/>
                    <a:pt x="114"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4"/>
            <p:cNvSpPr/>
            <p:nvPr/>
          </p:nvSpPr>
          <p:spPr>
            <a:xfrm>
              <a:off x="6538067" y="3727044"/>
              <a:ext cx="63021" cy="939386"/>
            </a:xfrm>
            <a:custGeom>
              <a:avLst/>
              <a:gdLst/>
              <a:ahLst/>
              <a:cxnLst/>
              <a:rect l="l" t="t" r="r" b="b"/>
              <a:pathLst>
                <a:path w="1830" h="27278" extrusionOk="0">
                  <a:moveTo>
                    <a:pt x="1830" y="0"/>
                  </a:moveTo>
                  <a:lnTo>
                    <a:pt x="69" y="69"/>
                  </a:lnTo>
                  <a:lnTo>
                    <a:pt x="1" y="27277"/>
                  </a:lnTo>
                  <a:lnTo>
                    <a:pt x="1201" y="27277"/>
                  </a:lnTo>
                  <a:lnTo>
                    <a:pt x="1830"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4"/>
            <p:cNvSpPr/>
            <p:nvPr/>
          </p:nvSpPr>
          <p:spPr>
            <a:xfrm>
              <a:off x="6750643" y="3716782"/>
              <a:ext cx="247674" cy="949649"/>
            </a:xfrm>
            <a:custGeom>
              <a:avLst/>
              <a:gdLst/>
              <a:ahLst/>
              <a:cxnLst/>
              <a:rect l="l" t="t" r="r" b="b"/>
              <a:pathLst>
                <a:path w="7192" h="27576" extrusionOk="0">
                  <a:moveTo>
                    <a:pt x="1" y="1"/>
                  </a:moveTo>
                  <a:lnTo>
                    <a:pt x="5854" y="27575"/>
                  </a:lnTo>
                  <a:lnTo>
                    <a:pt x="7192" y="27575"/>
                  </a:lnTo>
                  <a:lnTo>
                    <a:pt x="2322"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4"/>
            <p:cNvSpPr/>
            <p:nvPr/>
          </p:nvSpPr>
          <p:spPr>
            <a:xfrm>
              <a:off x="6104238" y="3723497"/>
              <a:ext cx="268922" cy="942933"/>
            </a:xfrm>
            <a:custGeom>
              <a:avLst/>
              <a:gdLst/>
              <a:ahLst/>
              <a:cxnLst/>
              <a:rect l="l" t="t" r="r" b="b"/>
              <a:pathLst>
                <a:path w="7809" h="27381" extrusionOk="0">
                  <a:moveTo>
                    <a:pt x="5865" y="0"/>
                  </a:moveTo>
                  <a:lnTo>
                    <a:pt x="0" y="27380"/>
                  </a:lnTo>
                  <a:lnTo>
                    <a:pt x="1338" y="27380"/>
                  </a:lnTo>
                  <a:lnTo>
                    <a:pt x="7809" y="103"/>
                  </a:lnTo>
                  <a:lnTo>
                    <a:pt x="5865"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4"/>
            <p:cNvSpPr/>
            <p:nvPr/>
          </p:nvSpPr>
          <p:spPr>
            <a:xfrm>
              <a:off x="5986156" y="2826017"/>
              <a:ext cx="1187371" cy="922477"/>
            </a:xfrm>
            <a:custGeom>
              <a:avLst/>
              <a:gdLst/>
              <a:ahLst/>
              <a:cxnLst/>
              <a:rect l="l" t="t" r="r" b="b"/>
              <a:pathLst>
                <a:path w="34479" h="26787" extrusionOk="0">
                  <a:moveTo>
                    <a:pt x="27681" y="1"/>
                  </a:moveTo>
                  <a:cubicBezTo>
                    <a:pt x="18672" y="1"/>
                    <a:pt x="19174" y="12369"/>
                    <a:pt x="16999" y="18094"/>
                  </a:cubicBezTo>
                  <a:cubicBezTo>
                    <a:pt x="15187" y="22848"/>
                    <a:pt x="10300" y="23283"/>
                    <a:pt x="7967" y="23283"/>
                  </a:cubicBezTo>
                  <a:cubicBezTo>
                    <a:pt x="7445" y="23283"/>
                    <a:pt x="7051" y="23261"/>
                    <a:pt x="6848" y="23261"/>
                  </a:cubicBezTo>
                  <a:cubicBezTo>
                    <a:pt x="6760" y="23261"/>
                    <a:pt x="6642" y="23261"/>
                    <a:pt x="6500" y="23261"/>
                  </a:cubicBezTo>
                  <a:cubicBezTo>
                    <a:pt x="4854" y="23261"/>
                    <a:pt x="0" y="23338"/>
                    <a:pt x="1863" y="25296"/>
                  </a:cubicBezTo>
                  <a:cubicBezTo>
                    <a:pt x="2805" y="26280"/>
                    <a:pt x="8544" y="26787"/>
                    <a:pt x="14654" y="26787"/>
                  </a:cubicBezTo>
                  <a:cubicBezTo>
                    <a:pt x="21677" y="26787"/>
                    <a:pt x="29189" y="26118"/>
                    <a:pt x="30466" y="24736"/>
                  </a:cubicBezTo>
                  <a:cubicBezTo>
                    <a:pt x="32867" y="22152"/>
                    <a:pt x="33244" y="14596"/>
                    <a:pt x="33885" y="7119"/>
                  </a:cubicBezTo>
                  <a:cubicBezTo>
                    <a:pt x="34478" y="309"/>
                    <a:pt x="29172" y="6"/>
                    <a:pt x="28221" y="6"/>
                  </a:cubicBezTo>
                  <a:cubicBezTo>
                    <a:pt x="28128" y="6"/>
                    <a:pt x="28077" y="8"/>
                    <a:pt x="28077" y="8"/>
                  </a:cubicBezTo>
                  <a:cubicBezTo>
                    <a:pt x="27943" y="3"/>
                    <a:pt x="27811" y="1"/>
                    <a:pt x="2768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4"/>
            <p:cNvSpPr/>
            <p:nvPr/>
          </p:nvSpPr>
          <p:spPr>
            <a:xfrm>
              <a:off x="6027859" y="2826672"/>
              <a:ext cx="1131513" cy="923235"/>
            </a:xfrm>
            <a:custGeom>
              <a:avLst/>
              <a:gdLst/>
              <a:ahLst/>
              <a:cxnLst/>
              <a:rect l="l" t="t" r="r" b="b"/>
              <a:pathLst>
                <a:path w="32857" h="26809" extrusionOk="0">
                  <a:moveTo>
                    <a:pt x="27278" y="1"/>
                  </a:moveTo>
                  <a:lnTo>
                    <a:pt x="27278" y="1"/>
                  </a:lnTo>
                  <a:cubicBezTo>
                    <a:pt x="27278" y="1"/>
                    <a:pt x="32216" y="1007"/>
                    <a:pt x="31748" y="6174"/>
                  </a:cubicBezTo>
                  <a:cubicBezTo>
                    <a:pt x="31290" y="11342"/>
                    <a:pt x="29998" y="20396"/>
                    <a:pt x="27598" y="22694"/>
                  </a:cubicBezTo>
                  <a:cubicBezTo>
                    <a:pt x="25616" y="24591"/>
                    <a:pt x="18866" y="25272"/>
                    <a:pt x="13709" y="25272"/>
                  </a:cubicBezTo>
                  <a:cubicBezTo>
                    <a:pt x="12619" y="25272"/>
                    <a:pt x="11600" y="25242"/>
                    <a:pt x="10713" y="25186"/>
                  </a:cubicBezTo>
                  <a:cubicBezTo>
                    <a:pt x="4814" y="24809"/>
                    <a:pt x="1075" y="23688"/>
                    <a:pt x="1075" y="23688"/>
                  </a:cubicBezTo>
                  <a:cubicBezTo>
                    <a:pt x="1075" y="23688"/>
                    <a:pt x="1" y="24386"/>
                    <a:pt x="332" y="24831"/>
                  </a:cubicBezTo>
                  <a:cubicBezTo>
                    <a:pt x="628" y="25254"/>
                    <a:pt x="3109" y="26808"/>
                    <a:pt x="14491" y="26808"/>
                  </a:cubicBezTo>
                  <a:cubicBezTo>
                    <a:pt x="15429" y="26808"/>
                    <a:pt x="16428" y="26797"/>
                    <a:pt x="17492" y="26775"/>
                  </a:cubicBezTo>
                  <a:cubicBezTo>
                    <a:pt x="31450" y="26478"/>
                    <a:pt x="30479" y="24420"/>
                    <a:pt x="31062" y="22168"/>
                  </a:cubicBezTo>
                  <a:cubicBezTo>
                    <a:pt x="31645" y="19916"/>
                    <a:pt x="32856" y="7923"/>
                    <a:pt x="32685" y="5283"/>
                  </a:cubicBezTo>
                  <a:cubicBezTo>
                    <a:pt x="32513" y="2653"/>
                    <a:pt x="31187" y="458"/>
                    <a:pt x="2727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4"/>
            <p:cNvSpPr/>
            <p:nvPr/>
          </p:nvSpPr>
          <p:spPr>
            <a:xfrm>
              <a:off x="5688523" y="3207365"/>
              <a:ext cx="2747217" cy="1469310"/>
            </a:xfrm>
            <a:custGeom>
              <a:avLst/>
              <a:gdLst/>
              <a:ahLst/>
              <a:cxnLst/>
              <a:rect l="l" t="t" r="r" b="b"/>
              <a:pathLst>
                <a:path w="79774" h="42666" extrusionOk="0">
                  <a:moveTo>
                    <a:pt x="0" y="1"/>
                  </a:moveTo>
                  <a:lnTo>
                    <a:pt x="0" y="2127"/>
                  </a:lnTo>
                  <a:lnTo>
                    <a:pt x="4264" y="2127"/>
                  </a:lnTo>
                  <a:lnTo>
                    <a:pt x="2058" y="42597"/>
                  </a:lnTo>
                  <a:lnTo>
                    <a:pt x="3281" y="42665"/>
                  </a:lnTo>
                  <a:lnTo>
                    <a:pt x="5476" y="2127"/>
                  </a:lnTo>
                  <a:lnTo>
                    <a:pt x="75429" y="2127"/>
                  </a:lnTo>
                  <a:lnTo>
                    <a:pt x="77304" y="42631"/>
                  </a:lnTo>
                  <a:lnTo>
                    <a:pt x="78516" y="42631"/>
                  </a:lnTo>
                  <a:lnTo>
                    <a:pt x="76641" y="2127"/>
                  </a:lnTo>
                  <a:lnTo>
                    <a:pt x="79773" y="2127"/>
                  </a:lnTo>
                  <a:lnTo>
                    <a:pt x="7977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4"/>
            <p:cNvSpPr/>
            <p:nvPr/>
          </p:nvSpPr>
          <p:spPr>
            <a:xfrm>
              <a:off x="5877475" y="2460510"/>
              <a:ext cx="902366" cy="657550"/>
            </a:xfrm>
            <a:custGeom>
              <a:avLst/>
              <a:gdLst/>
              <a:ahLst/>
              <a:cxnLst/>
              <a:rect l="l" t="t" r="r" b="b"/>
              <a:pathLst>
                <a:path w="26203" h="19094" extrusionOk="0">
                  <a:moveTo>
                    <a:pt x="24961" y="1"/>
                  </a:moveTo>
                  <a:cubicBezTo>
                    <a:pt x="24941" y="1"/>
                    <a:pt x="24920" y="1"/>
                    <a:pt x="24900" y="2"/>
                  </a:cubicBezTo>
                  <a:lnTo>
                    <a:pt x="1247" y="1122"/>
                  </a:lnTo>
                  <a:cubicBezTo>
                    <a:pt x="538" y="1157"/>
                    <a:pt x="1" y="1785"/>
                    <a:pt x="69" y="2483"/>
                  </a:cubicBezTo>
                  <a:lnTo>
                    <a:pt x="1521" y="17962"/>
                  </a:lnTo>
                  <a:cubicBezTo>
                    <a:pt x="1590" y="18602"/>
                    <a:pt x="2127" y="19094"/>
                    <a:pt x="2767" y="19094"/>
                  </a:cubicBezTo>
                  <a:lnTo>
                    <a:pt x="24968" y="19094"/>
                  </a:lnTo>
                  <a:cubicBezTo>
                    <a:pt x="25654" y="19094"/>
                    <a:pt x="26203" y="18533"/>
                    <a:pt x="26203" y="17848"/>
                  </a:cubicBezTo>
                  <a:lnTo>
                    <a:pt x="26203" y="1248"/>
                  </a:lnTo>
                  <a:cubicBezTo>
                    <a:pt x="26203" y="560"/>
                    <a:pt x="25653" y="1"/>
                    <a:pt x="2496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4"/>
            <p:cNvSpPr/>
            <p:nvPr/>
          </p:nvSpPr>
          <p:spPr>
            <a:xfrm>
              <a:off x="6345155" y="2623532"/>
              <a:ext cx="152007" cy="129623"/>
            </a:xfrm>
            <a:custGeom>
              <a:avLst/>
              <a:gdLst/>
              <a:ahLst/>
              <a:cxnLst/>
              <a:rect l="l" t="t" r="r" b="b"/>
              <a:pathLst>
                <a:path w="4414" h="3764" extrusionOk="0">
                  <a:moveTo>
                    <a:pt x="2548" y="1"/>
                  </a:moveTo>
                  <a:cubicBezTo>
                    <a:pt x="2541" y="1"/>
                    <a:pt x="2534" y="1"/>
                    <a:pt x="2527" y="1"/>
                  </a:cubicBezTo>
                  <a:cubicBezTo>
                    <a:pt x="847" y="1"/>
                    <a:pt x="1" y="2024"/>
                    <a:pt x="1190" y="3213"/>
                  </a:cubicBezTo>
                  <a:cubicBezTo>
                    <a:pt x="1574" y="3593"/>
                    <a:pt x="2044" y="3764"/>
                    <a:pt x="2506" y="3764"/>
                  </a:cubicBezTo>
                  <a:cubicBezTo>
                    <a:pt x="3474" y="3764"/>
                    <a:pt x="4402" y="3014"/>
                    <a:pt x="4402" y="1876"/>
                  </a:cubicBezTo>
                  <a:cubicBezTo>
                    <a:pt x="4414" y="842"/>
                    <a:pt x="3579" y="1"/>
                    <a:pt x="2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4"/>
            <p:cNvSpPr/>
            <p:nvPr/>
          </p:nvSpPr>
          <p:spPr>
            <a:xfrm>
              <a:off x="6362098" y="2635757"/>
              <a:ext cx="122460" cy="104931"/>
            </a:xfrm>
            <a:custGeom>
              <a:avLst/>
              <a:gdLst/>
              <a:ahLst/>
              <a:cxnLst/>
              <a:rect l="l" t="t" r="r" b="b"/>
              <a:pathLst>
                <a:path w="3556" h="3047" extrusionOk="0">
                  <a:moveTo>
                    <a:pt x="1372" y="858"/>
                  </a:moveTo>
                  <a:cubicBezTo>
                    <a:pt x="1555" y="858"/>
                    <a:pt x="1647" y="1075"/>
                    <a:pt x="1521" y="1212"/>
                  </a:cubicBezTo>
                  <a:cubicBezTo>
                    <a:pt x="1477" y="1252"/>
                    <a:pt x="1425" y="1270"/>
                    <a:pt x="1375" y="1270"/>
                  </a:cubicBezTo>
                  <a:cubicBezTo>
                    <a:pt x="1267" y="1270"/>
                    <a:pt x="1167" y="1188"/>
                    <a:pt x="1167" y="1064"/>
                  </a:cubicBezTo>
                  <a:cubicBezTo>
                    <a:pt x="1178" y="949"/>
                    <a:pt x="1258" y="869"/>
                    <a:pt x="1372" y="869"/>
                  </a:cubicBezTo>
                  <a:lnTo>
                    <a:pt x="1372" y="858"/>
                  </a:lnTo>
                  <a:close/>
                  <a:moveTo>
                    <a:pt x="2527" y="858"/>
                  </a:moveTo>
                  <a:cubicBezTo>
                    <a:pt x="2710" y="858"/>
                    <a:pt x="2801" y="1075"/>
                    <a:pt x="2676" y="1212"/>
                  </a:cubicBezTo>
                  <a:cubicBezTo>
                    <a:pt x="2632" y="1252"/>
                    <a:pt x="2580" y="1270"/>
                    <a:pt x="2530" y="1270"/>
                  </a:cubicBezTo>
                  <a:cubicBezTo>
                    <a:pt x="2422" y="1270"/>
                    <a:pt x="2321" y="1188"/>
                    <a:pt x="2321" y="1064"/>
                  </a:cubicBezTo>
                  <a:cubicBezTo>
                    <a:pt x="2333" y="949"/>
                    <a:pt x="2413" y="869"/>
                    <a:pt x="2527" y="869"/>
                  </a:cubicBezTo>
                  <a:lnTo>
                    <a:pt x="2527" y="858"/>
                  </a:lnTo>
                  <a:close/>
                  <a:moveTo>
                    <a:pt x="2796" y="1420"/>
                  </a:moveTo>
                  <a:cubicBezTo>
                    <a:pt x="2821" y="1420"/>
                    <a:pt x="2846" y="1423"/>
                    <a:pt x="2870" y="1429"/>
                  </a:cubicBezTo>
                  <a:cubicBezTo>
                    <a:pt x="2939" y="1441"/>
                    <a:pt x="2984" y="1498"/>
                    <a:pt x="3007" y="1578"/>
                  </a:cubicBezTo>
                  <a:cubicBezTo>
                    <a:pt x="3030" y="1692"/>
                    <a:pt x="3030" y="1807"/>
                    <a:pt x="2984" y="1910"/>
                  </a:cubicBezTo>
                  <a:cubicBezTo>
                    <a:pt x="2916" y="2070"/>
                    <a:pt x="2813" y="2207"/>
                    <a:pt x="2676" y="2310"/>
                  </a:cubicBezTo>
                  <a:cubicBezTo>
                    <a:pt x="2485" y="2453"/>
                    <a:pt x="2257" y="2524"/>
                    <a:pt x="2030" y="2524"/>
                  </a:cubicBezTo>
                  <a:cubicBezTo>
                    <a:pt x="1822" y="2524"/>
                    <a:pt x="1616" y="2464"/>
                    <a:pt x="1441" y="2344"/>
                  </a:cubicBezTo>
                  <a:cubicBezTo>
                    <a:pt x="1292" y="2252"/>
                    <a:pt x="1178" y="2115"/>
                    <a:pt x="1109" y="1967"/>
                  </a:cubicBezTo>
                  <a:cubicBezTo>
                    <a:pt x="1052" y="1864"/>
                    <a:pt x="1041" y="1738"/>
                    <a:pt x="1064" y="1624"/>
                  </a:cubicBezTo>
                  <a:cubicBezTo>
                    <a:pt x="1075" y="1555"/>
                    <a:pt x="1132" y="1498"/>
                    <a:pt x="1201" y="1464"/>
                  </a:cubicBezTo>
                  <a:cubicBezTo>
                    <a:pt x="1228" y="1456"/>
                    <a:pt x="1256" y="1453"/>
                    <a:pt x="1284" y="1453"/>
                  </a:cubicBezTo>
                  <a:cubicBezTo>
                    <a:pt x="1387" y="1453"/>
                    <a:pt x="1496" y="1494"/>
                    <a:pt x="1612" y="1521"/>
                  </a:cubicBezTo>
                  <a:cubicBezTo>
                    <a:pt x="1750" y="1555"/>
                    <a:pt x="1887" y="1578"/>
                    <a:pt x="2035" y="1578"/>
                  </a:cubicBezTo>
                  <a:cubicBezTo>
                    <a:pt x="2173" y="1567"/>
                    <a:pt x="2321" y="1544"/>
                    <a:pt x="2458" y="1498"/>
                  </a:cubicBezTo>
                  <a:cubicBezTo>
                    <a:pt x="2569" y="1470"/>
                    <a:pt x="2688" y="1420"/>
                    <a:pt x="2796" y="1420"/>
                  </a:cubicBezTo>
                  <a:close/>
                  <a:moveTo>
                    <a:pt x="2035" y="0"/>
                  </a:moveTo>
                  <a:cubicBezTo>
                    <a:pt x="675" y="0"/>
                    <a:pt x="0" y="1647"/>
                    <a:pt x="949" y="2595"/>
                  </a:cubicBezTo>
                  <a:cubicBezTo>
                    <a:pt x="1261" y="2907"/>
                    <a:pt x="1643" y="3046"/>
                    <a:pt x="2018" y="3046"/>
                  </a:cubicBezTo>
                  <a:cubicBezTo>
                    <a:pt x="2799" y="3046"/>
                    <a:pt x="3548" y="2440"/>
                    <a:pt x="3556" y="1521"/>
                  </a:cubicBezTo>
                  <a:cubicBezTo>
                    <a:pt x="3556" y="686"/>
                    <a:pt x="2870" y="0"/>
                    <a:pt x="203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4"/>
            <p:cNvSpPr/>
            <p:nvPr/>
          </p:nvSpPr>
          <p:spPr>
            <a:xfrm>
              <a:off x="6256585" y="2984149"/>
              <a:ext cx="185480" cy="224842"/>
            </a:xfrm>
            <a:custGeom>
              <a:avLst/>
              <a:gdLst/>
              <a:ahLst/>
              <a:cxnLst/>
              <a:rect l="l" t="t" r="r" b="b"/>
              <a:pathLst>
                <a:path w="5386" h="6529" extrusionOk="0">
                  <a:moveTo>
                    <a:pt x="4471" y="1"/>
                  </a:moveTo>
                  <a:lnTo>
                    <a:pt x="995" y="321"/>
                  </a:lnTo>
                  <a:cubicBezTo>
                    <a:pt x="995" y="321"/>
                    <a:pt x="1" y="6231"/>
                    <a:pt x="1155" y="6528"/>
                  </a:cubicBezTo>
                  <a:lnTo>
                    <a:pt x="5385" y="6528"/>
                  </a:lnTo>
                  <a:cubicBezTo>
                    <a:pt x="5385" y="6528"/>
                    <a:pt x="3865" y="1887"/>
                    <a:pt x="44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4"/>
            <p:cNvSpPr/>
            <p:nvPr/>
          </p:nvSpPr>
          <p:spPr>
            <a:xfrm>
              <a:off x="6288094" y="2781767"/>
              <a:ext cx="97665" cy="93463"/>
            </a:xfrm>
            <a:custGeom>
              <a:avLst/>
              <a:gdLst/>
              <a:ahLst/>
              <a:cxnLst/>
              <a:rect l="l" t="t" r="r" b="b"/>
              <a:pathLst>
                <a:path w="2836" h="2714" extrusionOk="0">
                  <a:moveTo>
                    <a:pt x="1356" y="0"/>
                  </a:moveTo>
                  <a:cubicBezTo>
                    <a:pt x="664" y="0"/>
                    <a:pt x="0" y="542"/>
                    <a:pt x="0" y="1362"/>
                  </a:cubicBezTo>
                  <a:cubicBezTo>
                    <a:pt x="0" y="2173"/>
                    <a:pt x="663" y="2713"/>
                    <a:pt x="1354" y="2713"/>
                  </a:cubicBezTo>
                  <a:cubicBezTo>
                    <a:pt x="1686" y="2713"/>
                    <a:pt x="2024" y="2589"/>
                    <a:pt x="2298" y="2311"/>
                  </a:cubicBezTo>
                  <a:cubicBezTo>
                    <a:pt x="2835" y="1785"/>
                    <a:pt x="2835" y="928"/>
                    <a:pt x="2298" y="402"/>
                  </a:cubicBezTo>
                  <a:cubicBezTo>
                    <a:pt x="2024" y="124"/>
                    <a:pt x="1687" y="0"/>
                    <a:pt x="13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4"/>
            <p:cNvSpPr/>
            <p:nvPr/>
          </p:nvSpPr>
          <p:spPr>
            <a:xfrm>
              <a:off x="8125788" y="2640096"/>
              <a:ext cx="29961" cy="114987"/>
            </a:xfrm>
            <a:custGeom>
              <a:avLst/>
              <a:gdLst/>
              <a:ahLst/>
              <a:cxnLst/>
              <a:rect l="l" t="t" r="r" b="b"/>
              <a:pathLst>
                <a:path w="870" h="3339" extrusionOk="0">
                  <a:moveTo>
                    <a:pt x="332" y="0"/>
                  </a:moveTo>
                  <a:cubicBezTo>
                    <a:pt x="0" y="0"/>
                    <a:pt x="423" y="3338"/>
                    <a:pt x="423" y="3338"/>
                  </a:cubicBezTo>
                  <a:lnTo>
                    <a:pt x="869" y="3338"/>
                  </a:lnTo>
                  <a:cubicBezTo>
                    <a:pt x="869" y="3338"/>
                    <a:pt x="663" y="0"/>
                    <a:pt x="3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4"/>
            <p:cNvSpPr/>
            <p:nvPr/>
          </p:nvSpPr>
          <p:spPr>
            <a:xfrm>
              <a:off x="8163565" y="2640096"/>
              <a:ext cx="29582" cy="114987"/>
            </a:xfrm>
            <a:custGeom>
              <a:avLst/>
              <a:gdLst/>
              <a:ahLst/>
              <a:cxnLst/>
              <a:rect l="l" t="t" r="r" b="b"/>
              <a:pathLst>
                <a:path w="859" h="3339" extrusionOk="0">
                  <a:moveTo>
                    <a:pt x="332" y="0"/>
                  </a:moveTo>
                  <a:cubicBezTo>
                    <a:pt x="1" y="0"/>
                    <a:pt x="424" y="3338"/>
                    <a:pt x="424" y="3338"/>
                  </a:cubicBezTo>
                  <a:lnTo>
                    <a:pt x="858" y="3338"/>
                  </a:lnTo>
                  <a:cubicBezTo>
                    <a:pt x="858" y="3338"/>
                    <a:pt x="664" y="0"/>
                    <a:pt x="332"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4"/>
            <p:cNvSpPr/>
            <p:nvPr/>
          </p:nvSpPr>
          <p:spPr>
            <a:xfrm>
              <a:off x="8221039" y="2640096"/>
              <a:ext cx="29582" cy="114987"/>
            </a:xfrm>
            <a:custGeom>
              <a:avLst/>
              <a:gdLst/>
              <a:ahLst/>
              <a:cxnLst/>
              <a:rect l="l" t="t" r="r" b="b"/>
              <a:pathLst>
                <a:path w="859" h="3339" extrusionOk="0">
                  <a:moveTo>
                    <a:pt x="332" y="0"/>
                  </a:moveTo>
                  <a:cubicBezTo>
                    <a:pt x="1" y="0"/>
                    <a:pt x="412" y="3338"/>
                    <a:pt x="412" y="3338"/>
                  </a:cubicBezTo>
                  <a:lnTo>
                    <a:pt x="858" y="3338"/>
                  </a:lnTo>
                  <a:cubicBezTo>
                    <a:pt x="858" y="3338"/>
                    <a:pt x="664" y="0"/>
                    <a:pt x="332"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4"/>
            <p:cNvSpPr/>
            <p:nvPr/>
          </p:nvSpPr>
          <p:spPr>
            <a:xfrm>
              <a:off x="8197829" y="2646776"/>
              <a:ext cx="26792" cy="116158"/>
            </a:xfrm>
            <a:custGeom>
              <a:avLst/>
              <a:gdLst/>
              <a:ahLst/>
              <a:cxnLst/>
              <a:rect l="l" t="t" r="r" b="b"/>
              <a:pathLst>
                <a:path w="778" h="3373" extrusionOk="0">
                  <a:moveTo>
                    <a:pt x="0" y="3304"/>
                  </a:moveTo>
                  <a:lnTo>
                    <a:pt x="115" y="3327"/>
                  </a:lnTo>
                  <a:cubicBezTo>
                    <a:pt x="115" y="3327"/>
                    <a:pt x="115" y="3324"/>
                    <a:pt x="115" y="3319"/>
                  </a:cubicBezTo>
                  <a:lnTo>
                    <a:pt x="115" y="3319"/>
                  </a:lnTo>
                  <a:lnTo>
                    <a:pt x="0" y="3304"/>
                  </a:lnTo>
                  <a:close/>
                  <a:moveTo>
                    <a:pt x="439" y="0"/>
                  </a:moveTo>
                  <a:cubicBezTo>
                    <a:pt x="124" y="0"/>
                    <a:pt x="115" y="3133"/>
                    <a:pt x="115" y="3319"/>
                  </a:cubicBezTo>
                  <a:lnTo>
                    <a:pt x="115" y="3319"/>
                  </a:lnTo>
                  <a:lnTo>
                    <a:pt x="549" y="3373"/>
                  </a:lnTo>
                  <a:cubicBezTo>
                    <a:pt x="549" y="3373"/>
                    <a:pt x="778" y="46"/>
                    <a:pt x="446" y="0"/>
                  </a:cubicBezTo>
                  <a:cubicBezTo>
                    <a:pt x="444" y="0"/>
                    <a:pt x="442" y="0"/>
                    <a:pt x="4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4"/>
            <p:cNvSpPr/>
            <p:nvPr/>
          </p:nvSpPr>
          <p:spPr>
            <a:xfrm>
              <a:off x="8152166" y="2640096"/>
              <a:ext cx="29926" cy="114987"/>
            </a:xfrm>
            <a:custGeom>
              <a:avLst/>
              <a:gdLst/>
              <a:ahLst/>
              <a:cxnLst/>
              <a:rect l="l" t="t" r="r" b="b"/>
              <a:pathLst>
                <a:path w="869" h="3339" extrusionOk="0">
                  <a:moveTo>
                    <a:pt x="332" y="0"/>
                  </a:moveTo>
                  <a:cubicBezTo>
                    <a:pt x="0" y="0"/>
                    <a:pt x="423" y="3338"/>
                    <a:pt x="423" y="3338"/>
                  </a:cubicBezTo>
                  <a:lnTo>
                    <a:pt x="869" y="3338"/>
                  </a:lnTo>
                  <a:cubicBezTo>
                    <a:pt x="869" y="3338"/>
                    <a:pt x="663" y="0"/>
                    <a:pt x="3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4"/>
            <p:cNvSpPr/>
            <p:nvPr/>
          </p:nvSpPr>
          <p:spPr>
            <a:xfrm>
              <a:off x="8119073" y="2755044"/>
              <a:ext cx="153178" cy="178386"/>
            </a:xfrm>
            <a:custGeom>
              <a:avLst/>
              <a:gdLst/>
              <a:ahLst/>
              <a:cxnLst/>
              <a:rect l="l" t="t" r="r" b="b"/>
              <a:pathLst>
                <a:path w="4448" h="5180" extrusionOk="0">
                  <a:moveTo>
                    <a:pt x="1" y="0"/>
                  </a:moveTo>
                  <a:lnTo>
                    <a:pt x="538" y="5179"/>
                  </a:lnTo>
                  <a:lnTo>
                    <a:pt x="4448" y="5053"/>
                  </a:lnTo>
                  <a:lnTo>
                    <a:pt x="444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4"/>
            <p:cNvSpPr/>
            <p:nvPr/>
          </p:nvSpPr>
          <p:spPr>
            <a:xfrm>
              <a:off x="8061599" y="3108567"/>
              <a:ext cx="374060" cy="100420"/>
            </a:xfrm>
            <a:custGeom>
              <a:avLst/>
              <a:gdLst/>
              <a:ahLst/>
              <a:cxnLst/>
              <a:rect l="l" t="t" r="r" b="b"/>
              <a:pathLst>
                <a:path w="10862" h="2916" extrusionOk="0">
                  <a:moveTo>
                    <a:pt x="1" y="0"/>
                  </a:moveTo>
                  <a:lnTo>
                    <a:pt x="275" y="2915"/>
                  </a:lnTo>
                  <a:lnTo>
                    <a:pt x="10861" y="2881"/>
                  </a:lnTo>
                  <a:lnTo>
                    <a:pt x="10301" y="23"/>
                  </a:lnTo>
                  <a:lnTo>
                    <a:pt x="1"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4"/>
            <p:cNvSpPr/>
            <p:nvPr/>
          </p:nvSpPr>
          <p:spPr>
            <a:xfrm>
              <a:off x="8012389" y="3016450"/>
              <a:ext cx="371684" cy="100799"/>
            </a:xfrm>
            <a:custGeom>
              <a:avLst/>
              <a:gdLst/>
              <a:ahLst/>
              <a:cxnLst/>
              <a:rect l="l" t="t" r="r" b="b"/>
              <a:pathLst>
                <a:path w="10793" h="2927" extrusionOk="0">
                  <a:moveTo>
                    <a:pt x="1" y="0"/>
                  </a:moveTo>
                  <a:lnTo>
                    <a:pt x="252" y="2927"/>
                  </a:lnTo>
                  <a:lnTo>
                    <a:pt x="10793" y="2721"/>
                  </a:lnTo>
                  <a:lnTo>
                    <a:pt x="10312" y="126"/>
                  </a:lnTo>
                  <a:lnTo>
                    <a:pt x="1"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4"/>
            <p:cNvSpPr/>
            <p:nvPr/>
          </p:nvSpPr>
          <p:spPr>
            <a:xfrm>
              <a:off x="8142318" y="3147136"/>
              <a:ext cx="222087" cy="18941"/>
            </a:xfrm>
            <a:custGeom>
              <a:avLst/>
              <a:gdLst/>
              <a:ahLst/>
              <a:cxnLst/>
              <a:rect l="l" t="t" r="r" b="b"/>
              <a:pathLst>
                <a:path w="6449" h="550" extrusionOk="0">
                  <a:moveTo>
                    <a:pt x="0" y="1"/>
                  </a:moveTo>
                  <a:lnTo>
                    <a:pt x="0" y="538"/>
                  </a:lnTo>
                  <a:lnTo>
                    <a:pt x="6448" y="549"/>
                  </a:lnTo>
                  <a:lnTo>
                    <a:pt x="6448" y="12"/>
                  </a:lnTo>
                  <a:lnTo>
                    <a:pt x="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4"/>
            <p:cNvSpPr/>
            <p:nvPr/>
          </p:nvSpPr>
          <p:spPr>
            <a:xfrm>
              <a:off x="8013595" y="3030225"/>
              <a:ext cx="350815" cy="67739"/>
            </a:xfrm>
            <a:custGeom>
              <a:avLst/>
              <a:gdLst/>
              <a:ahLst/>
              <a:cxnLst/>
              <a:rect l="l" t="t" r="r" b="b"/>
              <a:pathLst>
                <a:path w="10187" h="1967" extrusionOk="0">
                  <a:moveTo>
                    <a:pt x="0" y="0"/>
                  </a:moveTo>
                  <a:lnTo>
                    <a:pt x="160" y="1967"/>
                  </a:lnTo>
                  <a:lnTo>
                    <a:pt x="10186" y="1875"/>
                  </a:lnTo>
                  <a:lnTo>
                    <a:pt x="9866" y="6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4"/>
            <p:cNvSpPr/>
            <p:nvPr/>
          </p:nvSpPr>
          <p:spPr>
            <a:xfrm>
              <a:off x="8018691" y="3053848"/>
              <a:ext cx="316584" cy="7094"/>
            </a:xfrm>
            <a:custGeom>
              <a:avLst/>
              <a:gdLst/>
              <a:ahLst/>
              <a:cxnLst/>
              <a:rect l="l" t="t" r="r" b="b"/>
              <a:pathLst>
                <a:path w="9193" h="206" extrusionOk="0">
                  <a:moveTo>
                    <a:pt x="355" y="0"/>
                  </a:moveTo>
                  <a:cubicBezTo>
                    <a:pt x="241" y="0"/>
                    <a:pt x="115" y="0"/>
                    <a:pt x="1" y="23"/>
                  </a:cubicBezTo>
                  <a:cubicBezTo>
                    <a:pt x="115" y="46"/>
                    <a:pt x="241" y="57"/>
                    <a:pt x="355" y="57"/>
                  </a:cubicBezTo>
                  <a:lnTo>
                    <a:pt x="1350" y="92"/>
                  </a:lnTo>
                  <a:cubicBezTo>
                    <a:pt x="2173" y="126"/>
                    <a:pt x="3327" y="149"/>
                    <a:pt x="4596" y="172"/>
                  </a:cubicBezTo>
                  <a:cubicBezTo>
                    <a:pt x="5865" y="195"/>
                    <a:pt x="7009" y="206"/>
                    <a:pt x="7843" y="206"/>
                  </a:cubicBezTo>
                  <a:lnTo>
                    <a:pt x="8838" y="206"/>
                  </a:lnTo>
                  <a:cubicBezTo>
                    <a:pt x="8952" y="206"/>
                    <a:pt x="9078" y="206"/>
                    <a:pt x="9192" y="183"/>
                  </a:cubicBezTo>
                  <a:cubicBezTo>
                    <a:pt x="9078" y="160"/>
                    <a:pt x="8952" y="149"/>
                    <a:pt x="8838" y="149"/>
                  </a:cubicBezTo>
                  <a:lnTo>
                    <a:pt x="7843" y="115"/>
                  </a:lnTo>
                  <a:cubicBezTo>
                    <a:pt x="7020" y="92"/>
                    <a:pt x="5865" y="57"/>
                    <a:pt x="4596" y="35"/>
                  </a:cubicBezTo>
                  <a:cubicBezTo>
                    <a:pt x="3327" y="12"/>
                    <a:pt x="2173" y="0"/>
                    <a:pt x="135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4"/>
            <p:cNvSpPr/>
            <p:nvPr/>
          </p:nvSpPr>
          <p:spPr>
            <a:xfrm>
              <a:off x="8016350" y="3067623"/>
              <a:ext cx="318926" cy="6715"/>
            </a:xfrm>
            <a:custGeom>
              <a:avLst/>
              <a:gdLst/>
              <a:ahLst/>
              <a:cxnLst/>
              <a:rect l="l" t="t" r="r" b="b"/>
              <a:pathLst>
                <a:path w="9261" h="195" extrusionOk="0">
                  <a:moveTo>
                    <a:pt x="7900" y="0"/>
                  </a:moveTo>
                  <a:cubicBezTo>
                    <a:pt x="7065" y="0"/>
                    <a:pt x="5899" y="12"/>
                    <a:pt x="4630" y="35"/>
                  </a:cubicBezTo>
                  <a:cubicBezTo>
                    <a:pt x="3350" y="46"/>
                    <a:pt x="2195" y="69"/>
                    <a:pt x="1349" y="103"/>
                  </a:cubicBezTo>
                  <a:lnTo>
                    <a:pt x="366" y="138"/>
                  </a:lnTo>
                  <a:cubicBezTo>
                    <a:pt x="240" y="138"/>
                    <a:pt x="114" y="149"/>
                    <a:pt x="0" y="172"/>
                  </a:cubicBezTo>
                  <a:cubicBezTo>
                    <a:pt x="81" y="180"/>
                    <a:pt x="167" y="188"/>
                    <a:pt x="256" y="188"/>
                  </a:cubicBezTo>
                  <a:cubicBezTo>
                    <a:pt x="292" y="188"/>
                    <a:pt x="329" y="187"/>
                    <a:pt x="366" y="183"/>
                  </a:cubicBezTo>
                  <a:lnTo>
                    <a:pt x="1360" y="195"/>
                  </a:lnTo>
                  <a:cubicBezTo>
                    <a:pt x="2195" y="195"/>
                    <a:pt x="3361" y="183"/>
                    <a:pt x="4630" y="172"/>
                  </a:cubicBezTo>
                  <a:cubicBezTo>
                    <a:pt x="5910" y="149"/>
                    <a:pt x="7065" y="126"/>
                    <a:pt x="7911" y="103"/>
                  </a:cubicBezTo>
                  <a:lnTo>
                    <a:pt x="8894" y="69"/>
                  </a:lnTo>
                  <a:cubicBezTo>
                    <a:pt x="9020" y="69"/>
                    <a:pt x="9146" y="58"/>
                    <a:pt x="9260" y="35"/>
                  </a:cubicBezTo>
                  <a:cubicBezTo>
                    <a:pt x="9146" y="12"/>
                    <a:pt x="9020" y="12"/>
                    <a:pt x="8906" y="12"/>
                  </a:cubicBezTo>
                  <a:lnTo>
                    <a:pt x="790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4"/>
            <p:cNvSpPr/>
            <p:nvPr/>
          </p:nvSpPr>
          <p:spPr>
            <a:xfrm>
              <a:off x="8041144" y="2923920"/>
              <a:ext cx="371684" cy="100833"/>
            </a:xfrm>
            <a:custGeom>
              <a:avLst/>
              <a:gdLst/>
              <a:ahLst/>
              <a:cxnLst/>
              <a:rect l="l" t="t" r="r" b="b"/>
              <a:pathLst>
                <a:path w="10793" h="2928" extrusionOk="0">
                  <a:moveTo>
                    <a:pt x="0" y="1"/>
                  </a:moveTo>
                  <a:lnTo>
                    <a:pt x="252" y="2927"/>
                  </a:lnTo>
                  <a:lnTo>
                    <a:pt x="10792" y="2721"/>
                  </a:lnTo>
                  <a:lnTo>
                    <a:pt x="10312" y="138"/>
                  </a:lnTo>
                  <a:lnTo>
                    <a:pt x="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4"/>
            <p:cNvSpPr/>
            <p:nvPr/>
          </p:nvSpPr>
          <p:spPr>
            <a:xfrm>
              <a:off x="8042315" y="2937694"/>
              <a:ext cx="350815" cy="68152"/>
            </a:xfrm>
            <a:custGeom>
              <a:avLst/>
              <a:gdLst/>
              <a:ahLst/>
              <a:cxnLst/>
              <a:rect l="l" t="t" r="r" b="b"/>
              <a:pathLst>
                <a:path w="10187" h="1979" extrusionOk="0">
                  <a:moveTo>
                    <a:pt x="1" y="1"/>
                  </a:moveTo>
                  <a:lnTo>
                    <a:pt x="161" y="1979"/>
                  </a:lnTo>
                  <a:lnTo>
                    <a:pt x="10187" y="1876"/>
                  </a:lnTo>
                  <a:lnTo>
                    <a:pt x="9866" y="6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4"/>
            <p:cNvSpPr/>
            <p:nvPr/>
          </p:nvSpPr>
          <p:spPr>
            <a:xfrm>
              <a:off x="8047446" y="2961559"/>
              <a:ext cx="316963" cy="7060"/>
            </a:xfrm>
            <a:custGeom>
              <a:avLst/>
              <a:gdLst/>
              <a:ahLst/>
              <a:cxnLst/>
              <a:rect l="l" t="t" r="r" b="b"/>
              <a:pathLst>
                <a:path w="9204" h="205" extrusionOk="0">
                  <a:moveTo>
                    <a:pt x="265" y="1"/>
                  </a:moveTo>
                  <a:cubicBezTo>
                    <a:pt x="174" y="1"/>
                    <a:pt x="84" y="11"/>
                    <a:pt x="0" y="28"/>
                  </a:cubicBezTo>
                  <a:cubicBezTo>
                    <a:pt x="115" y="39"/>
                    <a:pt x="240" y="51"/>
                    <a:pt x="366" y="51"/>
                  </a:cubicBezTo>
                  <a:lnTo>
                    <a:pt x="1349" y="97"/>
                  </a:lnTo>
                  <a:cubicBezTo>
                    <a:pt x="2184" y="119"/>
                    <a:pt x="3327" y="154"/>
                    <a:pt x="4596" y="165"/>
                  </a:cubicBezTo>
                  <a:cubicBezTo>
                    <a:pt x="5865" y="188"/>
                    <a:pt x="7020" y="199"/>
                    <a:pt x="7854" y="199"/>
                  </a:cubicBezTo>
                  <a:lnTo>
                    <a:pt x="8837" y="199"/>
                  </a:lnTo>
                  <a:cubicBezTo>
                    <a:pt x="8871" y="203"/>
                    <a:pt x="8905" y="204"/>
                    <a:pt x="8940" y="204"/>
                  </a:cubicBezTo>
                  <a:cubicBezTo>
                    <a:pt x="9025" y="204"/>
                    <a:pt x="9114" y="196"/>
                    <a:pt x="9203" y="188"/>
                  </a:cubicBezTo>
                  <a:cubicBezTo>
                    <a:pt x="9077" y="165"/>
                    <a:pt x="8952" y="154"/>
                    <a:pt x="8837" y="154"/>
                  </a:cubicBezTo>
                  <a:lnTo>
                    <a:pt x="7854" y="108"/>
                  </a:lnTo>
                  <a:cubicBezTo>
                    <a:pt x="7020" y="85"/>
                    <a:pt x="5876" y="62"/>
                    <a:pt x="4596" y="39"/>
                  </a:cubicBezTo>
                  <a:cubicBezTo>
                    <a:pt x="3327" y="17"/>
                    <a:pt x="2184" y="5"/>
                    <a:pt x="1349" y="5"/>
                  </a:cubicBezTo>
                  <a:lnTo>
                    <a:pt x="366" y="5"/>
                  </a:lnTo>
                  <a:cubicBezTo>
                    <a:pt x="332" y="2"/>
                    <a:pt x="299" y="1"/>
                    <a:pt x="26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4"/>
            <p:cNvSpPr/>
            <p:nvPr/>
          </p:nvSpPr>
          <p:spPr>
            <a:xfrm>
              <a:off x="8045069" y="2975506"/>
              <a:ext cx="319339" cy="6474"/>
            </a:xfrm>
            <a:custGeom>
              <a:avLst/>
              <a:gdLst/>
              <a:ahLst/>
              <a:cxnLst/>
              <a:rect l="l" t="t" r="r" b="b"/>
              <a:pathLst>
                <a:path w="9273" h="188" extrusionOk="0">
                  <a:moveTo>
                    <a:pt x="7912" y="0"/>
                  </a:moveTo>
                  <a:cubicBezTo>
                    <a:pt x="7077" y="0"/>
                    <a:pt x="5911" y="12"/>
                    <a:pt x="4631" y="35"/>
                  </a:cubicBezTo>
                  <a:cubicBezTo>
                    <a:pt x="3362" y="46"/>
                    <a:pt x="2196" y="69"/>
                    <a:pt x="1361" y="92"/>
                  </a:cubicBezTo>
                  <a:lnTo>
                    <a:pt x="355" y="137"/>
                  </a:lnTo>
                  <a:cubicBezTo>
                    <a:pt x="324" y="134"/>
                    <a:pt x="293" y="133"/>
                    <a:pt x="261" y="133"/>
                  </a:cubicBezTo>
                  <a:cubicBezTo>
                    <a:pt x="174" y="133"/>
                    <a:pt x="84" y="144"/>
                    <a:pt x="1" y="160"/>
                  </a:cubicBezTo>
                  <a:cubicBezTo>
                    <a:pt x="84" y="177"/>
                    <a:pt x="174" y="188"/>
                    <a:pt x="261" y="188"/>
                  </a:cubicBezTo>
                  <a:cubicBezTo>
                    <a:pt x="293" y="188"/>
                    <a:pt x="324" y="186"/>
                    <a:pt x="355" y="183"/>
                  </a:cubicBezTo>
                  <a:lnTo>
                    <a:pt x="1361" y="183"/>
                  </a:lnTo>
                  <a:cubicBezTo>
                    <a:pt x="2196" y="183"/>
                    <a:pt x="3362" y="183"/>
                    <a:pt x="4631" y="160"/>
                  </a:cubicBezTo>
                  <a:cubicBezTo>
                    <a:pt x="5911" y="137"/>
                    <a:pt x="7077" y="115"/>
                    <a:pt x="7912" y="92"/>
                  </a:cubicBezTo>
                  <a:lnTo>
                    <a:pt x="8906" y="57"/>
                  </a:lnTo>
                  <a:cubicBezTo>
                    <a:pt x="9021" y="57"/>
                    <a:pt x="9146" y="46"/>
                    <a:pt x="9272" y="23"/>
                  </a:cubicBezTo>
                  <a:cubicBezTo>
                    <a:pt x="9146" y="12"/>
                    <a:pt x="9021" y="0"/>
                    <a:pt x="8906"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4"/>
            <p:cNvSpPr/>
            <p:nvPr/>
          </p:nvSpPr>
          <p:spPr>
            <a:xfrm>
              <a:off x="7725018" y="2793613"/>
              <a:ext cx="38226" cy="230731"/>
            </a:xfrm>
            <a:custGeom>
              <a:avLst/>
              <a:gdLst/>
              <a:ahLst/>
              <a:cxnLst/>
              <a:rect l="l" t="t" r="r" b="b"/>
              <a:pathLst>
                <a:path w="1110" h="6700" extrusionOk="0">
                  <a:moveTo>
                    <a:pt x="595" y="1"/>
                  </a:moveTo>
                  <a:lnTo>
                    <a:pt x="595" y="1"/>
                  </a:lnTo>
                  <a:cubicBezTo>
                    <a:pt x="549" y="81"/>
                    <a:pt x="503" y="161"/>
                    <a:pt x="469" y="252"/>
                  </a:cubicBezTo>
                  <a:cubicBezTo>
                    <a:pt x="355" y="492"/>
                    <a:pt x="275" y="744"/>
                    <a:pt x="195" y="1007"/>
                  </a:cubicBezTo>
                  <a:cubicBezTo>
                    <a:pt x="80" y="1384"/>
                    <a:pt x="69" y="1795"/>
                    <a:pt x="160" y="2184"/>
                  </a:cubicBezTo>
                  <a:cubicBezTo>
                    <a:pt x="218" y="2413"/>
                    <a:pt x="332" y="2630"/>
                    <a:pt x="480" y="2813"/>
                  </a:cubicBezTo>
                  <a:cubicBezTo>
                    <a:pt x="641" y="2996"/>
                    <a:pt x="778" y="3190"/>
                    <a:pt x="892" y="3407"/>
                  </a:cubicBezTo>
                  <a:cubicBezTo>
                    <a:pt x="972" y="3625"/>
                    <a:pt x="938" y="3865"/>
                    <a:pt x="812" y="4059"/>
                  </a:cubicBezTo>
                  <a:cubicBezTo>
                    <a:pt x="686" y="4242"/>
                    <a:pt x="561" y="4425"/>
                    <a:pt x="400" y="4596"/>
                  </a:cubicBezTo>
                  <a:cubicBezTo>
                    <a:pt x="138" y="4905"/>
                    <a:pt x="0" y="5294"/>
                    <a:pt x="12" y="5705"/>
                  </a:cubicBezTo>
                  <a:cubicBezTo>
                    <a:pt x="12" y="5980"/>
                    <a:pt x="92" y="6243"/>
                    <a:pt x="229" y="6471"/>
                  </a:cubicBezTo>
                  <a:cubicBezTo>
                    <a:pt x="275" y="6563"/>
                    <a:pt x="332" y="6643"/>
                    <a:pt x="412" y="6700"/>
                  </a:cubicBezTo>
                  <a:cubicBezTo>
                    <a:pt x="412" y="6688"/>
                    <a:pt x="355" y="6608"/>
                    <a:pt x="263" y="6448"/>
                  </a:cubicBezTo>
                  <a:cubicBezTo>
                    <a:pt x="160" y="6220"/>
                    <a:pt x="92" y="5957"/>
                    <a:pt x="103" y="5705"/>
                  </a:cubicBezTo>
                  <a:cubicBezTo>
                    <a:pt x="103" y="5328"/>
                    <a:pt x="240" y="4962"/>
                    <a:pt x="503" y="4676"/>
                  </a:cubicBezTo>
                  <a:cubicBezTo>
                    <a:pt x="652" y="4505"/>
                    <a:pt x="801" y="4322"/>
                    <a:pt x="926" y="4116"/>
                  </a:cubicBezTo>
                  <a:cubicBezTo>
                    <a:pt x="1075" y="3899"/>
                    <a:pt x="1109" y="3613"/>
                    <a:pt x="1018" y="3350"/>
                  </a:cubicBezTo>
                  <a:cubicBezTo>
                    <a:pt x="903" y="3122"/>
                    <a:pt x="755" y="2916"/>
                    <a:pt x="583" y="2733"/>
                  </a:cubicBezTo>
                  <a:cubicBezTo>
                    <a:pt x="446" y="2561"/>
                    <a:pt x="343" y="2367"/>
                    <a:pt x="275" y="2150"/>
                  </a:cubicBezTo>
                  <a:cubicBezTo>
                    <a:pt x="195" y="1784"/>
                    <a:pt x="195" y="1395"/>
                    <a:pt x="298" y="1030"/>
                  </a:cubicBezTo>
                  <a:cubicBezTo>
                    <a:pt x="458" y="389"/>
                    <a:pt x="629" y="12"/>
                    <a:pt x="59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4"/>
            <p:cNvSpPr/>
            <p:nvPr/>
          </p:nvSpPr>
          <p:spPr>
            <a:xfrm>
              <a:off x="7768305" y="2793613"/>
              <a:ext cx="38226" cy="230731"/>
            </a:xfrm>
            <a:custGeom>
              <a:avLst/>
              <a:gdLst/>
              <a:ahLst/>
              <a:cxnLst/>
              <a:rect l="l" t="t" r="r" b="b"/>
              <a:pathLst>
                <a:path w="1110" h="6700" extrusionOk="0">
                  <a:moveTo>
                    <a:pt x="595" y="1"/>
                  </a:moveTo>
                  <a:lnTo>
                    <a:pt x="595" y="1"/>
                  </a:lnTo>
                  <a:cubicBezTo>
                    <a:pt x="550" y="81"/>
                    <a:pt x="504" y="172"/>
                    <a:pt x="470" y="264"/>
                  </a:cubicBezTo>
                  <a:cubicBezTo>
                    <a:pt x="355" y="504"/>
                    <a:pt x="275" y="755"/>
                    <a:pt x="195" y="1007"/>
                  </a:cubicBezTo>
                  <a:cubicBezTo>
                    <a:pt x="81" y="1395"/>
                    <a:pt x="69" y="1795"/>
                    <a:pt x="161" y="2196"/>
                  </a:cubicBezTo>
                  <a:cubicBezTo>
                    <a:pt x="218" y="2424"/>
                    <a:pt x="332" y="2641"/>
                    <a:pt x="481" y="2824"/>
                  </a:cubicBezTo>
                  <a:cubicBezTo>
                    <a:pt x="641" y="2996"/>
                    <a:pt x="778" y="3202"/>
                    <a:pt x="893" y="3419"/>
                  </a:cubicBezTo>
                  <a:cubicBezTo>
                    <a:pt x="973" y="3625"/>
                    <a:pt x="938" y="3876"/>
                    <a:pt x="813" y="4059"/>
                  </a:cubicBezTo>
                  <a:cubicBezTo>
                    <a:pt x="687" y="4253"/>
                    <a:pt x="550" y="4436"/>
                    <a:pt x="412" y="4608"/>
                  </a:cubicBezTo>
                  <a:cubicBezTo>
                    <a:pt x="138" y="4916"/>
                    <a:pt x="1" y="5305"/>
                    <a:pt x="12" y="5717"/>
                  </a:cubicBezTo>
                  <a:cubicBezTo>
                    <a:pt x="12" y="5980"/>
                    <a:pt x="92" y="6254"/>
                    <a:pt x="230" y="6483"/>
                  </a:cubicBezTo>
                  <a:cubicBezTo>
                    <a:pt x="275" y="6574"/>
                    <a:pt x="332" y="6643"/>
                    <a:pt x="412" y="6700"/>
                  </a:cubicBezTo>
                  <a:cubicBezTo>
                    <a:pt x="412" y="6700"/>
                    <a:pt x="355" y="6620"/>
                    <a:pt x="264" y="6460"/>
                  </a:cubicBezTo>
                  <a:cubicBezTo>
                    <a:pt x="161" y="6220"/>
                    <a:pt x="104" y="5968"/>
                    <a:pt x="104" y="5717"/>
                  </a:cubicBezTo>
                  <a:cubicBezTo>
                    <a:pt x="104" y="5328"/>
                    <a:pt x="241" y="4962"/>
                    <a:pt x="504" y="4688"/>
                  </a:cubicBezTo>
                  <a:cubicBezTo>
                    <a:pt x="652" y="4505"/>
                    <a:pt x="801" y="4322"/>
                    <a:pt x="927" y="4128"/>
                  </a:cubicBezTo>
                  <a:cubicBezTo>
                    <a:pt x="1075" y="3899"/>
                    <a:pt x="1110" y="3613"/>
                    <a:pt x="1018" y="3362"/>
                  </a:cubicBezTo>
                  <a:cubicBezTo>
                    <a:pt x="904" y="3133"/>
                    <a:pt x="755" y="2927"/>
                    <a:pt x="584" y="2744"/>
                  </a:cubicBezTo>
                  <a:cubicBezTo>
                    <a:pt x="447" y="2573"/>
                    <a:pt x="344" y="2367"/>
                    <a:pt x="275" y="2161"/>
                  </a:cubicBezTo>
                  <a:cubicBezTo>
                    <a:pt x="195" y="1784"/>
                    <a:pt x="195" y="1395"/>
                    <a:pt x="298" y="1030"/>
                  </a:cubicBezTo>
                  <a:cubicBezTo>
                    <a:pt x="458" y="389"/>
                    <a:pt x="630" y="12"/>
                    <a:pt x="59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4"/>
            <p:cNvSpPr/>
            <p:nvPr/>
          </p:nvSpPr>
          <p:spPr>
            <a:xfrm>
              <a:off x="7659279" y="3065247"/>
              <a:ext cx="260244" cy="138818"/>
            </a:xfrm>
            <a:custGeom>
              <a:avLst/>
              <a:gdLst/>
              <a:ahLst/>
              <a:cxnLst/>
              <a:rect l="l" t="t" r="r" b="b"/>
              <a:pathLst>
                <a:path w="7557" h="4031" extrusionOk="0">
                  <a:moveTo>
                    <a:pt x="6154" y="947"/>
                  </a:moveTo>
                  <a:cubicBezTo>
                    <a:pt x="6350" y="947"/>
                    <a:pt x="6617" y="980"/>
                    <a:pt x="6779" y="1133"/>
                  </a:cubicBezTo>
                  <a:cubicBezTo>
                    <a:pt x="6905" y="1247"/>
                    <a:pt x="6974" y="1418"/>
                    <a:pt x="6951" y="1601"/>
                  </a:cubicBezTo>
                  <a:cubicBezTo>
                    <a:pt x="6974" y="1796"/>
                    <a:pt x="6894" y="1990"/>
                    <a:pt x="6745" y="2127"/>
                  </a:cubicBezTo>
                  <a:lnTo>
                    <a:pt x="6757" y="2127"/>
                  </a:lnTo>
                  <a:cubicBezTo>
                    <a:pt x="6610" y="2233"/>
                    <a:pt x="6395" y="2266"/>
                    <a:pt x="6182" y="2266"/>
                  </a:cubicBezTo>
                  <a:cubicBezTo>
                    <a:pt x="6028" y="2266"/>
                    <a:pt x="5875" y="2249"/>
                    <a:pt x="5751" y="2230"/>
                  </a:cubicBezTo>
                  <a:cubicBezTo>
                    <a:pt x="5899" y="1818"/>
                    <a:pt x="6002" y="1384"/>
                    <a:pt x="6048" y="950"/>
                  </a:cubicBezTo>
                  <a:cubicBezTo>
                    <a:pt x="6079" y="948"/>
                    <a:pt x="6115" y="947"/>
                    <a:pt x="6154" y="947"/>
                  </a:cubicBezTo>
                  <a:close/>
                  <a:moveTo>
                    <a:pt x="217" y="1"/>
                  </a:moveTo>
                  <a:cubicBezTo>
                    <a:pt x="217" y="1"/>
                    <a:pt x="0" y="3876"/>
                    <a:pt x="2973" y="4025"/>
                  </a:cubicBezTo>
                  <a:cubicBezTo>
                    <a:pt x="3044" y="4029"/>
                    <a:pt x="3113" y="4030"/>
                    <a:pt x="3181" y="4030"/>
                  </a:cubicBezTo>
                  <a:cubicBezTo>
                    <a:pt x="4380" y="4030"/>
                    <a:pt x="5088" y="3470"/>
                    <a:pt x="5499" y="2767"/>
                  </a:cubicBezTo>
                  <a:cubicBezTo>
                    <a:pt x="5716" y="2813"/>
                    <a:pt x="5945" y="2847"/>
                    <a:pt x="6162" y="2847"/>
                  </a:cubicBezTo>
                  <a:cubicBezTo>
                    <a:pt x="6183" y="2848"/>
                    <a:pt x="6203" y="2848"/>
                    <a:pt x="6224" y="2848"/>
                  </a:cubicBezTo>
                  <a:cubicBezTo>
                    <a:pt x="6533" y="2848"/>
                    <a:pt x="6831" y="2767"/>
                    <a:pt x="7088" y="2596"/>
                  </a:cubicBezTo>
                  <a:cubicBezTo>
                    <a:pt x="7294" y="2447"/>
                    <a:pt x="7534" y="2150"/>
                    <a:pt x="7545" y="1601"/>
                  </a:cubicBezTo>
                  <a:cubicBezTo>
                    <a:pt x="7557" y="1258"/>
                    <a:pt x="7420" y="915"/>
                    <a:pt x="7168" y="687"/>
                  </a:cubicBezTo>
                  <a:lnTo>
                    <a:pt x="7157" y="687"/>
                  </a:lnTo>
                  <a:cubicBezTo>
                    <a:pt x="6825" y="401"/>
                    <a:pt x="6368" y="367"/>
                    <a:pt x="6082" y="367"/>
                  </a:cubicBezTo>
                  <a:lnTo>
                    <a:pt x="6082" y="35"/>
                  </a:lnTo>
                  <a:lnTo>
                    <a:pt x="21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4"/>
            <p:cNvSpPr/>
            <p:nvPr/>
          </p:nvSpPr>
          <p:spPr>
            <a:xfrm>
              <a:off x="7739413" y="3108464"/>
              <a:ext cx="54136" cy="57063"/>
            </a:xfrm>
            <a:custGeom>
              <a:avLst/>
              <a:gdLst/>
              <a:ahLst/>
              <a:cxnLst/>
              <a:rect l="l" t="t" r="r" b="b"/>
              <a:pathLst>
                <a:path w="1572" h="1657" extrusionOk="0">
                  <a:moveTo>
                    <a:pt x="900" y="0"/>
                  </a:moveTo>
                  <a:cubicBezTo>
                    <a:pt x="430" y="0"/>
                    <a:pt x="1" y="410"/>
                    <a:pt x="85" y="952"/>
                  </a:cubicBezTo>
                  <a:cubicBezTo>
                    <a:pt x="155" y="1398"/>
                    <a:pt x="530" y="1657"/>
                    <a:pt x="911" y="1657"/>
                  </a:cubicBezTo>
                  <a:cubicBezTo>
                    <a:pt x="1155" y="1657"/>
                    <a:pt x="1402" y="1550"/>
                    <a:pt x="1572" y="1318"/>
                  </a:cubicBezTo>
                  <a:lnTo>
                    <a:pt x="966" y="872"/>
                  </a:lnTo>
                  <a:lnTo>
                    <a:pt x="1457" y="209"/>
                  </a:lnTo>
                  <a:lnTo>
                    <a:pt x="1389" y="163"/>
                  </a:lnTo>
                  <a:cubicBezTo>
                    <a:pt x="1234" y="51"/>
                    <a:pt x="1065" y="0"/>
                    <a:pt x="90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4"/>
            <p:cNvSpPr/>
            <p:nvPr/>
          </p:nvSpPr>
          <p:spPr>
            <a:xfrm>
              <a:off x="7731699" y="3108567"/>
              <a:ext cx="61850" cy="56822"/>
            </a:xfrm>
            <a:custGeom>
              <a:avLst/>
              <a:gdLst/>
              <a:ahLst/>
              <a:cxnLst/>
              <a:rect l="l" t="t" r="r" b="b"/>
              <a:pathLst>
                <a:path w="1796" h="1650" extrusionOk="0">
                  <a:moveTo>
                    <a:pt x="1132" y="0"/>
                  </a:moveTo>
                  <a:cubicBezTo>
                    <a:pt x="332" y="0"/>
                    <a:pt x="1" y="1018"/>
                    <a:pt x="641" y="1486"/>
                  </a:cubicBezTo>
                  <a:cubicBezTo>
                    <a:pt x="788" y="1597"/>
                    <a:pt x="960" y="1650"/>
                    <a:pt x="1130" y="1650"/>
                  </a:cubicBezTo>
                  <a:cubicBezTo>
                    <a:pt x="1382" y="1650"/>
                    <a:pt x="1632" y="1533"/>
                    <a:pt x="1796" y="1315"/>
                  </a:cubicBezTo>
                  <a:lnTo>
                    <a:pt x="1190" y="869"/>
                  </a:lnTo>
                  <a:lnTo>
                    <a:pt x="1681" y="195"/>
                  </a:lnTo>
                  <a:lnTo>
                    <a:pt x="1613" y="160"/>
                  </a:lnTo>
                  <a:cubicBezTo>
                    <a:pt x="1475" y="46"/>
                    <a:pt x="1304" y="0"/>
                    <a:pt x="1132" y="0"/>
                  </a:cubicBezTo>
                  <a:close/>
                </a:path>
              </a:pathLst>
            </a:custGeom>
            <a:solidFill>
              <a:srgbClr val="66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4"/>
            <p:cNvSpPr/>
            <p:nvPr/>
          </p:nvSpPr>
          <p:spPr>
            <a:xfrm>
              <a:off x="7804532" y="3127439"/>
              <a:ext cx="13809" cy="11847"/>
            </a:xfrm>
            <a:custGeom>
              <a:avLst/>
              <a:gdLst/>
              <a:ahLst/>
              <a:cxnLst/>
              <a:rect l="l" t="t" r="r" b="b"/>
              <a:pathLst>
                <a:path w="401" h="344" extrusionOk="0">
                  <a:moveTo>
                    <a:pt x="226" y="0"/>
                  </a:moveTo>
                  <a:cubicBezTo>
                    <a:pt x="187" y="0"/>
                    <a:pt x="147" y="15"/>
                    <a:pt x="115" y="47"/>
                  </a:cubicBezTo>
                  <a:cubicBezTo>
                    <a:pt x="1" y="161"/>
                    <a:pt x="81" y="344"/>
                    <a:pt x="229" y="344"/>
                  </a:cubicBezTo>
                  <a:cubicBezTo>
                    <a:pt x="321" y="344"/>
                    <a:pt x="401" y="264"/>
                    <a:pt x="401" y="173"/>
                  </a:cubicBezTo>
                  <a:cubicBezTo>
                    <a:pt x="401" y="70"/>
                    <a:pt x="314" y="0"/>
                    <a:pt x="2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4"/>
            <p:cNvSpPr/>
            <p:nvPr/>
          </p:nvSpPr>
          <p:spPr>
            <a:xfrm>
              <a:off x="7804532" y="3127473"/>
              <a:ext cx="15772" cy="11812"/>
            </a:xfrm>
            <a:custGeom>
              <a:avLst/>
              <a:gdLst/>
              <a:ahLst/>
              <a:cxnLst/>
              <a:rect l="l" t="t" r="r" b="b"/>
              <a:pathLst>
                <a:path w="458" h="343" extrusionOk="0">
                  <a:moveTo>
                    <a:pt x="229" y="0"/>
                  </a:moveTo>
                  <a:cubicBezTo>
                    <a:pt x="1" y="0"/>
                    <a:pt x="1" y="343"/>
                    <a:pt x="229" y="343"/>
                  </a:cubicBezTo>
                  <a:cubicBezTo>
                    <a:pt x="458" y="343"/>
                    <a:pt x="458" y="0"/>
                    <a:pt x="229" y="0"/>
                  </a:cubicBezTo>
                  <a:close/>
                </a:path>
              </a:pathLst>
            </a:custGeom>
            <a:solidFill>
              <a:srgbClr val="66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4"/>
            <p:cNvSpPr/>
            <p:nvPr/>
          </p:nvSpPr>
          <p:spPr>
            <a:xfrm>
              <a:off x="7838899" y="3127817"/>
              <a:ext cx="13706" cy="11778"/>
            </a:xfrm>
            <a:custGeom>
              <a:avLst/>
              <a:gdLst/>
              <a:ahLst/>
              <a:cxnLst/>
              <a:rect l="l" t="t" r="r" b="b"/>
              <a:pathLst>
                <a:path w="398" h="342" extrusionOk="0">
                  <a:moveTo>
                    <a:pt x="245" y="0"/>
                  </a:moveTo>
                  <a:cubicBezTo>
                    <a:pt x="239" y="0"/>
                    <a:pt x="232" y="1"/>
                    <a:pt x="226" y="1"/>
                  </a:cubicBezTo>
                  <a:cubicBezTo>
                    <a:pt x="222" y="1"/>
                    <a:pt x="217" y="1"/>
                    <a:pt x="213" y="1"/>
                  </a:cubicBezTo>
                  <a:cubicBezTo>
                    <a:pt x="73" y="1"/>
                    <a:pt x="0" y="187"/>
                    <a:pt x="112" y="287"/>
                  </a:cubicBezTo>
                  <a:cubicBezTo>
                    <a:pt x="145" y="325"/>
                    <a:pt x="188" y="341"/>
                    <a:pt x="230" y="341"/>
                  </a:cubicBezTo>
                  <a:cubicBezTo>
                    <a:pt x="315" y="341"/>
                    <a:pt x="397" y="273"/>
                    <a:pt x="397" y="173"/>
                  </a:cubicBezTo>
                  <a:cubicBezTo>
                    <a:pt x="397" y="77"/>
                    <a:pt x="337" y="0"/>
                    <a:pt x="24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4"/>
            <p:cNvSpPr/>
            <p:nvPr/>
          </p:nvSpPr>
          <p:spPr>
            <a:xfrm>
              <a:off x="7839588" y="3127473"/>
              <a:ext cx="14980" cy="11812"/>
            </a:xfrm>
            <a:custGeom>
              <a:avLst/>
              <a:gdLst/>
              <a:ahLst/>
              <a:cxnLst/>
              <a:rect l="l" t="t" r="r" b="b"/>
              <a:pathLst>
                <a:path w="435" h="343" extrusionOk="0">
                  <a:moveTo>
                    <a:pt x="206" y="0"/>
                  </a:moveTo>
                  <a:lnTo>
                    <a:pt x="206" y="11"/>
                  </a:lnTo>
                  <a:cubicBezTo>
                    <a:pt x="0" y="23"/>
                    <a:pt x="0" y="332"/>
                    <a:pt x="206" y="343"/>
                  </a:cubicBezTo>
                  <a:cubicBezTo>
                    <a:pt x="434" y="343"/>
                    <a:pt x="434" y="0"/>
                    <a:pt x="206" y="0"/>
                  </a:cubicBezTo>
                  <a:close/>
                </a:path>
              </a:pathLst>
            </a:custGeom>
            <a:solidFill>
              <a:srgbClr val="66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4"/>
            <p:cNvSpPr/>
            <p:nvPr/>
          </p:nvSpPr>
          <p:spPr>
            <a:xfrm>
              <a:off x="7709281" y="3126681"/>
              <a:ext cx="13809" cy="11950"/>
            </a:xfrm>
            <a:custGeom>
              <a:avLst/>
              <a:gdLst/>
              <a:ahLst/>
              <a:cxnLst/>
              <a:rect l="l" t="t" r="r" b="b"/>
              <a:pathLst>
                <a:path w="401" h="347" extrusionOk="0">
                  <a:moveTo>
                    <a:pt x="240" y="0"/>
                  </a:moveTo>
                  <a:cubicBezTo>
                    <a:pt x="80" y="0"/>
                    <a:pt x="0" y="183"/>
                    <a:pt x="114" y="297"/>
                  </a:cubicBezTo>
                  <a:cubicBezTo>
                    <a:pt x="148" y="331"/>
                    <a:pt x="190" y="346"/>
                    <a:pt x="231" y="346"/>
                  </a:cubicBezTo>
                  <a:cubicBezTo>
                    <a:pt x="317" y="346"/>
                    <a:pt x="400" y="280"/>
                    <a:pt x="400" y="172"/>
                  </a:cubicBezTo>
                  <a:cubicBezTo>
                    <a:pt x="400" y="80"/>
                    <a:pt x="332" y="0"/>
                    <a:pt x="24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4"/>
            <p:cNvSpPr/>
            <p:nvPr/>
          </p:nvSpPr>
          <p:spPr>
            <a:xfrm>
              <a:off x="7710038" y="3126647"/>
              <a:ext cx="15566" cy="11915"/>
            </a:xfrm>
            <a:custGeom>
              <a:avLst/>
              <a:gdLst/>
              <a:ahLst/>
              <a:cxnLst/>
              <a:rect l="l" t="t" r="r" b="b"/>
              <a:pathLst>
                <a:path w="452" h="346" extrusionOk="0">
                  <a:moveTo>
                    <a:pt x="228" y="0"/>
                  </a:moveTo>
                  <a:cubicBezTo>
                    <a:pt x="221" y="0"/>
                    <a:pt x="214" y="1"/>
                    <a:pt x="207" y="1"/>
                  </a:cubicBezTo>
                  <a:cubicBezTo>
                    <a:pt x="1" y="24"/>
                    <a:pt x="1" y="333"/>
                    <a:pt x="207" y="344"/>
                  </a:cubicBezTo>
                  <a:cubicBezTo>
                    <a:pt x="214" y="345"/>
                    <a:pt x="221" y="345"/>
                    <a:pt x="228" y="345"/>
                  </a:cubicBezTo>
                  <a:cubicBezTo>
                    <a:pt x="451" y="345"/>
                    <a:pt x="451" y="0"/>
                    <a:pt x="228" y="0"/>
                  </a:cubicBezTo>
                  <a:close/>
                </a:path>
              </a:pathLst>
            </a:custGeom>
            <a:solidFill>
              <a:srgbClr val="66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4"/>
            <p:cNvSpPr/>
            <p:nvPr/>
          </p:nvSpPr>
          <p:spPr>
            <a:xfrm>
              <a:off x="7680527" y="3126681"/>
              <a:ext cx="13809" cy="11743"/>
            </a:xfrm>
            <a:custGeom>
              <a:avLst/>
              <a:gdLst/>
              <a:ahLst/>
              <a:cxnLst/>
              <a:rect l="l" t="t" r="r" b="b"/>
              <a:pathLst>
                <a:path w="401" h="341" extrusionOk="0">
                  <a:moveTo>
                    <a:pt x="229" y="0"/>
                  </a:moveTo>
                  <a:cubicBezTo>
                    <a:pt x="81" y="0"/>
                    <a:pt x="1" y="183"/>
                    <a:pt x="115" y="286"/>
                  </a:cubicBezTo>
                  <a:cubicBezTo>
                    <a:pt x="149" y="324"/>
                    <a:pt x="191" y="340"/>
                    <a:pt x="233" y="340"/>
                  </a:cubicBezTo>
                  <a:cubicBezTo>
                    <a:pt x="318" y="340"/>
                    <a:pt x="401" y="271"/>
                    <a:pt x="401" y="172"/>
                  </a:cubicBezTo>
                  <a:cubicBezTo>
                    <a:pt x="401" y="80"/>
                    <a:pt x="332" y="0"/>
                    <a:pt x="22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4"/>
            <p:cNvSpPr/>
            <p:nvPr/>
          </p:nvSpPr>
          <p:spPr>
            <a:xfrm>
              <a:off x="7680527" y="3126681"/>
              <a:ext cx="13809" cy="11847"/>
            </a:xfrm>
            <a:custGeom>
              <a:avLst/>
              <a:gdLst/>
              <a:ahLst/>
              <a:cxnLst/>
              <a:rect l="l" t="t" r="r" b="b"/>
              <a:pathLst>
                <a:path w="401" h="344" extrusionOk="0">
                  <a:moveTo>
                    <a:pt x="229" y="0"/>
                  </a:moveTo>
                  <a:cubicBezTo>
                    <a:pt x="1" y="0"/>
                    <a:pt x="1" y="343"/>
                    <a:pt x="229" y="343"/>
                  </a:cubicBezTo>
                  <a:cubicBezTo>
                    <a:pt x="332" y="343"/>
                    <a:pt x="401" y="263"/>
                    <a:pt x="401" y="172"/>
                  </a:cubicBezTo>
                  <a:cubicBezTo>
                    <a:pt x="401" y="80"/>
                    <a:pt x="332" y="0"/>
                    <a:pt x="229" y="0"/>
                  </a:cubicBezTo>
                  <a:close/>
                </a:path>
              </a:pathLst>
            </a:custGeom>
            <a:solidFill>
              <a:srgbClr val="669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4"/>
            <p:cNvSpPr/>
            <p:nvPr/>
          </p:nvSpPr>
          <p:spPr>
            <a:xfrm>
              <a:off x="7505728" y="4610060"/>
              <a:ext cx="294923" cy="65776"/>
            </a:xfrm>
            <a:custGeom>
              <a:avLst/>
              <a:gdLst/>
              <a:ahLst/>
              <a:cxnLst/>
              <a:rect l="l" t="t" r="r" b="b"/>
              <a:pathLst>
                <a:path w="8564" h="1910" extrusionOk="0">
                  <a:moveTo>
                    <a:pt x="4596" y="0"/>
                  </a:moveTo>
                  <a:lnTo>
                    <a:pt x="1" y="126"/>
                  </a:lnTo>
                  <a:lnTo>
                    <a:pt x="138" y="1909"/>
                  </a:lnTo>
                  <a:lnTo>
                    <a:pt x="424" y="1909"/>
                  </a:lnTo>
                  <a:cubicBezTo>
                    <a:pt x="1693" y="1887"/>
                    <a:pt x="6837" y="1658"/>
                    <a:pt x="7660" y="1338"/>
                  </a:cubicBezTo>
                  <a:cubicBezTo>
                    <a:pt x="8563" y="972"/>
                    <a:pt x="4631" y="412"/>
                    <a:pt x="4631" y="412"/>
                  </a:cubicBezTo>
                  <a:lnTo>
                    <a:pt x="4596"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4"/>
            <p:cNvSpPr/>
            <p:nvPr/>
          </p:nvSpPr>
          <p:spPr>
            <a:xfrm>
              <a:off x="7506520" y="4629172"/>
              <a:ext cx="60679" cy="44700"/>
            </a:xfrm>
            <a:custGeom>
              <a:avLst/>
              <a:gdLst/>
              <a:ahLst/>
              <a:cxnLst/>
              <a:rect l="l" t="t" r="r" b="b"/>
              <a:pathLst>
                <a:path w="1762" h="1298" extrusionOk="0">
                  <a:moveTo>
                    <a:pt x="228" y="0"/>
                  </a:moveTo>
                  <a:cubicBezTo>
                    <a:pt x="152" y="0"/>
                    <a:pt x="76" y="6"/>
                    <a:pt x="1" y="17"/>
                  </a:cubicBezTo>
                  <a:lnTo>
                    <a:pt x="103" y="1297"/>
                  </a:lnTo>
                  <a:lnTo>
                    <a:pt x="1761" y="1194"/>
                  </a:lnTo>
                  <a:cubicBezTo>
                    <a:pt x="1658" y="806"/>
                    <a:pt x="1418" y="486"/>
                    <a:pt x="1098" y="268"/>
                  </a:cubicBezTo>
                  <a:cubicBezTo>
                    <a:pt x="840" y="94"/>
                    <a:pt x="538" y="0"/>
                    <a:pt x="22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4"/>
            <p:cNvSpPr/>
            <p:nvPr/>
          </p:nvSpPr>
          <p:spPr>
            <a:xfrm>
              <a:off x="7510446" y="4636025"/>
              <a:ext cx="268922" cy="39844"/>
            </a:xfrm>
            <a:custGeom>
              <a:avLst/>
              <a:gdLst/>
              <a:ahLst/>
              <a:cxnLst/>
              <a:rect l="l" t="t" r="r" b="b"/>
              <a:pathLst>
                <a:path w="7809" h="1157" extrusionOk="0">
                  <a:moveTo>
                    <a:pt x="6426" y="1"/>
                  </a:moveTo>
                  <a:cubicBezTo>
                    <a:pt x="6151" y="35"/>
                    <a:pt x="6071" y="618"/>
                    <a:pt x="6071" y="618"/>
                  </a:cubicBezTo>
                  <a:lnTo>
                    <a:pt x="1" y="1053"/>
                  </a:lnTo>
                  <a:lnTo>
                    <a:pt x="1" y="1155"/>
                  </a:lnTo>
                  <a:cubicBezTo>
                    <a:pt x="60" y="1156"/>
                    <a:pt x="120" y="1156"/>
                    <a:pt x="183" y="1156"/>
                  </a:cubicBezTo>
                  <a:cubicBezTo>
                    <a:pt x="2572" y="1156"/>
                    <a:pt x="7516" y="738"/>
                    <a:pt x="7660" y="515"/>
                  </a:cubicBezTo>
                  <a:cubicBezTo>
                    <a:pt x="7809" y="287"/>
                    <a:pt x="6426" y="1"/>
                    <a:pt x="642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4"/>
            <p:cNvSpPr/>
            <p:nvPr/>
          </p:nvSpPr>
          <p:spPr>
            <a:xfrm>
              <a:off x="7508104" y="4651384"/>
              <a:ext cx="265754" cy="21282"/>
            </a:xfrm>
            <a:custGeom>
              <a:avLst/>
              <a:gdLst/>
              <a:ahLst/>
              <a:cxnLst/>
              <a:rect l="l" t="t" r="r" b="b"/>
              <a:pathLst>
                <a:path w="7717" h="618" extrusionOk="0">
                  <a:moveTo>
                    <a:pt x="7637" y="1"/>
                  </a:moveTo>
                  <a:lnTo>
                    <a:pt x="7420" y="23"/>
                  </a:lnTo>
                  <a:lnTo>
                    <a:pt x="6597" y="103"/>
                  </a:lnTo>
                  <a:cubicBezTo>
                    <a:pt x="5888" y="172"/>
                    <a:pt x="4927" y="264"/>
                    <a:pt x="3864" y="355"/>
                  </a:cubicBezTo>
                  <a:cubicBezTo>
                    <a:pt x="2790" y="435"/>
                    <a:pt x="1829" y="492"/>
                    <a:pt x="1132" y="538"/>
                  </a:cubicBezTo>
                  <a:lnTo>
                    <a:pt x="297" y="584"/>
                  </a:lnTo>
                  <a:lnTo>
                    <a:pt x="69" y="607"/>
                  </a:lnTo>
                  <a:lnTo>
                    <a:pt x="0" y="618"/>
                  </a:lnTo>
                  <a:lnTo>
                    <a:pt x="297" y="618"/>
                  </a:lnTo>
                  <a:lnTo>
                    <a:pt x="1132" y="584"/>
                  </a:lnTo>
                  <a:cubicBezTo>
                    <a:pt x="1829" y="549"/>
                    <a:pt x="2801" y="492"/>
                    <a:pt x="3864" y="412"/>
                  </a:cubicBezTo>
                  <a:cubicBezTo>
                    <a:pt x="4927" y="321"/>
                    <a:pt x="5899" y="229"/>
                    <a:pt x="6597" y="149"/>
                  </a:cubicBezTo>
                  <a:lnTo>
                    <a:pt x="7420" y="46"/>
                  </a:lnTo>
                  <a:lnTo>
                    <a:pt x="7648" y="12"/>
                  </a:lnTo>
                  <a:cubicBezTo>
                    <a:pt x="7671" y="12"/>
                    <a:pt x="7694" y="1"/>
                    <a:pt x="77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4"/>
            <p:cNvSpPr/>
            <p:nvPr/>
          </p:nvSpPr>
          <p:spPr>
            <a:xfrm>
              <a:off x="7718303" y="4634062"/>
              <a:ext cx="14223" cy="25621"/>
            </a:xfrm>
            <a:custGeom>
              <a:avLst/>
              <a:gdLst/>
              <a:ahLst/>
              <a:cxnLst/>
              <a:rect l="l" t="t" r="r" b="b"/>
              <a:pathLst>
                <a:path w="413" h="744" extrusionOk="0">
                  <a:moveTo>
                    <a:pt x="413" y="1"/>
                  </a:moveTo>
                  <a:cubicBezTo>
                    <a:pt x="275" y="69"/>
                    <a:pt x="172" y="172"/>
                    <a:pt x="104" y="321"/>
                  </a:cubicBezTo>
                  <a:cubicBezTo>
                    <a:pt x="35" y="446"/>
                    <a:pt x="1" y="595"/>
                    <a:pt x="35" y="744"/>
                  </a:cubicBezTo>
                  <a:cubicBezTo>
                    <a:pt x="58" y="606"/>
                    <a:pt x="104" y="469"/>
                    <a:pt x="161" y="344"/>
                  </a:cubicBezTo>
                  <a:cubicBezTo>
                    <a:pt x="230" y="218"/>
                    <a:pt x="321" y="103"/>
                    <a:pt x="41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4"/>
            <p:cNvSpPr/>
            <p:nvPr/>
          </p:nvSpPr>
          <p:spPr>
            <a:xfrm>
              <a:off x="7671470" y="4626176"/>
              <a:ext cx="7507" cy="13844"/>
            </a:xfrm>
            <a:custGeom>
              <a:avLst/>
              <a:gdLst/>
              <a:ahLst/>
              <a:cxnLst/>
              <a:rect l="l" t="t" r="r" b="b"/>
              <a:pathLst>
                <a:path w="218" h="402" extrusionOk="0">
                  <a:moveTo>
                    <a:pt x="206" y="1"/>
                  </a:moveTo>
                  <a:cubicBezTo>
                    <a:pt x="195" y="1"/>
                    <a:pt x="138" y="81"/>
                    <a:pt x="81" y="195"/>
                  </a:cubicBezTo>
                  <a:cubicBezTo>
                    <a:pt x="35" y="252"/>
                    <a:pt x="1" y="332"/>
                    <a:pt x="1" y="401"/>
                  </a:cubicBezTo>
                  <a:cubicBezTo>
                    <a:pt x="12" y="401"/>
                    <a:pt x="69" y="332"/>
                    <a:pt x="126" y="218"/>
                  </a:cubicBezTo>
                  <a:cubicBezTo>
                    <a:pt x="183" y="104"/>
                    <a:pt x="218" y="12"/>
                    <a:pt x="20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4"/>
            <p:cNvSpPr/>
            <p:nvPr/>
          </p:nvSpPr>
          <p:spPr>
            <a:xfrm>
              <a:off x="7657695" y="4624558"/>
              <a:ext cx="9884" cy="9987"/>
            </a:xfrm>
            <a:custGeom>
              <a:avLst/>
              <a:gdLst/>
              <a:ahLst/>
              <a:cxnLst/>
              <a:rect l="l" t="t" r="r" b="b"/>
              <a:pathLst>
                <a:path w="287" h="290" extrusionOk="0">
                  <a:moveTo>
                    <a:pt x="271" y="1"/>
                  </a:moveTo>
                  <a:cubicBezTo>
                    <a:pt x="252" y="1"/>
                    <a:pt x="189" y="55"/>
                    <a:pt x="126" y="128"/>
                  </a:cubicBezTo>
                  <a:cubicBezTo>
                    <a:pt x="46" y="208"/>
                    <a:pt x="0" y="277"/>
                    <a:pt x="12" y="288"/>
                  </a:cubicBezTo>
                  <a:cubicBezTo>
                    <a:pt x="13" y="289"/>
                    <a:pt x="14" y="289"/>
                    <a:pt x="16" y="289"/>
                  </a:cubicBezTo>
                  <a:cubicBezTo>
                    <a:pt x="35" y="289"/>
                    <a:pt x="98" y="235"/>
                    <a:pt x="161" y="162"/>
                  </a:cubicBezTo>
                  <a:cubicBezTo>
                    <a:pt x="241" y="94"/>
                    <a:pt x="286" y="25"/>
                    <a:pt x="275" y="2"/>
                  </a:cubicBezTo>
                  <a:cubicBezTo>
                    <a:pt x="274" y="1"/>
                    <a:pt x="272" y="1"/>
                    <a:pt x="2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4"/>
            <p:cNvSpPr/>
            <p:nvPr/>
          </p:nvSpPr>
          <p:spPr>
            <a:xfrm>
              <a:off x="7649017" y="4618703"/>
              <a:ext cx="16186" cy="1997"/>
            </a:xfrm>
            <a:custGeom>
              <a:avLst/>
              <a:gdLst/>
              <a:ahLst/>
              <a:cxnLst/>
              <a:rect l="l" t="t" r="r" b="b"/>
              <a:pathLst>
                <a:path w="470" h="58" extrusionOk="0">
                  <a:moveTo>
                    <a:pt x="310" y="1"/>
                  </a:moveTo>
                  <a:cubicBezTo>
                    <a:pt x="204" y="1"/>
                    <a:pt x="100" y="16"/>
                    <a:pt x="1" y="46"/>
                  </a:cubicBezTo>
                  <a:cubicBezTo>
                    <a:pt x="50" y="54"/>
                    <a:pt x="103" y="58"/>
                    <a:pt x="155" y="58"/>
                  </a:cubicBezTo>
                  <a:cubicBezTo>
                    <a:pt x="261" y="58"/>
                    <a:pt x="371" y="43"/>
                    <a:pt x="470" y="12"/>
                  </a:cubicBezTo>
                  <a:cubicBezTo>
                    <a:pt x="416" y="5"/>
                    <a:pt x="363" y="1"/>
                    <a:pt x="31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4"/>
            <p:cNvSpPr/>
            <p:nvPr/>
          </p:nvSpPr>
          <p:spPr>
            <a:xfrm>
              <a:off x="7675396" y="4610680"/>
              <a:ext cx="28790" cy="18286"/>
            </a:xfrm>
            <a:custGeom>
              <a:avLst/>
              <a:gdLst/>
              <a:ahLst/>
              <a:cxnLst/>
              <a:rect l="l" t="t" r="r" b="b"/>
              <a:pathLst>
                <a:path w="836" h="531" extrusionOk="0">
                  <a:moveTo>
                    <a:pt x="578" y="51"/>
                  </a:moveTo>
                  <a:cubicBezTo>
                    <a:pt x="638" y="51"/>
                    <a:pt x="698" y="62"/>
                    <a:pt x="755" y="85"/>
                  </a:cubicBezTo>
                  <a:cubicBezTo>
                    <a:pt x="801" y="119"/>
                    <a:pt x="790" y="177"/>
                    <a:pt x="733" y="211"/>
                  </a:cubicBezTo>
                  <a:cubicBezTo>
                    <a:pt x="687" y="234"/>
                    <a:pt x="630" y="268"/>
                    <a:pt x="584" y="291"/>
                  </a:cubicBezTo>
                  <a:cubicBezTo>
                    <a:pt x="481" y="325"/>
                    <a:pt x="378" y="360"/>
                    <a:pt x="287" y="394"/>
                  </a:cubicBezTo>
                  <a:cubicBezTo>
                    <a:pt x="201" y="411"/>
                    <a:pt x="130" y="422"/>
                    <a:pt x="80" y="431"/>
                  </a:cubicBezTo>
                  <a:lnTo>
                    <a:pt x="80" y="431"/>
                  </a:lnTo>
                  <a:cubicBezTo>
                    <a:pt x="103" y="374"/>
                    <a:pt x="132" y="319"/>
                    <a:pt x="161" y="268"/>
                  </a:cubicBezTo>
                  <a:cubicBezTo>
                    <a:pt x="218" y="188"/>
                    <a:pt x="310" y="119"/>
                    <a:pt x="401" y="85"/>
                  </a:cubicBezTo>
                  <a:cubicBezTo>
                    <a:pt x="458" y="62"/>
                    <a:pt x="518" y="51"/>
                    <a:pt x="578" y="51"/>
                  </a:cubicBezTo>
                  <a:close/>
                  <a:moveTo>
                    <a:pt x="577" y="1"/>
                  </a:moveTo>
                  <a:cubicBezTo>
                    <a:pt x="328" y="1"/>
                    <a:pt x="100" y="173"/>
                    <a:pt x="49" y="436"/>
                  </a:cubicBezTo>
                  <a:lnTo>
                    <a:pt x="49" y="436"/>
                  </a:lnTo>
                  <a:cubicBezTo>
                    <a:pt x="18" y="442"/>
                    <a:pt x="1" y="447"/>
                    <a:pt x="1" y="451"/>
                  </a:cubicBezTo>
                  <a:cubicBezTo>
                    <a:pt x="16" y="453"/>
                    <a:pt x="32" y="454"/>
                    <a:pt x="47" y="455"/>
                  </a:cubicBezTo>
                  <a:lnTo>
                    <a:pt x="47" y="455"/>
                  </a:lnTo>
                  <a:cubicBezTo>
                    <a:pt x="47" y="476"/>
                    <a:pt x="47" y="499"/>
                    <a:pt x="47" y="531"/>
                  </a:cubicBezTo>
                  <a:cubicBezTo>
                    <a:pt x="53" y="506"/>
                    <a:pt x="61" y="480"/>
                    <a:pt x="70" y="455"/>
                  </a:cubicBezTo>
                  <a:lnTo>
                    <a:pt x="70" y="455"/>
                  </a:lnTo>
                  <a:cubicBezTo>
                    <a:pt x="74" y="455"/>
                    <a:pt x="78" y="455"/>
                    <a:pt x="81" y="455"/>
                  </a:cubicBezTo>
                  <a:cubicBezTo>
                    <a:pt x="153" y="455"/>
                    <a:pt x="220" y="445"/>
                    <a:pt x="287" y="428"/>
                  </a:cubicBezTo>
                  <a:cubicBezTo>
                    <a:pt x="390" y="405"/>
                    <a:pt x="492" y="371"/>
                    <a:pt x="595" y="337"/>
                  </a:cubicBezTo>
                  <a:cubicBezTo>
                    <a:pt x="653" y="314"/>
                    <a:pt x="710" y="279"/>
                    <a:pt x="767" y="245"/>
                  </a:cubicBezTo>
                  <a:cubicBezTo>
                    <a:pt x="801" y="222"/>
                    <a:pt x="824" y="188"/>
                    <a:pt x="835" y="142"/>
                  </a:cubicBezTo>
                  <a:cubicBezTo>
                    <a:pt x="835" y="97"/>
                    <a:pt x="824" y="62"/>
                    <a:pt x="778" y="39"/>
                  </a:cubicBezTo>
                  <a:cubicBezTo>
                    <a:pt x="712" y="13"/>
                    <a:pt x="644" y="1"/>
                    <a:pt x="57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4"/>
            <p:cNvSpPr/>
            <p:nvPr/>
          </p:nvSpPr>
          <p:spPr>
            <a:xfrm>
              <a:off x="7663205" y="4607305"/>
              <a:ext cx="16186" cy="18906"/>
            </a:xfrm>
            <a:custGeom>
              <a:avLst/>
              <a:gdLst/>
              <a:ahLst/>
              <a:cxnLst/>
              <a:rect l="l" t="t" r="r" b="b"/>
              <a:pathLst>
                <a:path w="470" h="549" extrusionOk="0">
                  <a:moveTo>
                    <a:pt x="103" y="0"/>
                  </a:moveTo>
                  <a:cubicBezTo>
                    <a:pt x="35" y="23"/>
                    <a:pt x="1" y="92"/>
                    <a:pt x="23" y="149"/>
                  </a:cubicBezTo>
                  <a:cubicBezTo>
                    <a:pt x="35" y="195"/>
                    <a:pt x="46" y="240"/>
                    <a:pt x="81" y="275"/>
                  </a:cubicBezTo>
                  <a:cubicBezTo>
                    <a:pt x="126" y="343"/>
                    <a:pt x="172" y="389"/>
                    <a:pt x="229" y="446"/>
                  </a:cubicBezTo>
                  <a:cubicBezTo>
                    <a:pt x="286" y="492"/>
                    <a:pt x="343" y="526"/>
                    <a:pt x="412" y="549"/>
                  </a:cubicBezTo>
                  <a:cubicBezTo>
                    <a:pt x="412" y="549"/>
                    <a:pt x="343" y="503"/>
                    <a:pt x="263" y="412"/>
                  </a:cubicBezTo>
                  <a:cubicBezTo>
                    <a:pt x="206" y="366"/>
                    <a:pt x="161" y="309"/>
                    <a:pt x="115" y="252"/>
                  </a:cubicBezTo>
                  <a:cubicBezTo>
                    <a:pt x="69" y="183"/>
                    <a:pt x="35" y="80"/>
                    <a:pt x="103" y="57"/>
                  </a:cubicBezTo>
                  <a:cubicBezTo>
                    <a:pt x="109" y="57"/>
                    <a:pt x="115" y="56"/>
                    <a:pt x="121" y="56"/>
                  </a:cubicBezTo>
                  <a:cubicBezTo>
                    <a:pt x="195" y="56"/>
                    <a:pt x="267" y="119"/>
                    <a:pt x="309" y="172"/>
                  </a:cubicBezTo>
                  <a:cubicBezTo>
                    <a:pt x="355" y="217"/>
                    <a:pt x="389" y="286"/>
                    <a:pt x="412" y="355"/>
                  </a:cubicBezTo>
                  <a:cubicBezTo>
                    <a:pt x="423" y="412"/>
                    <a:pt x="435" y="480"/>
                    <a:pt x="435" y="549"/>
                  </a:cubicBezTo>
                  <a:cubicBezTo>
                    <a:pt x="469" y="480"/>
                    <a:pt x="469" y="412"/>
                    <a:pt x="458" y="343"/>
                  </a:cubicBezTo>
                  <a:cubicBezTo>
                    <a:pt x="435" y="263"/>
                    <a:pt x="401" y="195"/>
                    <a:pt x="355" y="137"/>
                  </a:cubicBezTo>
                  <a:cubicBezTo>
                    <a:pt x="298" y="46"/>
                    <a:pt x="206" y="0"/>
                    <a:pt x="1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4"/>
            <p:cNvSpPr/>
            <p:nvPr/>
          </p:nvSpPr>
          <p:spPr>
            <a:xfrm>
              <a:off x="7507691" y="4627381"/>
              <a:ext cx="59095" cy="41773"/>
            </a:xfrm>
            <a:custGeom>
              <a:avLst/>
              <a:gdLst/>
              <a:ahLst/>
              <a:cxnLst/>
              <a:rect l="l" t="t" r="r" b="b"/>
              <a:pathLst>
                <a:path w="1716" h="1213" extrusionOk="0">
                  <a:moveTo>
                    <a:pt x="332" y="0"/>
                  </a:moveTo>
                  <a:cubicBezTo>
                    <a:pt x="252" y="0"/>
                    <a:pt x="172" y="12"/>
                    <a:pt x="81" y="35"/>
                  </a:cubicBezTo>
                  <a:cubicBezTo>
                    <a:pt x="58" y="35"/>
                    <a:pt x="24" y="46"/>
                    <a:pt x="1" y="57"/>
                  </a:cubicBezTo>
                  <a:cubicBezTo>
                    <a:pt x="1" y="59"/>
                    <a:pt x="4" y="60"/>
                    <a:pt x="9" y="60"/>
                  </a:cubicBezTo>
                  <a:cubicBezTo>
                    <a:pt x="34" y="60"/>
                    <a:pt x="119" y="44"/>
                    <a:pt x="247" y="44"/>
                  </a:cubicBezTo>
                  <a:cubicBezTo>
                    <a:pt x="274" y="44"/>
                    <a:pt x="302" y="44"/>
                    <a:pt x="332" y="46"/>
                  </a:cubicBezTo>
                  <a:cubicBezTo>
                    <a:pt x="607" y="57"/>
                    <a:pt x="870" y="137"/>
                    <a:pt x="1098" y="286"/>
                  </a:cubicBezTo>
                  <a:cubicBezTo>
                    <a:pt x="1316" y="435"/>
                    <a:pt x="1498" y="652"/>
                    <a:pt x="1601" y="892"/>
                  </a:cubicBezTo>
                  <a:cubicBezTo>
                    <a:pt x="1693" y="1086"/>
                    <a:pt x="1704" y="1212"/>
                    <a:pt x="1716" y="1212"/>
                  </a:cubicBezTo>
                  <a:cubicBezTo>
                    <a:pt x="1716" y="1189"/>
                    <a:pt x="1716" y="1155"/>
                    <a:pt x="1716" y="1121"/>
                  </a:cubicBezTo>
                  <a:cubicBezTo>
                    <a:pt x="1693" y="1041"/>
                    <a:pt x="1670" y="961"/>
                    <a:pt x="1636" y="881"/>
                  </a:cubicBezTo>
                  <a:cubicBezTo>
                    <a:pt x="1430" y="343"/>
                    <a:pt x="915" y="0"/>
                    <a:pt x="3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4"/>
            <p:cNvSpPr/>
            <p:nvPr/>
          </p:nvSpPr>
          <p:spPr>
            <a:xfrm>
              <a:off x="7585654" y="4649765"/>
              <a:ext cx="45699" cy="4442"/>
            </a:xfrm>
            <a:custGeom>
              <a:avLst/>
              <a:gdLst/>
              <a:ahLst/>
              <a:cxnLst/>
              <a:rect l="l" t="t" r="r" b="b"/>
              <a:pathLst>
                <a:path w="1327" h="129" extrusionOk="0">
                  <a:moveTo>
                    <a:pt x="1316" y="0"/>
                  </a:moveTo>
                  <a:cubicBezTo>
                    <a:pt x="1261" y="0"/>
                    <a:pt x="990" y="39"/>
                    <a:pt x="663" y="59"/>
                  </a:cubicBezTo>
                  <a:cubicBezTo>
                    <a:pt x="298" y="82"/>
                    <a:pt x="0" y="82"/>
                    <a:pt x="0" y="105"/>
                  </a:cubicBezTo>
                  <a:cubicBezTo>
                    <a:pt x="135" y="119"/>
                    <a:pt x="273" y="129"/>
                    <a:pt x="414" y="129"/>
                  </a:cubicBezTo>
                  <a:cubicBezTo>
                    <a:pt x="500" y="129"/>
                    <a:pt x="588" y="125"/>
                    <a:pt x="675" y="116"/>
                  </a:cubicBezTo>
                  <a:cubicBezTo>
                    <a:pt x="892" y="105"/>
                    <a:pt x="1121" y="70"/>
                    <a:pt x="1327" y="2"/>
                  </a:cubicBezTo>
                  <a:cubicBezTo>
                    <a:pt x="1327" y="1"/>
                    <a:pt x="1323" y="0"/>
                    <a:pt x="131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4"/>
            <p:cNvSpPr/>
            <p:nvPr/>
          </p:nvSpPr>
          <p:spPr>
            <a:xfrm>
              <a:off x="7554558" y="4655654"/>
              <a:ext cx="5923" cy="8747"/>
            </a:xfrm>
            <a:custGeom>
              <a:avLst/>
              <a:gdLst/>
              <a:ahLst/>
              <a:cxnLst/>
              <a:rect l="l" t="t" r="r" b="b"/>
              <a:pathLst>
                <a:path w="172" h="254" extrusionOk="0">
                  <a:moveTo>
                    <a:pt x="17" y="1"/>
                  </a:moveTo>
                  <a:cubicBezTo>
                    <a:pt x="15" y="1"/>
                    <a:pt x="13" y="1"/>
                    <a:pt x="12" y="2"/>
                  </a:cubicBezTo>
                  <a:cubicBezTo>
                    <a:pt x="0" y="14"/>
                    <a:pt x="35" y="60"/>
                    <a:pt x="80" y="128"/>
                  </a:cubicBezTo>
                  <a:cubicBezTo>
                    <a:pt x="115" y="197"/>
                    <a:pt x="137" y="254"/>
                    <a:pt x="149" y="254"/>
                  </a:cubicBezTo>
                  <a:cubicBezTo>
                    <a:pt x="160" y="254"/>
                    <a:pt x="172" y="174"/>
                    <a:pt x="126" y="105"/>
                  </a:cubicBezTo>
                  <a:cubicBezTo>
                    <a:pt x="85" y="44"/>
                    <a:pt x="35" y="1"/>
                    <a:pt x="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4"/>
            <p:cNvSpPr/>
            <p:nvPr/>
          </p:nvSpPr>
          <p:spPr>
            <a:xfrm>
              <a:off x="7541955" y="4642224"/>
              <a:ext cx="7129" cy="5717"/>
            </a:xfrm>
            <a:custGeom>
              <a:avLst/>
              <a:gdLst/>
              <a:ahLst/>
              <a:cxnLst/>
              <a:rect l="l" t="t" r="r" b="b"/>
              <a:pathLst>
                <a:path w="207" h="166" extrusionOk="0">
                  <a:moveTo>
                    <a:pt x="17" y="1"/>
                  </a:moveTo>
                  <a:cubicBezTo>
                    <a:pt x="14" y="1"/>
                    <a:pt x="12" y="2"/>
                    <a:pt x="12" y="4"/>
                  </a:cubicBezTo>
                  <a:cubicBezTo>
                    <a:pt x="0" y="15"/>
                    <a:pt x="35" y="61"/>
                    <a:pt x="92" y="95"/>
                  </a:cubicBezTo>
                  <a:cubicBezTo>
                    <a:pt x="132" y="135"/>
                    <a:pt x="171" y="166"/>
                    <a:pt x="189" y="166"/>
                  </a:cubicBezTo>
                  <a:cubicBezTo>
                    <a:pt x="191" y="166"/>
                    <a:pt x="193" y="165"/>
                    <a:pt x="195" y="164"/>
                  </a:cubicBezTo>
                  <a:cubicBezTo>
                    <a:pt x="206" y="152"/>
                    <a:pt x="172" y="107"/>
                    <a:pt x="126" y="61"/>
                  </a:cubicBezTo>
                  <a:cubicBezTo>
                    <a:pt x="79" y="23"/>
                    <a:pt x="31" y="1"/>
                    <a:pt x="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4"/>
            <p:cNvSpPr/>
            <p:nvPr/>
          </p:nvSpPr>
          <p:spPr>
            <a:xfrm>
              <a:off x="7525012" y="4635784"/>
              <a:ext cx="9505" cy="3513"/>
            </a:xfrm>
            <a:custGeom>
              <a:avLst/>
              <a:gdLst/>
              <a:ahLst/>
              <a:cxnLst/>
              <a:rect l="l" t="t" r="r" b="b"/>
              <a:pathLst>
                <a:path w="276" h="102" extrusionOk="0">
                  <a:moveTo>
                    <a:pt x="90" y="0"/>
                  </a:moveTo>
                  <a:cubicBezTo>
                    <a:pt x="34" y="0"/>
                    <a:pt x="1" y="22"/>
                    <a:pt x="1" y="31"/>
                  </a:cubicBezTo>
                  <a:cubicBezTo>
                    <a:pt x="1" y="53"/>
                    <a:pt x="69" y="42"/>
                    <a:pt x="138" y="65"/>
                  </a:cubicBezTo>
                  <a:cubicBezTo>
                    <a:pt x="197" y="75"/>
                    <a:pt x="239" y="102"/>
                    <a:pt x="257" y="102"/>
                  </a:cubicBezTo>
                  <a:cubicBezTo>
                    <a:pt x="260" y="102"/>
                    <a:pt x="262" y="101"/>
                    <a:pt x="264" y="99"/>
                  </a:cubicBezTo>
                  <a:cubicBezTo>
                    <a:pt x="275" y="88"/>
                    <a:pt x="229" y="31"/>
                    <a:pt x="149" y="8"/>
                  </a:cubicBezTo>
                  <a:cubicBezTo>
                    <a:pt x="127" y="2"/>
                    <a:pt x="107" y="0"/>
                    <a:pt x="9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4"/>
            <p:cNvSpPr/>
            <p:nvPr/>
          </p:nvSpPr>
          <p:spPr>
            <a:xfrm>
              <a:off x="7512822" y="4634544"/>
              <a:ext cx="5166" cy="2204"/>
            </a:xfrm>
            <a:custGeom>
              <a:avLst/>
              <a:gdLst/>
              <a:ahLst/>
              <a:cxnLst/>
              <a:rect l="l" t="t" r="r" b="b"/>
              <a:pathLst>
                <a:path w="150" h="64" extrusionOk="0">
                  <a:moveTo>
                    <a:pt x="32" y="1"/>
                  </a:moveTo>
                  <a:cubicBezTo>
                    <a:pt x="18" y="1"/>
                    <a:pt x="6" y="4"/>
                    <a:pt x="0" y="9"/>
                  </a:cubicBezTo>
                  <a:cubicBezTo>
                    <a:pt x="0" y="21"/>
                    <a:pt x="23" y="44"/>
                    <a:pt x="69" y="55"/>
                  </a:cubicBezTo>
                  <a:cubicBezTo>
                    <a:pt x="86" y="61"/>
                    <a:pt x="103" y="64"/>
                    <a:pt x="116" y="64"/>
                  </a:cubicBezTo>
                  <a:cubicBezTo>
                    <a:pt x="129" y="64"/>
                    <a:pt x="138" y="61"/>
                    <a:pt x="138" y="55"/>
                  </a:cubicBezTo>
                  <a:cubicBezTo>
                    <a:pt x="149" y="44"/>
                    <a:pt x="115" y="21"/>
                    <a:pt x="80" y="9"/>
                  </a:cubicBezTo>
                  <a:cubicBezTo>
                    <a:pt x="63" y="4"/>
                    <a:pt x="46" y="1"/>
                    <a:pt x="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4"/>
            <p:cNvSpPr/>
            <p:nvPr/>
          </p:nvSpPr>
          <p:spPr>
            <a:xfrm>
              <a:off x="7474632" y="4318350"/>
              <a:ext cx="185480" cy="296851"/>
            </a:xfrm>
            <a:custGeom>
              <a:avLst/>
              <a:gdLst/>
              <a:ahLst/>
              <a:cxnLst/>
              <a:rect l="l" t="t" r="r" b="b"/>
              <a:pathLst>
                <a:path w="5386" h="8620" extrusionOk="0">
                  <a:moveTo>
                    <a:pt x="4608" y="0"/>
                  </a:moveTo>
                  <a:lnTo>
                    <a:pt x="1" y="1109"/>
                  </a:lnTo>
                  <a:lnTo>
                    <a:pt x="949" y="8620"/>
                  </a:lnTo>
                  <a:lnTo>
                    <a:pt x="5385" y="8574"/>
                  </a:lnTo>
                  <a:lnTo>
                    <a:pt x="4608" y="0"/>
                  </a:lnTo>
                  <a:close/>
                </a:path>
              </a:pathLst>
            </a:custGeom>
            <a:solidFill>
              <a:srgbClr val="F0B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4"/>
            <p:cNvSpPr/>
            <p:nvPr/>
          </p:nvSpPr>
          <p:spPr>
            <a:xfrm>
              <a:off x="7495121" y="4499416"/>
              <a:ext cx="164990" cy="114987"/>
            </a:xfrm>
            <a:custGeom>
              <a:avLst/>
              <a:gdLst/>
              <a:ahLst/>
              <a:cxnLst/>
              <a:rect l="l" t="t" r="r" b="b"/>
              <a:pathLst>
                <a:path w="4791" h="3339" extrusionOk="0">
                  <a:moveTo>
                    <a:pt x="4493" y="1"/>
                  </a:moveTo>
                  <a:lnTo>
                    <a:pt x="0" y="424"/>
                  </a:lnTo>
                  <a:lnTo>
                    <a:pt x="309" y="3339"/>
                  </a:lnTo>
                  <a:lnTo>
                    <a:pt x="4790" y="3316"/>
                  </a:lnTo>
                  <a:lnTo>
                    <a:pt x="44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4"/>
            <p:cNvSpPr/>
            <p:nvPr/>
          </p:nvSpPr>
          <p:spPr>
            <a:xfrm>
              <a:off x="7498255" y="4523900"/>
              <a:ext cx="155141" cy="14085"/>
            </a:xfrm>
            <a:custGeom>
              <a:avLst/>
              <a:gdLst/>
              <a:ahLst/>
              <a:cxnLst/>
              <a:rect l="l" t="t" r="r" b="b"/>
              <a:pathLst>
                <a:path w="4505" h="409" extrusionOk="0">
                  <a:moveTo>
                    <a:pt x="4393" y="0"/>
                  </a:moveTo>
                  <a:cubicBezTo>
                    <a:pt x="4099" y="0"/>
                    <a:pt x="3253" y="53"/>
                    <a:pt x="2253" y="136"/>
                  </a:cubicBezTo>
                  <a:cubicBezTo>
                    <a:pt x="995" y="250"/>
                    <a:pt x="0" y="364"/>
                    <a:pt x="0" y="399"/>
                  </a:cubicBezTo>
                  <a:cubicBezTo>
                    <a:pt x="0" y="406"/>
                    <a:pt x="40" y="409"/>
                    <a:pt x="112" y="409"/>
                  </a:cubicBezTo>
                  <a:cubicBezTo>
                    <a:pt x="407" y="409"/>
                    <a:pt x="1252" y="356"/>
                    <a:pt x="2253" y="273"/>
                  </a:cubicBezTo>
                  <a:cubicBezTo>
                    <a:pt x="3510" y="170"/>
                    <a:pt x="4505" y="44"/>
                    <a:pt x="4505" y="10"/>
                  </a:cubicBezTo>
                  <a:cubicBezTo>
                    <a:pt x="4505" y="3"/>
                    <a:pt x="4466" y="0"/>
                    <a:pt x="4393"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4"/>
            <p:cNvSpPr/>
            <p:nvPr/>
          </p:nvSpPr>
          <p:spPr>
            <a:xfrm>
              <a:off x="7498634" y="4533715"/>
              <a:ext cx="155933" cy="13947"/>
            </a:xfrm>
            <a:custGeom>
              <a:avLst/>
              <a:gdLst/>
              <a:ahLst/>
              <a:cxnLst/>
              <a:rect l="l" t="t" r="r" b="b"/>
              <a:pathLst>
                <a:path w="4528" h="405" extrusionOk="0">
                  <a:moveTo>
                    <a:pt x="4415" y="1"/>
                  </a:moveTo>
                  <a:cubicBezTo>
                    <a:pt x="4118" y="1"/>
                    <a:pt x="3265" y="54"/>
                    <a:pt x="2264" y="137"/>
                  </a:cubicBezTo>
                  <a:cubicBezTo>
                    <a:pt x="1007" y="239"/>
                    <a:pt x="1" y="354"/>
                    <a:pt x="12" y="388"/>
                  </a:cubicBezTo>
                  <a:cubicBezTo>
                    <a:pt x="12" y="399"/>
                    <a:pt x="69" y="404"/>
                    <a:pt x="173" y="404"/>
                  </a:cubicBezTo>
                  <a:cubicBezTo>
                    <a:pt x="505" y="404"/>
                    <a:pt x="1318" y="352"/>
                    <a:pt x="2276" y="274"/>
                  </a:cubicBezTo>
                  <a:cubicBezTo>
                    <a:pt x="3522" y="171"/>
                    <a:pt x="4528" y="45"/>
                    <a:pt x="4528" y="11"/>
                  </a:cubicBezTo>
                  <a:cubicBezTo>
                    <a:pt x="4528" y="4"/>
                    <a:pt x="4488" y="1"/>
                    <a:pt x="4415"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4"/>
            <p:cNvSpPr/>
            <p:nvPr/>
          </p:nvSpPr>
          <p:spPr>
            <a:xfrm>
              <a:off x="7544710" y="1806840"/>
              <a:ext cx="382291" cy="663094"/>
            </a:xfrm>
            <a:custGeom>
              <a:avLst/>
              <a:gdLst/>
              <a:ahLst/>
              <a:cxnLst/>
              <a:rect l="l" t="t" r="r" b="b"/>
              <a:pathLst>
                <a:path w="11101" h="19255" extrusionOk="0">
                  <a:moveTo>
                    <a:pt x="3321" y="0"/>
                  </a:moveTo>
                  <a:cubicBezTo>
                    <a:pt x="3217" y="0"/>
                    <a:pt x="3148" y="137"/>
                    <a:pt x="3167" y="270"/>
                  </a:cubicBezTo>
                  <a:cubicBezTo>
                    <a:pt x="3201" y="510"/>
                    <a:pt x="3704" y="2293"/>
                    <a:pt x="3704" y="2293"/>
                  </a:cubicBezTo>
                  <a:cubicBezTo>
                    <a:pt x="2970" y="389"/>
                    <a:pt x="2667" y="94"/>
                    <a:pt x="2495" y="94"/>
                  </a:cubicBezTo>
                  <a:cubicBezTo>
                    <a:pt x="2468" y="94"/>
                    <a:pt x="2445" y="101"/>
                    <a:pt x="2424" y="110"/>
                  </a:cubicBezTo>
                  <a:cubicBezTo>
                    <a:pt x="2264" y="190"/>
                    <a:pt x="3064" y="2190"/>
                    <a:pt x="3064" y="2190"/>
                  </a:cubicBezTo>
                  <a:cubicBezTo>
                    <a:pt x="2823" y="2086"/>
                    <a:pt x="2582" y="2029"/>
                    <a:pt x="2333" y="2029"/>
                  </a:cubicBezTo>
                  <a:cubicBezTo>
                    <a:pt x="2310" y="2029"/>
                    <a:pt x="2287" y="2029"/>
                    <a:pt x="2264" y="2030"/>
                  </a:cubicBezTo>
                  <a:cubicBezTo>
                    <a:pt x="1590" y="2042"/>
                    <a:pt x="1064" y="2888"/>
                    <a:pt x="1189" y="3128"/>
                  </a:cubicBezTo>
                  <a:cubicBezTo>
                    <a:pt x="1244" y="3237"/>
                    <a:pt x="1342" y="3265"/>
                    <a:pt x="1431" y="3265"/>
                  </a:cubicBezTo>
                  <a:cubicBezTo>
                    <a:pt x="1528" y="3265"/>
                    <a:pt x="1612" y="3231"/>
                    <a:pt x="1612" y="3231"/>
                  </a:cubicBezTo>
                  <a:cubicBezTo>
                    <a:pt x="1770" y="2825"/>
                    <a:pt x="2094" y="2637"/>
                    <a:pt x="2414" y="2637"/>
                  </a:cubicBezTo>
                  <a:cubicBezTo>
                    <a:pt x="2697" y="2637"/>
                    <a:pt x="2977" y="2785"/>
                    <a:pt x="3133" y="3059"/>
                  </a:cubicBezTo>
                  <a:cubicBezTo>
                    <a:pt x="3377" y="3495"/>
                    <a:pt x="3017" y="3844"/>
                    <a:pt x="2670" y="3844"/>
                  </a:cubicBezTo>
                  <a:cubicBezTo>
                    <a:pt x="2561" y="3844"/>
                    <a:pt x="2454" y="3810"/>
                    <a:pt x="2367" y="3734"/>
                  </a:cubicBezTo>
                  <a:cubicBezTo>
                    <a:pt x="2030" y="3436"/>
                    <a:pt x="1821" y="3351"/>
                    <a:pt x="1691" y="3351"/>
                  </a:cubicBezTo>
                  <a:cubicBezTo>
                    <a:pt x="1517" y="3351"/>
                    <a:pt x="1487" y="3505"/>
                    <a:pt x="1487" y="3505"/>
                  </a:cubicBezTo>
                  <a:lnTo>
                    <a:pt x="3110" y="5140"/>
                  </a:lnTo>
                  <a:cubicBezTo>
                    <a:pt x="3510" y="6009"/>
                    <a:pt x="3670" y="6294"/>
                    <a:pt x="3670" y="6294"/>
                  </a:cubicBezTo>
                  <a:lnTo>
                    <a:pt x="5625" y="14548"/>
                  </a:lnTo>
                  <a:lnTo>
                    <a:pt x="629" y="13062"/>
                  </a:lnTo>
                  <a:lnTo>
                    <a:pt x="0" y="17555"/>
                  </a:lnTo>
                  <a:cubicBezTo>
                    <a:pt x="0" y="17555"/>
                    <a:pt x="3713" y="19255"/>
                    <a:pt x="6337" y="19255"/>
                  </a:cubicBezTo>
                  <a:cubicBezTo>
                    <a:pt x="6802" y="19255"/>
                    <a:pt x="7233" y="19201"/>
                    <a:pt x="7603" y="19076"/>
                  </a:cubicBezTo>
                  <a:cubicBezTo>
                    <a:pt x="10667" y="18035"/>
                    <a:pt x="11101" y="14846"/>
                    <a:pt x="10084" y="12948"/>
                  </a:cubicBezTo>
                  <a:lnTo>
                    <a:pt x="6185" y="5197"/>
                  </a:lnTo>
                  <a:lnTo>
                    <a:pt x="6162" y="5208"/>
                  </a:lnTo>
                  <a:lnTo>
                    <a:pt x="4985" y="2042"/>
                  </a:lnTo>
                  <a:lnTo>
                    <a:pt x="4482" y="784"/>
                  </a:lnTo>
                  <a:cubicBezTo>
                    <a:pt x="4416" y="636"/>
                    <a:pt x="4326" y="570"/>
                    <a:pt x="4254" y="570"/>
                  </a:cubicBezTo>
                  <a:cubicBezTo>
                    <a:pt x="4175" y="570"/>
                    <a:pt x="4116" y="648"/>
                    <a:pt x="4127" y="784"/>
                  </a:cubicBezTo>
                  <a:cubicBezTo>
                    <a:pt x="4127" y="887"/>
                    <a:pt x="4299" y="2099"/>
                    <a:pt x="4299" y="2099"/>
                  </a:cubicBezTo>
                  <a:lnTo>
                    <a:pt x="3613" y="338"/>
                  </a:lnTo>
                  <a:cubicBezTo>
                    <a:pt x="3511" y="89"/>
                    <a:pt x="3405" y="0"/>
                    <a:pt x="3321" y="0"/>
                  </a:cubicBezTo>
                  <a:close/>
                </a:path>
              </a:pathLst>
            </a:custGeom>
            <a:solidFill>
              <a:srgbClr val="FFD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4"/>
            <p:cNvSpPr/>
            <p:nvPr/>
          </p:nvSpPr>
          <p:spPr>
            <a:xfrm>
              <a:off x="6771132" y="2470807"/>
              <a:ext cx="313416" cy="508676"/>
            </a:xfrm>
            <a:custGeom>
              <a:avLst/>
              <a:gdLst/>
              <a:ahLst/>
              <a:cxnLst/>
              <a:rect l="l" t="t" r="r" b="b"/>
              <a:pathLst>
                <a:path w="9101" h="14771" extrusionOk="0">
                  <a:moveTo>
                    <a:pt x="3361" y="0"/>
                  </a:moveTo>
                  <a:cubicBezTo>
                    <a:pt x="3361" y="0"/>
                    <a:pt x="0" y="8106"/>
                    <a:pt x="663" y="9135"/>
                  </a:cubicBezTo>
                  <a:cubicBezTo>
                    <a:pt x="1647" y="10655"/>
                    <a:pt x="6242" y="11295"/>
                    <a:pt x="8163" y="11501"/>
                  </a:cubicBezTo>
                  <a:lnTo>
                    <a:pt x="7317" y="13262"/>
                  </a:lnTo>
                  <a:lnTo>
                    <a:pt x="6425" y="14245"/>
                  </a:lnTo>
                  <a:lnTo>
                    <a:pt x="6688" y="14771"/>
                  </a:lnTo>
                  <a:cubicBezTo>
                    <a:pt x="6688" y="14771"/>
                    <a:pt x="9100" y="13444"/>
                    <a:pt x="9043" y="13433"/>
                  </a:cubicBezTo>
                  <a:cubicBezTo>
                    <a:pt x="9009" y="13433"/>
                    <a:pt x="9009" y="12496"/>
                    <a:pt x="8997" y="11570"/>
                  </a:cubicBezTo>
                  <a:lnTo>
                    <a:pt x="8997" y="11570"/>
                  </a:lnTo>
                  <a:lnTo>
                    <a:pt x="9009" y="11581"/>
                  </a:lnTo>
                  <a:lnTo>
                    <a:pt x="9066" y="8391"/>
                  </a:lnTo>
                  <a:cubicBezTo>
                    <a:pt x="9066" y="8391"/>
                    <a:pt x="5522" y="7054"/>
                    <a:pt x="5259" y="6905"/>
                  </a:cubicBezTo>
                  <a:lnTo>
                    <a:pt x="7751" y="1235"/>
                  </a:lnTo>
                  <a:lnTo>
                    <a:pt x="3361" y="0"/>
                  </a:lnTo>
                  <a:close/>
                </a:path>
              </a:pathLst>
            </a:custGeom>
            <a:solidFill>
              <a:srgbClr val="FFD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4"/>
            <p:cNvSpPr/>
            <p:nvPr/>
          </p:nvSpPr>
          <p:spPr>
            <a:xfrm>
              <a:off x="7099861" y="1670644"/>
              <a:ext cx="346854" cy="244334"/>
            </a:xfrm>
            <a:custGeom>
              <a:avLst/>
              <a:gdLst/>
              <a:ahLst/>
              <a:cxnLst/>
              <a:rect l="l" t="t" r="r" b="b"/>
              <a:pathLst>
                <a:path w="10072" h="7095" extrusionOk="0">
                  <a:moveTo>
                    <a:pt x="6459" y="0"/>
                  </a:moveTo>
                  <a:cubicBezTo>
                    <a:pt x="6265" y="0"/>
                    <a:pt x="6068" y="31"/>
                    <a:pt x="5876" y="75"/>
                  </a:cubicBezTo>
                  <a:cubicBezTo>
                    <a:pt x="5396" y="189"/>
                    <a:pt x="4882" y="486"/>
                    <a:pt x="4847" y="967"/>
                  </a:cubicBezTo>
                  <a:cubicBezTo>
                    <a:pt x="4471" y="491"/>
                    <a:pt x="3971" y="284"/>
                    <a:pt x="3478" y="284"/>
                  </a:cubicBezTo>
                  <a:cubicBezTo>
                    <a:pt x="2442" y="284"/>
                    <a:pt x="1440" y="1198"/>
                    <a:pt x="1704" y="2453"/>
                  </a:cubicBezTo>
                  <a:cubicBezTo>
                    <a:pt x="1591" y="2415"/>
                    <a:pt x="1475" y="2398"/>
                    <a:pt x="1359" y="2398"/>
                  </a:cubicBezTo>
                  <a:cubicBezTo>
                    <a:pt x="764" y="2398"/>
                    <a:pt x="166" y="2856"/>
                    <a:pt x="80" y="3459"/>
                  </a:cubicBezTo>
                  <a:cubicBezTo>
                    <a:pt x="0" y="4213"/>
                    <a:pt x="595" y="4865"/>
                    <a:pt x="1349" y="4888"/>
                  </a:cubicBezTo>
                  <a:cubicBezTo>
                    <a:pt x="1361" y="5299"/>
                    <a:pt x="1566" y="6671"/>
                    <a:pt x="1578" y="7094"/>
                  </a:cubicBezTo>
                  <a:lnTo>
                    <a:pt x="8506" y="4762"/>
                  </a:lnTo>
                  <a:cubicBezTo>
                    <a:pt x="8569" y="4771"/>
                    <a:pt x="8632" y="4776"/>
                    <a:pt x="8695" y="4776"/>
                  </a:cubicBezTo>
                  <a:cubicBezTo>
                    <a:pt x="9239" y="4776"/>
                    <a:pt x="9725" y="4428"/>
                    <a:pt x="9889" y="3905"/>
                  </a:cubicBezTo>
                  <a:cubicBezTo>
                    <a:pt x="10072" y="3310"/>
                    <a:pt x="9797" y="2681"/>
                    <a:pt x="9237" y="2419"/>
                  </a:cubicBezTo>
                  <a:cubicBezTo>
                    <a:pt x="9763" y="1629"/>
                    <a:pt x="9093" y="783"/>
                    <a:pt x="8357" y="783"/>
                  </a:cubicBezTo>
                  <a:cubicBezTo>
                    <a:pt x="8101" y="783"/>
                    <a:pt x="7838" y="885"/>
                    <a:pt x="7614" y="1127"/>
                  </a:cubicBezTo>
                  <a:cubicBezTo>
                    <a:pt x="7717" y="727"/>
                    <a:pt x="7442" y="304"/>
                    <a:pt x="7077" y="132"/>
                  </a:cubicBezTo>
                  <a:cubicBezTo>
                    <a:pt x="6880" y="37"/>
                    <a:pt x="6671" y="0"/>
                    <a:pt x="645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4"/>
            <p:cNvSpPr/>
            <p:nvPr/>
          </p:nvSpPr>
          <p:spPr>
            <a:xfrm>
              <a:off x="7154167" y="1755392"/>
              <a:ext cx="261863" cy="432397"/>
            </a:xfrm>
            <a:custGeom>
              <a:avLst/>
              <a:gdLst/>
              <a:ahLst/>
              <a:cxnLst/>
              <a:rect l="l" t="t" r="r" b="b"/>
              <a:pathLst>
                <a:path w="7604" h="12556" extrusionOk="0">
                  <a:moveTo>
                    <a:pt x="4532" y="1"/>
                  </a:moveTo>
                  <a:cubicBezTo>
                    <a:pt x="3025" y="1"/>
                    <a:pt x="1532" y="494"/>
                    <a:pt x="298" y="1444"/>
                  </a:cubicBezTo>
                  <a:lnTo>
                    <a:pt x="1" y="1672"/>
                  </a:lnTo>
                  <a:lnTo>
                    <a:pt x="778" y="12556"/>
                  </a:lnTo>
                  <a:lnTo>
                    <a:pt x="5568" y="12167"/>
                  </a:lnTo>
                  <a:cubicBezTo>
                    <a:pt x="5603" y="11607"/>
                    <a:pt x="5568" y="9446"/>
                    <a:pt x="5568" y="9446"/>
                  </a:cubicBezTo>
                  <a:cubicBezTo>
                    <a:pt x="5568" y="9446"/>
                    <a:pt x="7557" y="9137"/>
                    <a:pt x="7580" y="7137"/>
                  </a:cubicBezTo>
                  <a:cubicBezTo>
                    <a:pt x="7603" y="5148"/>
                    <a:pt x="7260" y="563"/>
                    <a:pt x="7260" y="563"/>
                  </a:cubicBezTo>
                  <a:cubicBezTo>
                    <a:pt x="6383" y="186"/>
                    <a:pt x="5455" y="1"/>
                    <a:pt x="4532" y="1"/>
                  </a:cubicBezTo>
                  <a:close/>
                </a:path>
              </a:pathLst>
            </a:custGeom>
            <a:solidFill>
              <a:srgbClr val="FFD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4"/>
            <p:cNvSpPr/>
            <p:nvPr/>
          </p:nvSpPr>
          <p:spPr>
            <a:xfrm>
              <a:off x="7374629" y="1875954"/>
              <a:ext cx="26310" cy="19526"/>
            </a:xfrm>
            <a:custGeom>
              <a:avLst/>
              <a:gdLst/>
              <a:ahLst/>
              <a:cxnLst/>
              <a:rect l="l" t="t" r="r" b="b"/>
              <a:pathLst>
                <a:path w="764" h="567" extrusionOk="0">
                  <a:moveTo>
                    <a:pt x="381" y="0"/>
                  </a:moveTo>
                  <a:cubicBezTo>
                    <a:pt x="376" y="0"/>
                    <a:pt x="371" y="0"/>
                    <a:pt x="367" y="0"/>
                  </a:cubicBezTo>
                  <a:cubicBezTo>
                    <a:pt x="115" y="12"/>
                    <a:pt x="1" y="321"/>
                    <a:pt x="184" y="492"/>
                  </a:cubicBezTo>
                  <a:cubicBezTo>
                    <a:pt x="238" y="541"/>
                    <a:pt x="310" y="567"/>
                    <a:pt x="382" y="567"/>
                  </a:cubicBezTo>
                  <a:cubicBezTo>
                    <a:pt x="462" y="567"/>
                    <a:pt x="541" y="535"/>
                    <a:pt x="595" y="469"/>
                  </a:cubicBezTo>
                  <a:cubicBezTo>
                    <a:pt x="764" y="290"/>
                    <a:pt x="624" y="0"/>
                    <a:pt x="38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4"/>
            <p:cNvSpPr/>
            <p:nvPr/>
          </p:nvSpPr>
          <p:spPr>
            <a:xfrm>
              <a:off x="7369532" y="1867448"/>
              <a:ext cx="36228" cy="9884"/>
            </a:xfrm>
            <a:custGeom>
              <a:avLst/>
              <a:gdLst/>
              <a:ahLst/>
              <a:cxnLst/>
              <a:rect l="l" t="t" r="r" b="b"/>
              <a:pathLst>
                <a:path w="1052" h="287" extrusionOk="0">
                  <a:moveTo>
                    <a:pt x="523" y="0"/>
                  </a:moveTo>
                  <a:cubicBezTo>
                    <a:pt x="384" y="0"/>
                    <a:pt x="244" y="43"/>
                    <a:pt x="126" y="133"/>
                  </a:cubicBezTo>
                  <a:cubicBezTo>
                    <a:pt x="46" y="190"/>
                    <a:pt x="0" y="236"/>
                    <a:pt x="23" y="270"/>
                  </a:cubicBezTo>
                  <a:cubicBezTo>
                    <a:pt x="27" y="274"/>
                    <a:pt x="33" y="276"/>
                    <a:pt x="40" y="276"/>
                  </a:cubicBezTo>
                  <a:cubicBezTo>
                    <a:pt x="102" y="276"/>
                    <a:pt x="282" y="167"/>
                    <a:pt x="526" y="167"/>
                  </a:cubicBezTo>
                  <a:cubicBezTo>
                    <a:pt x="772" y="167"/>
                    <a:pt x="954" y="287"/>
                    <a:pt x="1013" y="287"/>
                  </a:cubicBezTo>
                  <a:cubicBezTo>
                    <a:pt x="1020" y="287"/>
                    <a:pt x="1026" y="285"/>
                    <a:pt x="1029" y="282"/>
                  </a:cubicBezTo>
                  <a:cubicBezTo>
                    <a:pt x="1052" y="270"/>
                    <a:pt x="1018" y="202"/>
                    <a:pt x="926" y="133"/>
                  </a:cubicBezTo>
                  <a:cubicBezTo>
                    <a:pt x="810" y="46"/>
                    <a:pt x="667" y="0"/>
                    <a:pt x="5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4"/>
            <p:cNvSpPr/>
            <p:nvPr/>
          </p:nvSpPr>
          <p:spPr>
            <a:xfrm>
              <a:off x="7272318" y="1883771"/>
              <a:ext cx="25208" cy="19664"/>
            </a:xfrm>
            <a:custGeom>
              <a:avLst/>
              <a:gdLst/>
              <a:ahLst/>
              <a:cxnLst/>
              <a:rect l="l" t="t" r="r" b="b"/>
              <a:pathLst>
                <a:path w="732" h="571" extrusionOk="0">
                  <a:moveTo>
                    <a:pt x="369" y="0"/>
                  </a:moveTo>
                  <a:cubicBezTo>
                    <a:pt x="271" y="0"/>
                    <a:pt x="177" y="51"/>
                    <a:pt x="125" y="139"/>
                  </a:cubicBezTo>
                  <a:cubicBezTo>
                    <a:pt x="1" y="336"/>
                    <a:pt x="149" y="570"/>
                    <a:pt x="364" y="570"/>
                  </a:cubicBezTo>
                  <a:cubicBezTo>
                    <a:pt x="387" y="570"/>
                    <a:pt x="410" y="568"/>
                    <a:pt x="434" y="562"/>
                  </a:cubicBezTo>
                  <a:cubicBezTo>
                    <a:pt x="674" y="505"/>
                    <a:pt x="731" y="174"/>
                    <a:pt x="525" y="48"/>
                  </a:cubicBezTo>
                  <a:cubicBezTo>
                    <a:pt x="477" y="15"/>
                    <a:pt x="422" y="0"/>
                    <a:pt x="36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4"/>
            <p:cNvSpPr/>
            <p:nvPr/>
          </p:nvSpPr>
          <p:spPr>
            <a:xfrm>
              <a:off x="7266361" y="1875747"/>
              <a:ext cx="36676" cy="9849"/>
            </a:xfrm>
            <a:custGeom>
              <a:avLst/>
              <a:gdLst/>
              <a:ahLst/>
              <a:cxnLst/>
              <a:rect l="l" t="t" r="r" b="b"/>
              <a:pathLst>
                <a:path w="1065" h="286" extrusionOk="0">
                  <a:moveTo>
                    <a:pt x="531" y="1"/>
                  </a:moveTo>
                  <a:cubicBezTo>
                    <a:pt x="392" y="1"/>
                    <a:pt x="254" y="44"/>
                    <a:pt x="138" y="132"/>
                  </a:cubicBezTo>
                  <a:cubicBezTo>
                    <a:pt x="58" y="189"/>
                    <a:pt x="1" y="235"/>
                    <a:pt x="35" y="269"/>
                  </a:cubicBezTo>
                  <a:cubicBezTo>
                    <a:pt x="39" y="273"/>
                    <a:pt x="45" y="275"/>
                    <a:pt x="53" y="275"/>
                  </a:cubicBezTo>
                  <a:cubicBezTo>
                    <a:pt x="114" y="275"/>
                    <a:pt x="294" y="167"/>
                    <a:pt x="538" y="167"/>
                  </a:cubicBezTo>
                  <a:cubicBezTo>
                    <a:pt x="784" y="167"/>
                    <a:pt x="975" y="286"/>
                    <a:pt x="1028" y="286"/>
                  </a:cubicBezTo>
                  <a:cubicBezTo>
                    <a:pt x="1035" y="286"/>
                    <a:pt x="1039" y="284"/>
                    <a:pt x="1041" y="281"/>
                  </a:cubicBezTo>
                  <a:cubicBezTo>
                    <a:pt x="1064" y="281"/>
                    <a:pt x="1030" y="201"/>
                    <a:pt x="950" y="144"/>
                  </a:cubicBezTo>
                  <a:cubicBezTo>
                    <a:pt x="826" y="49"/>
                    <a:pt x="678" y="1"/>
                    <a:pt x="53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4"/>
            <p:cNvSpPr/>
            <p:nvPr/>
          </p:nvSpPr>
          <p:spPr>
            <a:xfrm>
              <a:off x="7333305" y="1881429"/>
              <a:ext cx="31924" cy="82891"/>
            </a:xfrm>
            <a:custGeom>
              <a:avLst/>
              <a:gdLst/>
              <a:ahLst/>
              <a:cxnLst/>
              <a:rect l="l" t="t" r="r" b="b"/>
              <a:pathLst>
                <a:path w="927" h="2407" extrusionOk="0">
                  <a:moveTo>
                    <a:pt x="37" y="1"/>
                  </a:moveTo>
                  <a:cubicBezTo>
                    <a:pt x="36" y="1"/>
                    <a:pt x="36" y="1"/>
                    <a:pt x="35" y="2"/>
                  </a:cubicBezTo>
                  <a:cubicBezTo>
                    <a:pt x="0" y="13"/>
                    <a:pt x="206" y="665"/>
                    <a:pt x="515" y="1465"/>
                  </a:cubicBezTo>
                  <a:cubicBezTo>
                    <a:pt x="583" y="1659"/>
                    <a:pt x="652" y="1842"/>
                    <a:pt x="732" y="2025"/>
                  </a:cubicBezTo>
                  <a:cubicBezTo>
                    <a:pt x="766" y="2082"/>
                    <a:pt x="778" y="2151"/>
                    <a:pt x="778" y="2231"/>
                  </a:cubicBezTo>
                  <a:cubicBezTo>
                    <a:pt x="778" y="2265"/>
                    <a:pt x="721" y="2288"/>
                    <a:pt x="641" y="2288"/>
                  </a:cubicBezTo>
                  <a:cubicBezTo>
                    <a:pt x="366" y="2334"/>
                    <a:pt x="206" y="2368"/>
                    <a:pt x="206" y="2379"/>
                  </a:cubicBezTo>
                  <a:cubicBezTo>
                    <a:pt x="206" y="2396"/>
                    <a:pt x="298" y="2407"/>
                    <a:pt x="455" y="2407"/>
                  </a:cubicBezTo>
                  <a:cubicBezTo>
                    <a:pt x="512" y="2407"/>
                    <a:pt x="579" y="2405"/>
                    <a:pt x="652" y="2402"/>
                  </a:cubicBezTo>
                  <a:cubicBezTo>
                    <a:pt x="698" y="2402"/>
                    <a:pt x="732" y="2391"/>
                    <a:pt x="778" y="2379"/>
                  </a:cubicBezTo>
                  <a:cubicBezTo>
                    <a:pt x="835" y="2368"/>
                    <a:pt x="881" y="2322"/>
                    <a:pt x="904" y="2265"/>
                  </a:cubicBezTo>
                  <a:cubicBezTo>
                    <a:pt x="926" y="2174"/>
                    <a:pt x="904" y="2059"/>
                    <a:pt x="858" y="1968"/>
                  </a:cubicBezTo>
                  <a:cubicBezTo>
                    <a:pt x="801" y="1785"/>
                    <a:pt x="732" y="1602"/>
                    <a:pt x="652" y="1408"/>
                  </a:cubicBezTo>
                  <a:cubicBezTo>
                    <a:pt x="360" y="633"/>
                    <a:pt x="90" y="1"/>
                    <a:pt x="3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4"/>
            <p:cNvSpPr/>
            <p:nvPr/>
          </p:nvSpPr>
          <p:spPr>
            <a:xfrm>
              <a:off x="7304551" y="1973994"/>
              <a:ext cx="51243" cy="25312"/>
            </a:xfrm>
            <a:custGeom>
              <a:avLst/>
              <a:gdLst/>
              <a:ahLst/>
              <a:cxnLst/>
              <a:rect l="l" t="t" r="r" b="b"/>
              <a:pathLst>
                <a:path w="1488" h="735" extrusionOk="0">
                  <a:moveTo>
                    <a:pt x="149" y="0"/>
                  </a:moveTo>
                  <a:lnTo>
                    <a:pt x="149" y="0"/>
                  </a:lnTo>
                  <a:cubicBezTo>
                    <a:pt x="149" y="0"/>
                    <a:pt x="1" y="480"/>
                    <a:pt x="595" y="686"/>
                  </a:cubicBezTo>
                  <a:cubicBezTo>
                    <a:pt x="682" y="719"/>
                    <a:pt x="771" y="734"/>
                    <a:pt x="860" y="734"/>
                  </a:cubicBezTo>
                  <a:cubicBezTo>
                    <a:pt x="1110" y="734"/>
                    <a:pt x="1352" y="608"/>
                    <a:pt x="1487" y="389"/>
                  </a:cubicBezTo>
                  <a:lnTo>
                    <a:pt x="1487" y="389"/>
                  </a:lnTo>
                  <a:cubicBezTo>
                    <a:pt x="1467" y="390"/>
                    <a:pt x="1447" y="390"/>
                    <a:pt x="1428" y="390"/>
                  </a:cubicBezTo>
                  <a:cubicBezTo>
                    <a:pt x="897" y="390"/>
                    <a:pt x="491" y="99"/>
                    <a:pt x="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4"/>
            <p:cNvSpPr/>
            <p:nvPr/>
          </p:nvSpPr>
          <p:spPr>
            <a:xfrm>
              <a:off x="7308890" y="1977816"/>
              <a:ext cx="40981" cy="16668"/>
            </a:xfrm>
            <a:custGeom>
              <a:avLst/>
              <a:gdLst/>
              <a:ahLst/>
              <a:cxnLst/>
              <a:rect l="l" t="t" r="r" b="b"/>
              <a:pathLst>
                <a:path w="1190" h="484" extrusionOk="0">
                  <a:moveTo>
                    <a:pt x="7" y="1"/>
                  </a:moveTo>
                  <a:cubicBezTo>
                    <a:pt x="4" y="1"/>
                    <a:pt x="1" y="2"/>
                    <a:pt x="1" y="3"/>
                  </a:cubicBezTo>
                  <a:cubicBezTo>
                    <a:pt x="172" y="118"/>
                    <a:pt x="366" y="221"/>
                    <a:pt x="572" y="289"/>
                  </a:cubicBezTo>
                  <a:cubicBezTo>
                    <a:pt x="767" y="369"/>
                    <a:pt x="972" y="438"/>
                    <a:pt x="1190" y="484"/>
                  </a:cubicBezTo>
                  <a:cubicBezTo>
                    <a:pt x="995" y="381"/>
                    <a:pt x="789" y="301"/>
                    <a:pt x="595" y="243"/>
                  </a:cubicBezTo>
                  <a:cubicBezTo>
                    <a:pt x="288" y="127"/>
                    <a:pt x="50" y="1"/>
                    <a:pt x="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4"/>
            <p:cNvSpPr/>
            <p:nvPr/>
          </p:nvSpPr>
          <p:spPr>
            <a:xfrm>
              <a:off x="7316776" y="1979883"/>
              <a:ext cx="7129" cy="6337"/>
            </a:xfrm>
            <a:custGeom>
              <a:avLst/>
              <a:gdLst/>
              <a:ahLst/>
              <a:cxnLst/>
              <a:rect l="l" t="t" r="r" b="b"/>
              <a:pathLst>
                <a:path w="207" h="184" extrusionOk="0">
                  <a:moveTo>
                    <a:pt x="80" y="1"/>
                  </a:moveTo>
                  <a:lnTo>
                    <a:pt x="0" y="103"/>
                  </a:lnTo>
                  <a:lnTo>
                    <a:pt x="103" y="183"/>
                  </a:lnTo>
                  <a:lnTo>
                    <a:pt x="206" y="58"/>
                  </a:lnTo>
                  <a:lnTo>
                    <a:pt x="8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4"/>
            <p:cNvSpPr/>
            <p:nvPr/>
          </p:nvSpPr>
          <p:spPr>
            <a:xfrm>
              <a:off x="7330137" y="1985806"/>
              <a:ext cx="6750" cy="6715"/>
            </a:xfrm>
            <a:custGeom>
              <a:avLst/>
              <a:gdLst/>
              <a:ahLst/>
              <a:cxnLst/>
              <a:rect l="l" t="t" r="r" b="b"/>
              <a:pathLst>
                <a:path w="196" h="195" extrusionOk="0">
                  <a:moveTo>
                    <a:pt x="81" y="0"/>
                  </a:moveTo>
                  <a:lnTo>
                    <a:pt x="1" y="114"/>
                  </a:lnTo>
                  <a:lnTo>
                    <a:pt x="104" y="194"/>
                  </a:lnTo>
                  <a:lnTo>
                    <a:pt x="195" y="57"/>
                  </a:lnTo>
                  <a:lnTo>
                    <a:pt x="8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4"/>
            <p:cNvSpPr/>
            <p:nvPr/>
          </p:nvSpPr>
          <p:spPr>
            <a:xfrm>
              <a:off x="7342362" y="1990110"/>
              <a:ext cx="7129" cy="6337"/>
            </a:xfrm>
            <a:custGeom>
              <a:avLst/>
              <a:gdLst/>
              <a:ahLst/>
              <a:cxnLst/>
              <a:rect l="l" t="t" r="r" b="b"/>
              <a:pathLst>
                <a:path w="207" h="184" extrusionOk="0">
                  <a:moveTo>
                    <a:pt x="80" y="1"/>
                  </a:moveTo>
                  <a:lnTo>
                    <a:pt x="0" y="115"/>
                  </a:lnTo>
                  <a:lnTo>
                    <a:pt x="115" y="184"/>
                  </a:lnTo>
                  <a:lnTo>
                    <a:pt x="206" y="58"/>
                  </a:lnTo>
                  <a:lnTo>
                    <a:pt x="8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4"/>
            <p:cNvSpPr/>
            <p:nvPr/>
          </p:nvSpPr>
          <p:spPr>
            <a:xfrm>
              <a:off x="7256133" y="2054299"/>
              <a:ext cx="89813" cy="43495"/>
            </a:xfrm>
            <a:custGeom>
              <a:avLst/>
              <a:gdLst/>
              <a:ahLst/>
              <a:cxnLst/>
              <a:rect l="l" t="t" r="r" b="b"/>
              <a:pathLst>
                <a:path w="2608" h="1263" extrusionOk="0">
                  <a:moveTo>
                    <a:pt x="1" y="0"/>
                  </a:moveTo>
                  <a:cubicBezTo>
                    <a:pt x="1" y="0"/>
                    <a:pt x="546" y="1262"/>
                    <a:pt x="2263" y="1262"/>
                  </a:cubicBezTo>
                  <a:cubicBezTo>
                    <a:pt x="2373" y="1262"/>
                    <a:pt x="2488" y="1257"/>
                    <a:pt x="2607" y="1246"/>
                  </a:cubicBezTo>
                  <a:lnTo>
                    <a:pt x="2607" y="732"/>
                  </a:lnTo>
                  <a:cubicBezTo>
                    <a:pt x="2570" y="733"/>
                    <a:pt x="2533" y="733"/>
                    <a:pt x="2496" y="733"/>
                  </a:cubicBezTo>
                  <a:cubicBezTo>
                    <a:pt x="1609" y="733"/>
                    <a:pt x="747" y="472"/>
                    <a:pt x="1" y="0"/>
                  </a:cubicBezTo>
                  <a:close/>
                </a:path>
              </a:pathLst>
            </a:custGeom>
            <a:solidFill>
              <a:srgbClr val="F0B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4"/>
            <p:cNvSpPr/>
            <p:nvPr/>
          </p:nvSpPr>
          <p:spPr>
            <a:xfrm>
              <a:off x="7104063" y="1878950"/>
              <a:ext cx="71010" cy="91190"/>
            </a:xfrm>
            <a:custGeom>
              <a:avLst/>
              <a:gdLst/>
              <a:ahLst/>
              <a:cxnLst/>
              <a:rect l="l" t="t" r="r" b="b"/>
              <a:pathLst>
                <a:path w="2062" h="2648" extrusionOk="0">
                  <a:moveTo>
                    <a:pt x="1371" y="0"/>
                  </a:moveTo>
                  <a:cubicBezTo>
                    <a:pt x="1057" y="0"/>
                    <a:pt x="0" y="125"/>
                    <a:pt x="198" y="1583"/>
                  </a:cubicBezTo>
                  <a:cubicBezTo>
                    <a:pt x="320" y="2431"/>
                    <a:pt x="794" y="2647"/>
                    <a:pt x="1233" y="2647"/>
                  </a:cubicBezTo>
                  <a:cubicBezTo>
                    <a:pt x="1664" y="2647"/>
                    <a:pt x="2062" y="2440"/>
                    <a:pt x="2062" y="2417"/>
                  </a:cubicBezTo>
                  <a:cubicBezTo>
                    <a:pt x="2062" y="2371"/>
                    <a:pt x="1456" y="5"/>
                    <a:pt x="1456" y="5"/>
                  </a:cubicBezTo>
                  <a:cubicBezTo>
                    <a:pt x="1450" y="3"/>
                    <a:pt x="1419" y="0"/>
                    <a:pt x="1371" y="0"/>
                  </a:cubicBezTo>
                  <a:close/>
                </a:path>
              </a:pathLst>
            </a:custGeom>
            <a:solidFill>
              <a:srgbClr val="FFD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4"/>
            <p:cNvSpPr/>
            <p:nvPr/>
          </p:nvSpPr>
          <p:spPr>
            <a:xfrm>
              <a:off x="7124655" y="1899921"/>
              <a:ext cx="29961" cy="50554"/>
            </a:xfrm>
            <a:custGeom>
              <a:avLst/>
              <a:gdLst/>
              <a:ahLst/>
              <a:cxnLst/>
              <a:rect l="l" t="t" r="r" b="b"/>
              <a:pathLst>
                <a:path w="870" h="1468" extrusionOk="0">
                  <a:moveTo>
                    <a:pt x="397" y="1"/>
                  </a:moveTo>
                  <a:cubicBezTo>
                    <a:pt x="376" y="1"/>
                    <a:pt x="354" y="5"/>
                    <a:pt x="332" y="13"/>
                  </a:cubicBezTo>
                  <a:cubicBezTo>
                    <a:pt x="195" y="59"/>
                    <a:pt x="92" y="173"/>
                    <a:pt x="58" y="310"/>
                  </a:cubicBezTo>
                  <a:cubicBezTo>
                    <a:pt x="12" y="471"/>
                    <a:pt x="0" y="631"/>
                    <a:pt x="23" y="802"/>
                  </a:cubicBezTo>
                  <a:cubicBezTo>
                    <a:pt x="80" y="1134"/>
                    <a:pt x="309" y="1431"/>
                    <a:pt x="561" y="1465"/>
                  </a:cubicBezTo>
                  <a:cubicBezTo>
                    <a:pt x="572" y="1467"/>
                    <a:pt x="584" y="1467"/>
                    <a:pt x="596" y="1467"/>
                  </a:cubicBezTo>
                  <a:cubicBezTo>
                    <a:pt x="675" y="1467"/>
                    <a:pt x="754" y="1435"/>
                    <a:pt x="824" y="1385"/>
                  </a:cubicBezTo>
                  <a:cubicBezTo>
                    <a:pt x="869" y="1328"/>
                    <a:pt x="869" y="1294"/>
                    <a:pt x="858" y="1294"/>
                  </a:cubicBezTo>
                  <a:cubicBezTo>
                    <a:pt x="858" y="1294"/>
                    <a:pt x="835" y="1316"/>
                    <a:pt x="789" y="1339"/>
                  </a:cubicBezTo>
                  <a:cubicBezTo>
                    <a:pt x="744" y="1370"/>
                    <a:pt x="693" y="1385"/>
                    <a:pt x="644" y="1385"/>
                  </a:cubicBezTo>
                  <a:cubicBezTo>
                    <a:pt x="619" y="1385"/>
                    <a:pt x="595" y="1381"/>
                    <a:pt x="572" y="1374"/>
                  </a:cubicBezTo>
                  <a:cubicBezTo>
                    <a:pt x="389" y="1339"/>
                    <a:pt x="195" y="1076"/>
                    <a:pt x="138" y="779"/>
                  </a:cubicBezTo>
                  <a:cubicBezTo>
                    <a:pt x="115" y="631"/>
                    <a:pt x="126" y="482"/>
                    <a:pt x="160" y="345"/>
                  </a:cubicBezTo>
                  <a:cubicBezTo>
                    <a:pt x="183" y="230"/>
                    <a:pt x="252" y="139"/>
                    <a:pt x="355" y="93"/>
                  </a:cubicBezTo>
                  <a:cubicBezTo>
                    <a:pt x="376" y="83"/>
                    <a:pt x="397" y="78"/>
                    <a:pt x="418" y="78"/>
                  </a:cubicBezTo>
                  <a:cubicBezTo>
                    <a:pt x="464" y="78"/>
                    <a:pt x="506" y="103"/>
                    <a:pt x="538" y="150"/>
                  </a:cubicBezTo>
                  <a:cubicBezTo>
                    <a:pt x="572" y="185"/>
                    <a:pt x="561" y="219"/>
                    <a:pt x="572" y="230"/>
                  </a:cubicBezTo>
                  <a:cubicBezTo>
                    <a:pt x="583" y="230"/>
                    <a:pt x="606" y="196"/>
                    <a:pt x="583" y="128"/>
                  </a:cubicBezTo>
                  <a:cubicBezTo>
                    <a:pt x="561" y="82"/>
                    <a:pt x="538" y="48"/>
                    <a:pt x="503" y="25"/>
                  </a:cubicBezTo>
                  <a:cubicBezTo>
                    <a:pt x="468" y="11"/>
                    <a:pt x="433" y="1"/>
                    <a:pt x="397" y="1"/>
                  </a:cubicBezTo>
                  <a:close/>
                </a:path>
              </a:pathLst>
            </a:custGeom>
            <a:solidFill>
              <a:srgbClr val="F0B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4"/>
            <p:cNvSpPr/>
            <p:nvPr/>
          </p:nvSpPr>
          <p:spPr>
            <a:xfrm>
              <a:off x="7138809" y="1725157"/>
              <a:ext cx="281940" cy="206074"/>
            </a:xfrm>
            <a:custGeom>
              <a:avLst/>
              <a:gdLst/>
              <a:ahLst/>
              <a:cxnLst/>
              <a:rect l="l" t="t" r="r" b="b"/>
              <a:pathLst>
                <a:path w="8187" h="5984" extrusionOk="0">
                  <a:moveTo>
                    <a:pt x="4247" y="1"/>
                  </a:moveTo>
                  <a:cubicBezTo>
                    <a:pt x="3557" y="1"/>
                    <a:pt x="2872" y="77"/>
                    <a:pt x="2207" y="287"/>
                  </a:cubicBezTo>
                  <a:cubicBezTo>
                    <a:pt x="1579" y="481"/>
                    <a:pt x="961" y="801"/>
                    <a:pt x="584" y="1350"/>
                  </a:cubicBezTo>
                  <a:cubicBezTo>
                    <a:pt x="264" y="1830"/>
                    <a:pt x="1" y="2527"/>
                    <a:pt x="230" y="3030"/>
                  </a:cubicBezTo>
                  <a:lnTo>
                    <a:pt x="550" y="5969"/>
                  </a:lnTo>
                  <a:cubicBezTo>
                    <a:pt x="550" y="5969"/>
                    <a:pt x="814" y="5984"/>
                    <a:pt x="990" y="5984"/>
                  </a:cubicBezTo>
                  <a:cubicBezTo>
                    <a:pt x="1078" y="5984"/>
                    <a:pt x="1144" y="5980"/>
                    <a:pt x="1144" y="5969"/>
                  </a:cubicBezTo>
                  <a:lnTo>
                    <a:pt x="1144" y="3625"/>
                  </a:lnTo>
                  <a:cubicBezTo>
                    <a:pt x="1201" y="3633"/>
                    <a:pt x="1259" y="3636"/>
                    <a:pt x="1315" y="3636"/>
                  </a:cubicBezTo>
                  <a:cubicBezTo>
                    <a:pt x="1429" y="3636"/>
                    <a:pt x="1540" y="3621"/>
                    <a:pt x="1647" y="3591"/>
                  </a:cubicBezTo>
                  <a:cubicBezTo>
                    <a:pt x="2139" y="3453"/>
                    <a:pt x="2505" y="3042"/>
                    <a:pt x="2585" y="2539"/>
                  </a:cubicBezTo>
                  <a:cubicBezTo>
                    <a:pt x="2900" y="2985"/>
                    <a:pt x="3357" y="3185"/>
                    <a:pt x="3809" y="3185"/>
                  </a:cubicBezTo>
                  <a:cubicBezTo>
                    <a:pt x="4583" y="3185"/>
                    <a:pt x="5340" y="2597"/>
                    <a:pt x="5340" y="1659"/>
                  </a:cubicBezTo>
                  <a:cubicBezTo>
                    <a:pt x="5670" y="2197"/>
                    <a:pt x="6243" y="2609"/>
                    <a:pt x="6866" y="2609"/>
                  </a:cubicBezTo>
                  <a:cubicBezTo>
                    <a:pt x="6891" y="2609"/>
                    <a:pt x="6915" y="2609"/>
                    <a:pt x="6940" y="2607"/>
                  </a:cubicBezTo>
                  <a:cubicBezTo>
                    <a:pt x="7592" y="2562"/>
                    <a:pt x="8186" y="1933"/>
                    <a:pt x="8061" y="1293"/>
                  </a:cubicBezTo>
                  <a:cubicBezTo>
                    <a:pt x="7958" y="916"/>
                    <a:pt x="7695" y="607"/>
                    <a:pt x="7340" y="447"/>
                  </a:cubicBezTo>
                  <a:cubicBezTo>
                    <a:pt x="6986" y="298"/>
                    <a:pt x="6620" y="195"/>
                    <a:pt x="6243" y="161"/>
                  </a:cubicBezTo>
                  <a:cubicBezTo>
                    <a:pt x="5581" y="71"/>
                    <a:pt x="4912" y="1"/>
                    <a:pt x="424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4"/>
            <p:cNvSpPr/>
            <p:nvPr/>
          </p:nvSpPr>
          <p:spPr>
            <a:xfrm>
              <a:off x="7108918" y="1722196"/>
              <a:ext cx="35057" cy="20008"/>
            </a:xfrm>
            <a:custGeom>
              <a:avLst/>
              <a:gdLst/>
              <a:ahLst/>
              <a:cxnLst/>
              <a:rect l="l" t="t" r="r" b="b"/>
              <a:pathLst>
                <a:path w="1018" h="581" extrusionOk="0">
                  <a:moveTo>
                    <a:pt x="85" y="0"/>
                  </a:moveTo>
                  <a:cubicBezTo>
                    <a:pt x="39" y="0"/>
                    <a:pt x="12" y="8"/>
                    <a:pt x="12" y="18"/>
                  </a:cubicBezTo>
                  <a:cubicBezTo>
                    <a:pt x="0" y="64"/>
                    <a:pt x="240" y="121"/>
                    <a:pt x="503" y="270"/>
                  </a:cubicBezTo>
                  <a:cubicBezTo>
                    <a:pt x="762" y="410"/>
                    <a:pt x="929" y="580"/>
                    <a:pt x="976" y="580"/>
                  </a:cubicBezTo>
                  <a:cubicBezTo>
                    <a:pt x="979" y="580"/>
                    <a:pt x="981" y="580"/>
                    <a:pt x="983" y="579"/>
                  </a:cubicBezTo>
                  <a:cubicBezTo>
                    <a:pt x="1018" y="556"/>
                    <a:pt x="869" y="316"/>
                    <a:pt x="583" y="156"/>
                  </a:cubicBezTo>
                  <a:cubicBezTo>
                    <a:pt x="386" y="37"/>
                    <a:pt x="188" y="0"/>
                    <a:pt x="8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4"/>
            <p:cNvSpPr/>
            <p:nvPr/>
          </p:nvSpPr>
          <p:spPr>
            <a:xfrm>
              <a:off x="7135331" y="1691306"/>
              <a:ext cx="11020" cy="40257"/>
            </a:xfrm>
            <a:custGeom>
              <a:avLst/>
              <a:gdLst/>
              <a:ahLst/>
              <a:cxnLst/>
              <a:rect l="l" t="t" r="r" b="b"/>
              <a:pathLst>
                <a:path w="320" h="1169" extrusionOk="0">
                  <a:moveTo>
                    <a:pt x="88" y="0"/>
                  </a:moveTo>
                  <a:cubicBezTo>
                    <a:pt x="54" y="0"/>
                    <a:pt x="0" y="271"/>
                    <a:pt x="56" y="607"/>
                  </a:cubicBezTo>
                  <a:cubicBezTo>
                    <a:pt x="111" y="924"/>
                    <a:pt x="239" y="1168"/>
                    <a:pt x="280" y="1168"/>
                  </a:cubicBezTo>
                  <a:cubicBezTo>
                    <a:pt x="282" y="1168"/>
                    <a:pt x="283" y="1168"/>
                    <a:pt x="285" y="1167"/>
                  </a:cubicBezTo>
                  <a:cubicBezTo>
                    <a:pt x="319" y="1155"/>
                    <a:pt x="251" y="904"/>
                    <a:pt x="193" y="584"/>
                  </a:cubicBezTo>
                  <a:cubicBezTo>
                    <a:pt x="136" y="264"/>
                    <a:pt x="113" y="1"/>
                    <a:pt x="91" y="1"/>
                  </a:cubicBezTo>
                  <a:cubicBezTo>
                    <a:pt x="90" y="1"/>
                    <a:pt x="89" y="0"/>
                    <a:pt x="8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4"/>
            <p:cNvSpPr/>
            <p:nvPr/>
          </p:nvSpPr>
          <p:spPr>
            <a:xfrm>
              <a:off x="7152618" y="1829120"/>
              <a:ext cx="296851" cy="104380"/>
            </a:xfrm>
            <a:custGeom>
              <a:avLst/>
              <a:gdLst/>
              <a:ahLst/>
              <a:cxnLst/>
              <a:rect l="l" t="t" r="r" b="b"/>
              <a:pathLst>
                <a:path w="8620" h="3031" extrusionOk="0">
                  <a:moveTo>
                    <a:pt x="7164" y="0"/>
                  </a:moveTo>
                  <a:cubicBezTo>
                    <a:pt x="6987" y="0"/>
                    <a:pt x="6812" y="33"/>
                    <a:pt x="6642" y="103"/>
                  </a:cubicBezTo>
                  <a:cubicBezTo>
                    <a:pt x="6368" y="206"/>
                    <a:pt x="6139" y="389"/>
                    <a:pt x="5968" y="629"/>
                  </a:cubicBezTo>
                  <a:cubicBezTo>
                    <a:pt x="5796" y="892"/>
                    <a:pt x="5693" y="1200"/>
                    <a:pt x="5705" y="1509"/>
                  </a:cubicBezTo>
                  <a:lnTo>
                    <a:pt x="5705" y="1532"/>
                  </a:lnTo>
                  <a:cubicBezTo>
                    <a:pt x="5636" y="1509"/>
                    <a:pt x="5568" y="1509"/>
                    <a:pt x="5487" y="1509"/>
                  </a:cubicBezTo>
                  <a:cubicBezTo>
                    <a:pt x="5430" y="1509"/>
                    <a:pt x="5373" y="1521"/>
                    <a:pt x="5316" y="1532"/>
                  </a:cubicBezTo>
                  <a:cubicBezTo>
                    <a:pt x="5270" y="1543"/>
                    <a:pt x="5236" y="1555"/>
                    <a:pt x="5236" y="1566"/>
                  </a:cubicBezTo>
                  <a:cubicBezTo>
                    <a:pt x="5236" y="1578"/>
                    <a:pt x="5270" y="1601"/>
                    <a:pt x="5316" y="1601"/>
                  </a:cubicBezTo>
                  <a:cubicBezTo>
                    <a:pt x="5305" y="1692"/>
                    <a:pt x="5293" y="1783"/>
                    <a:pt x="5270" y="1863"/>
                  </a:cubicBezTo>
                  <a:cubicBezTo>
                    <a:pt x="5190" y="2172"/>
                    <a:pt x="5019" y="2446"/>
                    <a:pt x="4767" y="2641"/>
                  </a:cubicBezTo>
                  <a:cubicBezTo>
                    <a:pt x="4596" y="2778"/>
                    <a:pt x="4401" y="2869"/>
                    <a:pt x="4184" y="2915"/>
                  </a:cubicBezTo>
                  <a:cubicBezTo>
                    <a:pt x="4092" y="2933"/>
                    <a:pt x="3998" y="2942"/>
                    <a:pt x="3904" y="2942"/>
                  </a:cubicBezTo>
                  <a:cubicBezTo>
                    <a:pt x="3754" y="2942"/>
                    <a:pt x="3605" y="2919"/>
                    <a:pt x="3464" y="2869"/>
                  </a:cubicBezTo>
                  <a:cubicBezTo>
                    <a:pt x="3201" y="2789"/>
                    <a:pt x="2972" y="2618"/>
                    <a:pt x="2801" y="2412"/>
                  </a:cubicBezTo>
                  <a:cubicBezTo>
                    <a:pt x="2435" y="1932"/>
                    <a:pt x="2424" y="1269"/>
                    <a:pt x="2755" y="777"/>
                  </a:cubicBezTo>
                  <a:cubicBezTo>
                    <a:pt x="2915" y="549"/>
                    <a:pt x="3132" y="377"/>
                    <a:pt x="3384" y="274"/>
                  </a:cubicBezTo>
                  <a:cubicBezTo>
                    <a:pt x="3548" y="209"/>
                    <a:pt x="3723" y="177"/>
                    <a:pt x="3897" y="177"/>
                  </a:cubicBezTo>
                  <a:cubicBezTo>
                    <a:pt x="4183" y="177"/>
                    <a:pt x="4469" y="264"/>
                    <a:pt x="4710" y="434"/>
                  </a:cubicBezTo>
                  <a:cubicBezTo>
                    <a:pt x="4962" y="617"/>
                    <a:pt x="5156" y="880"/>
                    <a:pt x="5247" y="1178"/>
                  </a:cubicBezTo>
                  <a:cubicBezTo>
                    <a:pt x="5316" y="1395"/>
                    <a:pt x="5316" y="1521"/>
                    <a:pt x="5327" y="1521"/>
                  </a:cubicBezTo>
                  <a:cubicBezTo>
                    <a:pt x="5327" y="1486"/>
                    <a:pt x="5327" y="1463"/>
                    <a:pt x="5327" y="1429"/>
                  </a:cubicBezTo>
                  <a:cubicBezTo>
                    <a:pt x="5316" y="1338"/>
                    <a:pt x="5305" y="1258"/>
                    <a:pt x="5282" y="1166"/>
                  </a:cubicBezTo>
                  <a:cubicBezTo>
                    <a:pt x="5202" y="846"/>
                    <a:pt x="5007" y="572"/>
                    <a:pt x="4744" y="377"/>
                  </a:cubicBezTo>
                  <a:cubicBezTo>
                    <a:pt x="4484" y="184"/>
                    <a:pt x="4180" y="91"/>
                    <a:pt x="3880" y="91"/>
                  </a:cubicBezTo>
                  <a:cubicBezTo>
                    <a:pt x="3416" y="91"/>
                    <a:pt x="2959" y="311"/>
                    <a:pt x="2675" y="720"/>
                  </a:cubicBezTo>
                  <a:cubicBezTo>
                    <a:pt x="2492" y="983"/>
                    <a:pt x="2401" y="1292"/>
                    <a:pt x="2412" y="1601"/>
                  </a:cubicBezTo>
                  <a:cubicBezTo>
                    <a:pt x="2412" y="1703"/>
                    <a:pt x="2435" y="1806"/>
                    <a:pt x="2458" y="1898"/>
                  </a:cubicBezTo>
                  <a:cubicBezTo>
                    <a:pt x="2298" y="1909"/>
                    <a:pt x="1829" y="2001"/>
                    <a:pt x="1258" y="2138"/>
                  </a:cubicBezTo>
                  <a:cubicBezTo>
                    <a:pt x="560" y="2286"/>
                    <a:pt x="0" y="2446"/>
                    <a:pt x="0" y="2469"/>
                  </a:cubicBezTo>
                  <a:cubicBezTo>
                    <a:pt x="1" y="2471"/>
                    <a:pt x="7" y="2473"/>
                    <a:pt x="17" y="2473"/>
                  </a:cubicBezTo>
                  <a:cubicBezTo>
                    <a:pt x="117" y="2473"/>
                    <a:pt x="637" y="2374"/>
                    <a:pt x="1269" y="2229"/>
                  </a:cubicBezTo>
                  <a:cubicBezTo>
                    <a:pt x="1841" y="2104"/>
                    <a:pt x="2309" y="1989"/>
                    <a:pt x="2458" y="1932"/>
                  </a:cubicBezTo>
                  <a:cubicBezTo>
                    <a:pt x="2504" y="2126"/>
                    <a:pt x="2595" y="2309"/>
                    <a:pt x="2721" y="2469"/>
                  </a:cubicBezTo>
                  <a:cubicBezTo>
                    <a:pt x="2904" y="2698"/>
                    <a:pt x="3144" y="2869"/>
                    <a:pt x="3430" y="2961"/>
                  </a:cubicBezTo>
                  <a:cubicBezTo>
                    <a:pt x="3570" y="3008"/>
                    <a:pt x="3721" y="3031"/>
                    <a:pt x="3874" y="3031"/>
                  </a:cubicBezTo>
                  <a:cubicBezTo>
                    <a:pt x="3982" y="3031"/>
                    <a:pt x="4091" y="3019"/>
                    <a:pt x="4196" y="2995"/>
                  </a:cubicBezTo>
                  <a:cubicBezTo>
                    <a:pt x="4424" y="2950"/>
                    <a:pt x="4630" y="2847"/>
                    <a:pt x="4802" y="2698"/>
                  </a:cubicBezTo>
                  <a:cubicBezTo>
                    <a:pt x="5065" y="2492"/>
                    <a:pt x="5236" y="2195"/>
                    <a:pt x="5305" y="1875"/>
                  </a:cubicBezTo>
                  <a:cubicBezTo>
                    <a:pt x="5316" y="1795"/>
                    <a:pt x="5327" y="1703"/>
                    <a:pt x="5327" y="1612"/>
                  </a:cubicBezTo>
                  <a:lnTo>
                    <a:pt x="5327" y="1601"/>
                  </a:lnTo>
                  <a:cubicBezTo>
                    <a:pt x="5356" y="1606"/>
                    <a:pt x="5382" y="1609"/>
                    <a:pt x="5407" y="1609"/>
                  </a:cubicBezTo>
                  <a:cubicBezTo>
                    <a:pt x="5433" y="1609"/>
                    <a:pt x="5459" y="1606"/>
                    <a:pt x="5487" y="1601"/>
                  </a:cubicBezTo>
                  <a:cubicBezTo>
                    <a:pt x="5568" y="1601"/>
                    <a:pt x="5636" y="1589"/>
                    <a:pt x="5705" y="1578"/>
                  </a:cubicBezTo>
                  <a:cubicBezTo>
                    <a:pt x="5728" y="1863"/>
                    <a:pt x="5830" y="2138"/>
                    <a:pt x="6013" y="2366"/>
                  </a:cubicBezTo>
                  <a:cubicBezTo>
                    <a:pt x="6303" y="2731"/>
                    <a:pt x="6738" y="2935"/>
                    <a:pt x="7186" y="2935"/>
                  </a:cubicBezTo>
                  <a:cubicBezTo>
                    <a:pt x="7287" y="2935"/>
                    <a:pt x="7388" y="2925"/>
                    <a:pt x="7488" y="2904"/>
                  </a:cubicBezTo>
                  <a:cubicBezTo>
                    <a:pt x="8048" y="2778"/>
                    <a:pt x="8483" y="2332"/>
                    <a:pt x="8586" y="1772"/>
                  </a:cubicBezTo>
                  <a:cubicBezTo>
                    <a:pt x="8608" y="1692"/>
                    <a:pt x="8620" y="1601"/>
                    <a:pt x="8620" y="1509"/>
                  </a:cubicBezTo>
                  <a:cubicBezTo>
                    <a:pt x="8620" y="1486"/>
                    <a:pt x="8608" y="1452"/>
                    <a:pt x="8608" y="1418"/>
                  </a:cubicBezTo>
                  <a:cubicBezTo>
                    <a:pt x="8597" y="1418"/>
                    <a:pt x="8608" y="1555"/>
                    <a:pt x="8551" y="1772"/>
                  </a:cubicBezTo>
                  <a:cubicBezTo>
                    <a:pt x="8471" y="2081"/>
                    <a:pt x="8300" y="2344"/>
                    <a:pt x="8048" y="2549"/>
                  </a:cubicBezTo>
                  <a:cubicBezTo>
                    <a:pt x="7799" y="2744"/>
                    <a:pt x="7492" y="2848"/>
                    <a:pt x="7180" y="2848"/>
                  </a:cubicBezTo>
                  <a:cubicBezTo>
                    <a:pt x="7034" y="2848"/>
                    <a:pt x="6887" y="2825"/>
                    <a:pt x="6745" y="2778"/>
                  </a:cubicBezTo>
                  <a:cubicBezTo>
                    <a:pt x="6494" y="2687"/>
                    <a:pt x="6265" y="2527"/>
                    <a:pt x="6105" y="2321"/>
                  </a:cubicBezTo>
                  <a:cubicBezTo>
                    <a:pt x="5728" y="1841"/>
                    <a:pt x="5716" y="1178"/>
                    <a:pt x="6059" y="686"/>
                  </a:cubicBezTo>
                  <a:cubicBezTo>
                    <a:pt x="6208" y="457"/>
                    <a:pt x="6425" y="286"/>
                    <a:pt x="6676" y="183"/>
                  </a:cubicBezTo>
                  <a:cubicBezTo>
                    <a:pt x="6845" y="118"/>
                    <a:pt x="7021" y="86"/>
                    <a:pt x="7194" y="86"/>
                  </a:cubicBezTo>
                  <a:cubicBezTo>
                    <a:pt x="7480" y="86"/>
                    <a:pt x="7761" y="172"/>
                    <a:pt x="8003" y="343"/>
                  </a:cubicBezTo>
                  <a:cubicBezTo>
                    <a:pt x="8254" y="526"/>
                    <a:pt x="8448" y="789"/>
                    <a:pt x="8540" y="1086"/>
                  </a:cubicBezTo>
                  <a:cubicBezTo>
                    <a:pt x="8608" y="1303"/>
                    <a:pt x="8608" y="1429"/>
                    <a:pt x="8620" y="1429"/>
                  </a:cubicBezTo>
                  <a:cubicBezTo>
                    <a:pt x="8620" y="1395"/>
                    <a:pt x="8620" y="1372"/>
                    <a:pt x="8620" y="1338"/>
                  </a:cubicBezTo>
                  <a:cubicBezTo>
                    <a:pt x="8608" y="1246"/>
                    <a:pt x="8597" y="1166"/>
                    <a:pt x="8574" y="1075"/>
                  </a:cubicBezTo>
                  <a:cubicBezTo>
                    <a:pt x="8494" y="755"/>
                    <a:pt x="8300" y="480"/>
                    <a:pt x="8037" y="286"/>
                  </a:cubicBezTo>
                  <a:cubicBezTo>
                    <a:pt x="7854" y="149"/>
                    <a:pt x="7637" y="57"/>
                    <a:pt x="7420" y="23"/>
                  </a:cubicBezTo>
                  <a:cubicBezTo>
                    <a:pt x="7334" y="8"/>
                    <a:pt x="7249" y="0"/>
                    <a:pt x="716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4"/>
            <p:cNvSpPr/>
            <p:nvPr/>
          </p:nvSpPr>
          <p:spPr>
            <a:xfrm>
              <a:off x="7250245" y="1847819"/>
              <a:ext cx="64984" cy="24829"/>
            </a:xfrm>
            <a:custGeom>
              <a:avLst/>
              <a:gdLst/>
              <a:ahLst/>
              <a:cxnLst/>
              <a:rect l="l" t="t" r="r" b="b"/>
              <a:pathLst>
                <a:path w="1887" h="721" extrusionOk="0">
                  <a:moveTo>
                    <a:pt x="1025" y="0"/>
                  </a:moveTo>
                  <a:cubicBezTo>
                    <a:pt x="744" y="0"/>
                    <a:pt x="466" y="81"/>
                    <a:pt x="229" y="246"/>
                  </a:cubicBezTo>
                  <a:cubicBezTo>
                    <a:pt x="69" y="360"/>
                    <a:pt x="0" y="486"/>
                    <a:pt x="46" y="566"/>
                  </a:cubicBezTo>
                  <a:cubicBezTo>
                    <a:pt x="97" y="683"/>
                    <a:pt x="279" y="720"/>
                    <a:pt x="519" y="720"/>
                  </a:cubicBezTo>
                  <a:cubicBezTo>
                    <a:pt x="656" y="720"/>
                    <a:pt x="811" y="708"/>
                    <a:pt x="972" y="692"/>
                  </a:cubicBezTo>
                  <a:cubicBezTo>
                    <a:pt x="1406" y="657"/>
                    <a:pt x="1807" y="612"/>
                    <a:pt x="1864" y="429"/>
                  </a:cubicBezTo>
                  <a:cubicBezTo>
                    <a:pt x="1887" y="337"/>
                    <a:pt x="1807" y="234"/>
                    <a:pt x="1635" y="132"/>
                  </a:cubicBezTo>
                  <a:cubicBezTo>
                    <a:pt x="1441" y="44"/>
                    <a:pt x="1233" y="0"/>
                    <a:pt x="102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4"/>
            <p:cNvSpPr/>
            <p:nvPr/>
          </p:nvSpPr>
          <p:spPr>
            <a:xfrm>
              <a:off x="7362817" y="1838556"/>
              <a:ext cx="55169" cy="24554"/>
            </a:xfrm>
            <a:custGeom>
              <a:avLst/>
              <a:gdLst/>
              <a:ahLst/>
              <a:cxnLst/>
              <a:rect l="l" t="t" r="r" b="b"/>
              <a:pathLst>
                <a:path w="1602" h="713" extrusionOk="0">
                  <a:moveTo>
                    <a:pt x="859" y="0"/>
                  </a:moveTo>
                  <a:cubicBezTo>
                    <a:pt x="612" y="0"/>
                    <a:pt x="370" y="83"/>
                    <a:pt x="172" y="240"/>
                  </a:cubicBezTo>
                  <a:cubicBezTo>
                    <a:pt x="47" y="355"/>
                    <a:pt x="1" y="481"/>
                    <a:pt x="47" y="561"/>
                  </a:cubicBezTo>
                  <a:cubicBezTo>
                    <a:pt x="107" y="674"/>
                    <a:pt x="272" y="712"/>
                    <a:pt x="478" y="712"/>
                  </a:cubicBezTo>
                  <a:cubicBezTo>
                    <a:pt x="585" y="712"/>
                    <a:pt x="703" y="702"/>
                    <a:pt x="824" y="686"/>
                  </a:cubicBezTo>
                  <a:cubicBezTo>
                    <a:pt x="1178" y="652"/>
                    <a:pt x="1498" y="606"/>
                    <a:pt x="1567" y="435"/>
                  </a:cubicBezTo>
                  <a:cubicBezTo>
                    <a:pt x="1601" y="343"/>
                    <a:pt x="1544" y="229"/>
                    <a:pt x="1396" y="138"/>
                  </a:cubicBezTo>
                  <a:cubicBezTo>
                    <a:pt x="1226" y="45"/>
                    <a:pt x="1041" y="0"/>
                    <a:pt x="85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4"/>
            <p:cNvSpPr/>
            <p:nvPr/>
          </p:nvSpPr>
          <p:spPr>
            <a:xfrm>
              <a:off x="7311266" y="1847888"/>
              <a:ext cx="10262" cy="19870"/>
            </a:xfrm>
            <a:custGeom>
              <a:avLst/>
              <a:gdLst/>
              <a:ahLst/>
              <a:cxnLst/>
              <a:rect l="l" t="t" r="r" b="b"/>
              <a:pathLst>
                <a:path w="298" h="577" extrusionOk="0">
                  <a:moveTo>
                    <a:pt x="42" y="1"/>
                  </a:moveTo>
                  <a:cubicBezTo>
                    <a:pt x="39" y="1"/>
                    <a:pt x="36" y="2"/>
                    <a:pt x="35" y="4"/>
                  </a:cubicBezTo>
                  <a:cubicBezTo>
                    <a:pt x="0" y="27"/>
                    <a:pt x="35" y="152"/>
                    <a:pt x="103" y="312"/>
                  </a:cubicBezTo>
                  <a:cubicBezTo>
                    <a:pt x="158" y="455"/>
                    <a:pt x="213" y="576"/>
                    <a:pt x="247" y="576"/>
                  </a:cubicBezTo>
                  <a:cubicBezTo>
                    <a:pt x="249" y="576"/>
                    <a:pt x="250" y="576"/>
                    <a:pt x="252" y="575"/>
                  </a:cubicBezTo>
                  <a:cubicBezTo>
                    <a:pt x="286" y="575"/>
                    <a:pt x="297" y="427"/>
                    <a:pt x="229" y="255"/>
                  </a:cubicBezTo>
                  <a:cubicBezTo>
                    <a:pt x="166" y="109"/>
                    <a:pt x="75" y="1"/>
                    <a:pt x="4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4"/>
            <p:cNvSpPr/>
            <p:nvPr/>
          </p:nvSpPr>
          <p:spPr>
            <a:xfrm>
              <a:off x="7139601" y="4334087"/>
              <a:ext cx="161443" cy="296472"/>
            </a:xfrm>
            <a:custGeom>
              <a:avLst/>
              <a:gdLst/>
              <a:ahLst/>
              <a:cxnLst/>
              <a:rect l="l" t="t" r="r" b="b"/>
              <a:pathLst>
                <a:path w="4688" h="8609" extrusionOk="0">
                  <a:moveTo>
                    <a:pt x="4688" y="0"/>
                  </a:moveTo>
                  <a:lnTo>
                    <a:pt x="1" y="675"/>
                  </a:lnTo>
                  <a:lnTo>
                    <a:pt x="241" y="8243"/>
                  </a:lnTo>
                  <a:lnTo>
                    <a:pt x="4665" y="8609"/>
                  </a:lnTo>
                  <a:lnTo>
                    <a:pt x="4688" y="0"/>
                  </a:lnTo>
                  <a:close/>
                </a:path>
              </a:pathLst>
            </a:custGeom>
            <a:solidFill>
              <a:srgbClr val="F0B1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4"/>
            <p:cNvSpPr/>
            <p:nvPr/>
          </p:nvSpPr>
          <p:spPr>
            <a:xfrm>
              <a:off x="7145524" y="4515946"/>
              <a:ext cx="155141" cy="114608"/>
            </a:xfrm>
            <a:custGeom>
              <a:avLst/>
              <a:gdLst/>
              <a:ahLst/>
              <a:cxnLst/>
              <a:rect l="l" t="t" r="r" b="b"/>
              <a:pathLst>
                <a:path w="4505" h="3328" extrusionOk="0">
                  <a:moveTo>
                    <a:pt x="0" y="1"/>
                  </a:moveTo>
                  <a:lnTo>
                    <a:pt x="23" y="2928"/>
                  </a:lnTo>
                  <a:lnTo>
                    <a:pt x="4493" y="3328"/>
                  </a:lnTo>
                  <a:lnTo>
                    <a:pt x="450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4"/>
            <p:cNvSpPr/>
            <p:nvPr/>
          </p:nvSpPr>
          <p:spPr>
            <a:xfrm>
              <a:off x="7145111" y="4616741"/>
              <a:ext cx="292547" cy="69460"/>
            </a:xfrm>
            <a:custGeom>
              <a:avLst/>
              <a:gdLst/>
              <a:ahLst/>
              <a:cxnLst/>
              <a:rect l="l" t="t" r="r" b="b"/>
              <a:pathLst>
                <a:path w="8495" h="2017" extrusionOk="0">
                  <a:moveTo>
                    <a:pt x="35" y="1"/>
                  </a:moveTo>
                  <a:lnTo>
                    <a:pt x="1" y="1795"/>
                  </a:lnTo>
                  <a:lnTo>
                    <a:pt x="287" y="1818"/>
                  </a:lnTo>
                  <a:cubicBezTo>
                    <a:pt x="1155" y="1874"/>
                    <a:pt x="3884" y="2016"/>
                    <a:pt x="5767" y="2016"/>
                  </a:cubicBezTo>
                  <a:cubicBezTo>
                    <a:pt x="6611" y="2016"/>
                    <a:pt x="7284" y="1988"/>
                    <a:pt x="7546" y="1910"/>
                  </a:cubicBezTo>
                  <a:cubicBezTo>
                    <a:pt x="8495" y="1647"/>
                    <a:pt x="4619" y="721"/>
                    <a:pt x="4619" y="721"/>
                  </a:cubicBezTo>
                  <a:lnTo>
                    <a:pt x="4619" y="298"/>
                  </a:lnTo>
                  <a:lnTo>
                    <a:pt x="3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4"/>
            <p:cNvSpPr/>
            <p:nvPr/>
          </p:nvSpPr>
          <p:spPr>
            <a:xfrm>
              <a:off x="7145524" y="4632409"/>
              <a:ext cx="57097" cy="45767"/>
            </a:xfrm>
            <a:custGeom>
              <a:avLst/>
              <a:gdLst/>
              <a:ahLst/>
              <a:cxnLst/>
              <a:rect l="l" t="t" r="r" b="b"/>
              <a:pathLst>
                <a:path w="1658" h="1329" extrusionOk="0">
                  <a:moveTo>
                    <a:pt x="102" y="0"/>
                  </a:moveTo>
                  <a:cubicBezTo>
                    <a:pt x="72" y="0"/>
                    <a:pt x="42" y="1"/>
                    <a:pt x="12" y="3"/>
                  </a:cubicBezTo>
                  <a:lnTo>
                    <a:pt x="0" y="1283"/>
                  </a:lnTo>
                  <a:lnTo>
                    <a:pt x="1658" y="1329"/>
                  </a:lnTo>
                  <a:cubicBezTo>
                    <a:pt x="1589" y="940"/>
                    <a:pt x="1384" y="586"/>
                    <a:pt x="1086" y="346"/>
                  </a:cubicBezTo>
                  <a:cubicBezTo>
                    <a:pt x="802" y="124"/>
                    <a:pt x="459" y="0"/>
                    <a:pt x="102"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4"/>
            <p:cNvSpPr/>
            <p:nvPr/>
          </p:nvSpPr>
          <p:spPr>
            <a:xfrm>
              <a:off x="7145524" y="4659648"/>
              <a:ext cx="270507" cy="26241"/>
            </a:xfrm>
            <a:custGeom>
              <a:avLst/>
              <a:gdLst/>
              <a:ahLst/>
              <a:cxnLst/>
              <a:rect l="l" t="t" r="r" b="b"/>
              <a:pathLst>
                <a:path w="7855" h="762" extrusionOk="0">
                  <a:moveTo>
                    <a:pt x="6494" y="1"/>
                  </a:moveTo>
                  <a:cubicBezTo>
                    <a:pt x="6242" y="1"/>
                    <a:pt x="6082" y="584"/>
                    <a:pt x="6082" y="584"/>
                  </a:cubicBezTo>
                  <a:lnTo>
                    <a:pt x="0" y="447"/>
                  </a:lnTo>
                  <a:lnTo>
                    <a:pt x="0" y="549"/>
                  </a:lnTo>
                  <a:cubicBezTo>
                    <a:pt x="1336" y="682"/>
                    <a:pt x="3658" y="761"/>
                    <a:pt x="5401" y="761"/>
                  </a:cubicBezTo>
                  <a:cubicBezTo>
                    <a:pt x="6656" y="761"/>
                    <a:pt x="7611" y="720"/>
                    <a:pt x="7683" y="629"/>
                  </a:cubicBezTo>
                  <a:cubicBezTo>
                    <a:pt x="7854" y="401"/>
                    <a:pt x="6494" y="1"/>
                    <a:pt x="6494"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4"/>
            <p:cNvSpPr/>
            <p:nvPr/>
          </p:nvSpPr>
          <p:spPr>
            <a:xfrm>
              <a:off x="7143148" y="4675007"/>
              <a:ext cx="264204" cy="5717"/>
            </a:xfrm>
            <a:custGeom>
              <a:avLst/>
              <a:gdLst/>
              <a:ahLst/>
              <a:cxnLst/>
              <a:rect l="l" t="t" r="r" b="b"/>
              <a:pathLst>
                <a:path w="7672" h="166" extrusionOk="0">
                  <a:moveTo>
                    <a:pt x="1" y="1"/>
                  </a:moveTo>
                  <a:lnTo>
                    <a:pt x="81" y="12"/>
                  </a:lnTo>
                  <a:cubicBezTo>
                    <a:pt x="58" y="1"/>
                    <a:pt x="24" y="1"/>
                    <a:pt x="1" y="1"/>
                  </a:cubicBezTo>
                  <a:close/>
                  <a:moveTo>
                    <a:pt x="81" y="12"/>
                  </a:moveTo>
                  <a:lnTo>
                    <a:pt x="309" y="23"/>
                  </a:lnTo>
                  <a:lnTo>
                    <a:pt x="1133" y="69"/>
                  </a:lnTo>
                  <a:cubicBezTo>
                    <a:pt x="1841" y="103"/>
                    <a:pt x="2802" y="138"/>
                    <a:pt x="3876" y="161"/>
                  </a:cubicBezTo>
                  <a:cubicBezTo>
                    <a:pt x="4191" y="164"/>
                    <a:pt x="4497" y="165"/>
                    <a:pt x="4790" y="165"/>
                  </a:cubicBezTo>
                  <a:cubicBezTo>
                    <a:pt x="5497" y="165"/>
                    <a:pt x="6127" y="157"/>
                    <a:pt x="6620" y="149"/>
                  </a:cubicBezTo>
                  <a:lnTo>
                    <a:pt x="7454" y="126"/>
                  </a:lnTo>
                  <a:lnTo>
                    <a:pt x="7672" y="115"/>
                  </a:lnTo>
                  <a:lnTo>
                    <a:pt x="3876" y="115"/>
                  </a:lnTo>
                  <a:cubicBezTo>
                    <a:pt x="2802" y="103"/>
                    <a:pt x="1841" y="69"/>
                    <a:pt x="1133" y="46"/>
                  </a:cubicBezTo>
                  <a:lnTo>
                    <a:pt x="309" y="12"/>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4"/>
            <p:cNvSpPr/>
            <p:nvPr/>
          </p:nvSpPr>
          <p:spPr>
            <a:xfrm>
              <a:off x="7354552" y="4657685"/>
              <a:ext cx="15807" cy="24451"/>
            </a:xfrm>
            <a:custGeom>
              <a:avLst/>
              <a:gdLst/>
              <a:ahLst/>
              <a:cxnLst/>
              <a:rect l="l" t="t" r="r" b="b"/>
              <a:pathLst>
                <a:path w="459" h="710" extrusionOk="0">
                  <a:moveTo>
                    <a:pt x="458" y="1"/>
                  </a:moveTo>
                  <a:cubicBezTo>
                    <a:pt x="321" y="46"/>
                    <a:pt x="195" y="149"/>
                    <a:pt x="127" y="286"/>
                  </a:cubicBezTo>
                  <a:cubicBezTo>
                    <a:pt x="35" y="412"/>
                    <a:pt x="1" y="561"/>
                    <a:pt x="12" y="709"/>
                  </a:cubicBezTo>
                  <a:cubicBezTo>
                    <a:pt x="58" y="572"/>
                    <a:pt x="104" y="435"/>
                    <a:pt x="172" y="309"/>
                  </a:cubicBezTo>
                  <a:cubicBezTo>
                    <a:pt x="264" y="195"/>
                    <a:pt x="355" y="92"/>
                    <a:pt x="45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4"/>
            <p:cNvSpPr/>
            <p:nvPr/>
          </p:nvSpPr>
          <p:spPr>
            <a:xfrm>
              <a:off x="7308511" y="4645047"/>
              <a:ext cx="9091" cy="13052"/>
            </a:xfrm>
            <a:custGeom>
              <a:avLst/>
              <a:gdLst/>
              <a:ahLst/>
              <a:cxnLst/>
              <a:rect l="l" t="t" r="r" b="b"/>
              <a:pathLst>
                <a:path w="264" h="379" extrusionOk="0">
                  <a:moveTo>
                    <a:pt x="249" y="1"/>
                  </a:moveTo>
                  <a:cubicBezTo>
                    <a:pt x="233" y="1"/>
                    <a:pt x="179" y="77"/>
                    <a:pt x="115" y="173"/>
                  </a:cubicBezTo>
                  <a:cubicBezTo>
                    <a:pt x="46" y="276"/>
                    <a:pt x="0" y="368"/>
                    <a:pt x="12" y="379"/>
                  </a:cubicBezTo>
                  <a:cubicBezTo>
                    <a:pt x="23" y="379"/>
                    <a:pt x="92" y="310"/>
                    <a:pt x="160" y="196"/>
                  </a:cubicBezTo>
                  <a:cubicBezTo>
                    <a:pt x="217" y="93"/>
                    <a:pt x="263" y="2"/>
                    <a:pt x="252" y="2"/>
                  </a:cubicBezTo>
                  <a:cubicBezTo>
                    <a:pt x="251" y="1"/>
                    <a:pt x="250" y="1"/>
                    <a:pt x="24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4"/>
            <p:cNvSpPr/>
            <p:nvPr/>
          </p:nvSpPr>
          <p:spPr>
            <a:xfrm>
              <a:off x="7295907" y="4642327"/>
              <a:ext cx="10676" cy="8747"/>
            </a:xfrm>
            <a:custGeom>
              <a:avLst/>
              <a:gdLst/>
              <a:ahLst/>
              <a:cxnLst/>
              <a:rect l="l" t="t" r="r" b="b"/>
              <a:pathLst>
                <a:path w="310" h="254" extrusionOk="0">
                  <a:moveTo>
                    <a:pt x="298" y="1"/>
                  </a:moveTo>
                  <a:cubicBezTo>
                    <a:pt x="286" y="1"/>
                    <a:pt x="218" y="35"/>
                    <a:pt x="138" y="104"/>
                  </a:cubicBezTo>
                  <a:cubicBezTo>
                    <a:pt x="58" y="172"/>
                    <a:pt x="0" y="252"/>
                    <a:pt x="12" y="252"/>
                  </a:cubicBezTo>
                  <a:cubicBezTo>
                    <a:pt x="13" y="253"/>
                    <a:pt x="14" y="254"/>
                    <a:pt x="16" y="254"/>
                  </a:cubicBezTo>
                  <a:cubicBezTo>
                    <a:pt x="35" y="254"/>
                    <a:pt x="99" y="201"/>
                    <a:pt x="172" y="138"/>
                  </a:cubicBezTo>
                  <a:cubicBezTo>
                    <a:pt x="252" y="69"/>
                    <a:pt x="309" y="1"/>
                    <a:pt x="29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4"/>
            <p:cNvSpPr/>
            <p:nvPr/>
          </p:nvSpPr>
          <p:spPr>
            <a:xfrm>
              <a:off x="7288435" y="4632099"/>
              <a:ext cx="16564" cy="8334"/>
            </a:xfrm>
            <a:custGeom>
              <a:avLst/>
              <a:gdLst/>
              <a:ahLst/>
              <a:cxnLst/>
              <a:rect l="l" t="t" r="r" b="b"/>
              <a:pathLst>
                <a:path w="481" h="242" extrusionOk="0">
                  <a:moveTo>
                    <a:pt x="356" y="1"/>
                  </a:moveTo>
                  <a:cubicBezTo>
                    <a:pt x="306" y="1"/>
                    <a:pt x="256" y="30"/>
                    <a:pt x="240" y="92"/>
                  </a:cubicBezTo>
                  <a:cubicBezTo>
                    <a:pt x="219" y="89"/>
                    <a:pt x="197" y="87"/>
                    <a:pt x="176" y="87"/>
                  </a:cubicBezTo>
                  <a:cubicBezTo>
                    <a:pt x="117" y="87"/>
                    <a:pt x="59" y="98"/>
                    <a:pt x="0" y="115"/>
                  </a:cubicBezTo>
                  <a:cubicBezTo>
                    <a:pt x="60" y="140"/>
                    <a:pt x="120" y="153"/>
                    <a:pt x="180" y="153"/>
                  </a:cubicBezTo>
                  <a:cubicBezTo>
                    <a:pt x="200" y="153"/>
                    <a:pt x="220" y="152"/>
                    <a:pt x="240" y="149"/>
                  </a:cubicBezTo>
                  <a:cubicBezTo>
                    <a:pt x="256" y="212"/>
                    <a:pt x="308" y="241"/>
                    <a:pt x="359" y="241"/>
                  </a:cubicBezTo>
                  <a:cubicBezTo>
                    <a:pt x="420" y="241"/>
                    <a:pt x="480" y="200"/>
                    <a:pt x="480" y="126"/>
                  </a:cubicBezTo>
                  <a:cubicBezTo>
                    <a:pt x="480" y="44"/>
                    <a:pt x="418" y="1"/>
                    <a:pt x="35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4"/>
            <p:cNvSpPr/>
            <p:nvPr/>
          </p:nvSpPr>
          <p:spPr>
            <a:xfrm>
              <a:off x="7314400" y="4630309"/>
              <a:ext cx="29961" cy="16392"/>
            </a:xfrm>
            <a:custGeom>
              <a:avLst/>
              <a:gdLst/>
              <a:ahLst/>
              <a:cxnLst/>
              <a:rect l="l" t="t" r="r" b="b"/>
              <a:pathLst>
                <a:path w="870" h="476" extrusionOk="0">
                  <a:moveTo>
                    <a:pt x="591" y="47"/>
                  </a:moveTo>
                  <a:cubicBezTo>
                    <a:pt x="662" y="47"/>
                    <a:pt x="730" y="65"/>
                    <a:pt x="789" y="98"/>
                  </a:cubicBezTo>
                  <a:cubicBezTo>
                    <a:pt x="835" y="132"/>
                    <a:pt x="812" y="190"/>
                    <a:pt x="767" y="224"/>
                  </a:cubicBezTo>
                  <a:cubicBezTo>
                    <a:pt x="709" y="247"/>
                    <a:pt x="652" y="270"/>
                    <a:pt x="595" y="293"/>
                  </a:cubicBezTo>
                  <a:cubicBezTo>
                    <a:pt x="504" y="315"/>
                    <a:pt x="401" y="338"/>
                    <a:pt x="298" y="361"/>
                  </a:cubicBezTo>
                  <a:cubicBezTo>
                    <a:pt x="207" y="378"/>
                    <a:pt x="133" y="387"/>
                    <a:pt x="82" y="392"/>
                  </a:cubicBezTo>
                  <a:lnTo>
                    <a:pt x="82" y="392"/>
                  </a:lnTo>
                  <a:cubicBezTo>
                    <a:pt x="111" y="334"/>
                    <a:pt x="144" y="279"/>
                    <a:pt x="184" y="224"/>
                  </a:cubicBezTo>
                  <a:cubicBezTo>
                    <a:pt x="252" y="155"/>
                    <a:pt x="344" y="98"/>
                    <a:pt x="435" y="75"/>
                  </a:cubicBezTo>
                  <a:cubicBezTo>
                    <a:pt x="488" y="56"/>
                    <a:pt x="540" y="47"/>
                    <a:pt x="591" y="47"/>
                  </a:cubicBezTo>
                  <a:close/>
                  <a:moveTo>
                    <a:pt x="575" y="0"/>
                  </a:moveTo>
                  <a:cubicBezTo>
                    <a:pt x="413" y="0"/>
                    <a:pt x="254" y="74"/>
                    <a:pt x="149" y="201"/>
                  </a:cubicBezTo>
                  <a:cubicBezTo>
                    <a:pt x="104" y="258"/>
                    <a:pt x="69" y="327"/>
                    <a:pt x="58" y="395"/>
                  </a:cubicBezTo>
                  <a:lnTo>
                    <a:pt x="58" y="395"/>
                  </a:lnTo>
                  <a:cubicBezTo>
                    <a:pt x="21" y="399"/>
                    <a:pt x="1" y="402"/>
                    <a:pt x="1" y="407"/>
                  </a:cubicBezTo>
                  <a:cubicBezTo>
                    <a:pt x="18" y="409"/>
                    <a:pt x="35" y="410"/>
                    <a:pt x="52" y="412"/>
                  </a:cubicBezTo>
                  <a:lnTo>
                    <a:pt x="52" y="412"/>
                  </a:lnTo>
                  <a:cubicBezTo>
                    <a:pt x="46" y="433"/>
                    <a:pt x="46" y="458"/>
                    <a:pt x="46" y="475"/>
                  </a:cubicBezTo>
                  <a:cubicBezTo>
                    <a:pt x="54" y="454"/>
                    <a:pt x="63" y="433"/>
                    <a:pt x="72" y="413"/>
                  </a:cubicBezTo>
                  <a:lnTo>
                    <a:pt x="72" y="413"/>
                  </a:lnTo>
                  <a:cubicBezTo>
                    <a:pt x="98" y="415"/>
                    <a:pt x="124" y="415"/>
                    <a:pt x="149" y="415"/>
                  </a:cubicBezTo>
                  <a:cubicBezTo>
                    <a:pt x="198" y="415"/>
                    <a:pt x="246" y="413"/>
                    <a:pt x="298" y="407"/>
                  </a:cubicBezTo>
                  <a:cubicBezTo>
                    <a:pt x="401" y="395"/>
                    <a:pt x="504" y="373"/>
                    <a:pt x="607" y="338"/>
                  </a:cubicBezTo>
                  <a:cubicBezTo>
                    <a:pt x="675" y="327"/>
                    <a:pt x="732" y="304"/>
                    <a:pt x="789" y="270"/>
                  </a:cubicBezTo>
                  <a:cubicBezTo>
                    <a:pt x="824" y="247"/>
                    <a:pt x="847" y="212"/>
                    <a:pt x="858" y="178"/>
                  </a:cubicBezTo>
                  <a:cubicBezTo>
                    <a:pt x="870" y="132"/>
                    <a:pt x="858" y="87"/>
                    <a:pt x="824" y="64"/>
                  </a:cubicBezTo>
                  <a:cubicBezTo>
                    <a:pt x="745" y="21"/>
                    <a:pt x="659" y="0"/>
                    <a:pt x="57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4"/>
            <p:cNvSpPr/>
            <p:nvPr/>
          </p:nvSpPr>
          <p:spPr>
            <a:xfrm>
              <a:off x="7303793" y="4625005"/>
              <a:ext cx="14980" cy="19733"/>
            </a:xfrm>
            <a:custGeom>
              <a:avLst/>
              <a:gdLst/>
              <a:ahLst/>
              <a:cxnLst/>
              <a:rect l="l" t="t" r="r" b="b"/>
              <a:pathLst>
                <a:path w="435" h="573" extrusionOk="0">
                  <a:moveTo>
                    <a:pt x="103" y="1"/>
                  </a:moveTo>
                  <a:cubicBezTo>
                    <a:pt x="46" y="12"/>
                    <a:pt x="0" y="81"/>
                    <a:pt x="11" y="138"/>
                  </a:cubicBezTo>
                  <a:cubicBezTo>
                    <a:pt x="11" y="184"/>
                    <a:pt x="34" y="229"/>
                    <a:pt x="57" y="275"/>
                  </a:cubicBezTo>
                  <a:cubicBezTo>
                    <a:pt x="91" y="332"/>
                    <a:pt x="137" y="389"/>
                    <a:pt x="194" y="447"/>
                  </a:cubicBezTo>
                  <a:cubicBezTo>
                    <a:pt x="240" y="504"/>
                    <a:pt x="297" y="538"/>
                    <a:pt x="366" y="572"/>
                  </a:cubicBezTo>
                  <a:cubicBezTo>
                    <a:pt x="366" y="572"/>
                    <a:pt x="309" y="515"/>
                    <a:pt x="217" y="424"/>
                  </a:cubicBezTo>
                  <a:cubicBezTo>
                    <a:pt x="171" y="366"/>
                    <a:pt x="126" y="309"/>
                    <a:pt x="103" y="252"/>
                  </a:cubicBezTo>
                  <a:cubicBezTo>
                    <a:pt x="57" y="184"/>
                    <a:pt x="34" y="69"/>
                    <a:pt x="103" y="58"/>
                  </a:cubicBezTo>
                  <a:cubicBezTo>
                    <a:pt x="108" y="57"/>
                    <a:pt x="113" y="57"/>
                    <a:pt x="118" y="57"/>
                  </a:cubicBezTo>
                  <a:cubicBezTo>
                    <a:pt x="192" y="57"/>
                    <a:pt x="254" y="131"/>
                    <a:pt x="297" y="195"/>
                  </a:cubicBezTo>
                  <a:cubicBezTo>
                    <a:pt x="343" y="252"/>
                    <a:pt x="366" y="309"/>
                    <a:pt x="377" y="378"/>
                  </a:cubicBezTo>
                  <a:cubicBezTo>
                    <a:pt x="389" y="447"/>
                    <a:pt x="389" y="515"/>
                    <a:pt x="389" y="572"/>
                  </a:cubicBezTo>
                  <a:cubicBezTo>
                    <a:pt x="423" y="515"/>
                    <a:pt x="434" y="447"/>
                    <a:pt x="423" y="366"/>
                  </a:cubicBezTo>
                  <a:cubicBezTo>
                    <a:pt x="412" y="298"/>
                    <a:pt x="389" y="218"/>
                    <a:pt x="343" y="161"/>
                  </a:cubicBezTo>
                  <a:cubicBezTo>
                    <a:pt x="297" y="69"/>
                    <a:pt x="206" y="12"/>
                    <a:pt x="1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4"/>
            <p:cNvSpPr/>
            <p:nvPr/>
          </p:nvSpPr>
          <p:spPr>
            <a:xfrm>
              <a:off x="7147108" y="4630928"/>
              <a:ext cx="55134" cy="46491"/>
            </a:xfrm>
            <a:custGeom>
              <a:avLst/>
              <a:gdLst/>
              <a:ahLst/>
              <a:cxnLst/>
              <a:rect l="l" t="t" r="r" b="b"/>
              <a:pathLst>
                <a:path w="1601" h="1350" extrusionOk="0">
                  <a:moveTo>
                    <a:pt x="80" y="0"/>
                  </a:moveTo>
                  <a:cubicBezTo>
                    <a:pt x="57" y="12"/>
                    <a:pt x="23" y="23"/>
                    <a:pt x="0" y="34"/>
                  </a:cubicBezTo>
                  <a:cubicBezTo>
                    <a:pt x="0" y="37"/>
                    <a:pt x="7" y="38"/>
                    <a:pt x="19" y="38"/>
                  </a:cubicBezTo>
                  <a:cubicBezTo>
                    <a:pt x="41" y="38"/>
                    <a:pt x="82" y="35"/>
                    <a:pt x="139" y="35"/>
                  </a:cubicBezTo>
                  <a:cubicBezTo>
                    <a:pt x="190" y="35"/>
                    <a:pt x="256" y="37"/>
                    <a:pt x="332" y="46"/>
                  </a:cubicBezTo>
                  <a:cubicBezTo>
                    <a:pt x="880" y="114"/>
                    <a:pt x="1349" y="492"/>
                    <a:pt x="1521" y="1018"/>
                  </a:cubicBezTo>
                  <a:cubicBezTo>
                    <a:pt x="1589" y="1212"/>
                    <a:pt x="1589" y="1349"/>
                    <a:pt x="1601" y="1349"/>
                  </a:cubicBezTo>
                  <a:cubicBezTo>
                    <a:pt x="1601" y="1315"/>
                    <a:pt x="1601" y="1281"/>
                    <a:pt x="1601" y="1246"/>
                  </a:cubicBezTo>
                  <a:cubicBezTo>
                    <a:pt x="1589" y="1166"/>
                    <a:pt x="1578" y="1086"/>
                    <a:pt x="1555" y="1006"/>
                  </a:cubicBezTo>
                  <a:cubicBezTo>
                    <a:pt x="1395" y="457"/>
                    <a:pt x="915" y="57"/>
                    <a:pt x="3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4"/>
            <p:cNvSpPr/>
            <p:nvPr/>
          </p:nvSpPr>
          <p:spPr>
            <a:xfrm>
              <a:off x="7222696" y="4662851"/>
              <a:ext cx="45699" cy="2721"/>
            </a:xfrm>
            <a:custGeom>
              <a:avLst/>
              <a:gdLst/>
              <a:ahLst/>
              <a:cxnLst/>
              <a:rect l="l" t="t" r="r" b="b"/>
              <a:pathLst>
                <a:path w="1327" h="79" extrusionOk="0">
                  <a:moveTo>
                    <a:pt x="79" y="1"/>
                  </a:moveTo>
                  <a:cubicBezTo>
                    <a:pt x="29" y="1"/>
                    <a:pt x="0" y="3"/>
                    <a:pt x="0" y="11"/>
                  </a:cubicBezTo>
                  <a:cubicBezTo>
                    <a:pt x="242" y="55"/>
                    <a:pt x="488" y="78"/>
                    <a:pt x="735" y="78"/>
                  </a:cubicBezTo>
                  <a:cubicBezTo>
                    <a:pt x="931" y="78"/>
                    <a:pt x="1129" y="64"/>
                    <a:pt x="1326" y="33"/>
                  </a:cubicBezTo>
                  <a:cubicBezTo>
                    <a:pt x="1326" y="28"/>
                    <a:pt x="1252" y="28"/>
                    <a:pt x="1132" y="28"/>
                  </a:cubicBezTo>
                  <a:cubicBezTo>
                    <a:pt x="1012" y="28"/>
                    <a:pt x="846" y="28"/>
                    <a:pt x="663" y="22"/>
                  </a:cubicBezTo>
                  <a:cubicBezTo>
                    <a:pt x="411" y="14"/>
                    <a:pt x="191" y="1"/>
                    <a:pt x="7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4"/>
            <p:cNvSpPr/>
            <p:nvPr/>
          </p:nvSpPr>
          <p:spPr>
            <a:xfrm>
              <a:off x="7191186" y="4662403"/>
              <a:ext cx="5166" cy="9092"/>
            </a:xfrm>
            <a:custGeom>
              <a:avLst/>
              <a:gdLst/>
              <a:ahLst/>
              <a:cxnLst/>
              <a:rect l="l" t="t" r="r" b="b"/>
              <a:pathLst>
                <a:path w="150" h="264" extrusionOk="0">
                  <a:moveTo>
                    <a:pt x="12" y="1"/>
                  </a:moveTo>
                  <a:cubicBezTo>
                    <a:pt x="0" y="12"/>
                    <a:pt x="35" y="69"/>
                    <a:pt x="69" y="138"/>
                  </a:cubicBezTo>
                  <a:cubicBezTo>
                    <a:pt x="92" y="206"/>
                    <a:pt x="115" y="264"/>
                    <a:pt x="126" y="264"/>
                  </a:cubicBezTo>
                  <a:cubicBezTo>
                    <a:pt x="138" y="264"/>
                    <a:pt x="149" y="195"/>
                    <a:pt x="115" y="126"/>
                  </a:cubicBezTo>
                  <a:cubicBezTo>
                    <a:pt x="80" y="58"/>
                    <a:pt x="23" y="1"/>
                    <a:pt x="1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4"/>
            <p:cNvSpPr/>
            <p:nvPr/>
          </p:nvSpPr>
          <p:spPr>
            <a:xfrm>
              <a:off x="7179754" y="4647768"/>
              <a:ext cx="6750" cy="6474"/>
            </a:xfrm>
            <a:custGeom>
              <a:avLst/>
              <a:gdLst/>
              <a:ahLst/>
              <a:cxnLst/>
              <a:rect l="l" t="t" r="r" b="b"/>
              <a:pathLst>
                <a:path w="196" h="188" extrusionOk="0">
                  <a:moveTo>
                    <a:pt x="19" y="1"/>
                  </a:moveTo>
                  <a:cubicBezTo>
                    <a:pt x="16" y="1"/>
                    <a:pt x="14" y="1"/>
                    <a:pt x="12" y="3"/>
                  </a:cubicBezTo>
                  <a:cubicBezTo>
                    <a:pt x="1" y="14"/>
                    <a:pt x="35" y="71"/>
                    <a:pt x="81" y="117"/>
                  </a:cubicBezTo>
                  <a:cubicBezTo>
                    <a:pt x="121" y="157"/>
                    <a:pt x="160" y="188"/>
                    <a:pt x="178" y="188"/>
                  </a:cubicBezTo>
                  <a:cubicBezTo>
                    <a:pt x="180" y="188"/>
                    <a:pt x="182" y="187"/>
                    <a:pt x="184" y="186"/>
                  </a:cubicBezTo>
                  <a:cubicBezTo>
                    <a:pt x="195" y="174"/>
                    <a:pt x="161" y="128"/>
                    <a:pt x="115" y="71"/>
                  </a:cubicBezTo>
                  <a:cubicBezTo>
                    <a:pt x="76" y="32"/>
                    <a:pt x="36" y="1"/>
                    <a:pt x="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4"/>
            <p:cNvSpPr/>
            <p:nvPr/>
          </p:nvSpPr>
          <p:spPr>
            <a:xfrm>
              <a:off x="7163637" y="4640088"/>
              <a:ext cx="9091" cy="4236"/>
            </a:xfrm>
            <a:custGeom>
              <a:avLst/>
              <a:gdLst/>
              <a:ahLst/>
              <a:cxnLst/>
              <a:rect l="l" t="t" r="r" b="b"/>
              <a:pathLst>
                <a:path w="264" h="123" extrusionOk="0">
                  <a:moveTo>
                    <a:pt x="89" y="1"/>
                  </a:moveTo>
                  <a:cubicBezTo>
                    <a:pt x="33" y="1"/>
                    <a:pt x="0" y="23"/>
                    <a:pt x="0" y="31"/>
                  </a:cubicBezTo>
                  <a:cubicBezTo>
                    <a:pt x="0" y="43"/>
                    <a:pt x="57" y="43"/>
                    <a:pt x="126" y="66"/>
                  </a:cubicBezTo>
                  <a:cubicBezTo>
                    <a:pt x="195" y="89"/>
                    <a:pt x="240" y="123"/>
                    <a:pt x="252" y="123"/>
                  </a:cubicBezTo>
                  <a:cubicBezTo>
                    <a:pt x="263" y="111"/>
                    <a:pt x="229" y="43"/>
                    <a:pt x="149" y="9"/>
                  </a:cubicBezTo>
                  <a:cubicBezTo>
                    <a:pt x="127" y="3"/>
                    <a:pt x="107" y="1"/>
                    <a:pt x="8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4"/>
            <p:cNvSpPr/>
            <p:nvPr/>
          </p:nvSpPr>
          <p:spPr>
            <a:xfrm>
              <a:off x="7151826" y="4637712"/>
              <a:ext cx="4752" cy="2479"/>
            </a:xfrm>
            <a:custGeom>
              <a:avLst/>
              <a:gdLst/>
              <a:ahLst/>
              <a:cxnLst/>
              <a:rect l="l" t="t" r="r" b="b"/>
              <a:pathLst>
                <a:path w="138" h="72" extrusionOk="0">
                  <a:moveTo>
                    <a:pt x="32" y="0"/>
                  </a:moveTo>
                  <a:cubicBezTo>
                    <a:pt x="17" y="0"/>
                    <a:pt x="6" y="3"/>
                    <a:pt x="0" y="9"/>
                  </a:cubicBezTo>
                  <a:cubicBezTo>
                    <a:pt x="0" y="20"/>
                    <a:pt x="23" y="43"/>
                    <a:pt x="57" y="55"/>
                  </a:cubicBezTo>
                  <a:cubicBezTo>
                    <a:pt x="75" y="66"/>
                    <a:pt x="92" y="72"/>
                    <a:pt x="106" y="72"/>
                  </a:cubicBezTo>
                  <a:cubicBezTo>
                    <a:pt x="120" y="72"/>
                    <a:pt x="132" y="66"/>
                    <a:pt x="137" y="55"/>
                  </a:cubicBezTo>
                  <a:cubicBezTo>
                    <a:pt x="137" y="43"/>
                    <a:pt x="115" y="20"/>
                    <a:pt x="80" y="9"/>
                  </a:cubicBezTo>
                  <a:cubicBezTo>
                    <a:pt x="63" y="3"/>
                    <a:pt x="46" y="0"/>
                    <a:pt x="3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4"/>
            <p:cNvSpPr/>
            <p:nvPr/>
          </p:nvSpPr>
          <p:spPr>
            <a:xfrm>
              <a:off x="7145903" y="4537881"/>
              <a:ext cx="156346" cy="4993"/>
            </a:xfrm>
            <a:custGeom>
              <a:avLst/>
              <a:gdLst/>
              <a:ahLst/>
              <a:cxnLst/>
              <a:rect l="l" t="t" r="r" b="b"/>
              <a:pathLst>
                <a:path w="4540" h="145" extrusionOk="0">
                  <a:moveTo>
                    <a:pt x="1430" y="0"/>
                  </a:moveTo>
                  <a:cubicBezTo>
                    <a:pt x="595" y="0"/>
                    <a:pt x="1" y="15"/>
                    <a:pt x="1" y="50"/>
                  </a:cubicBezTo>
                  <a:cubicBezTo>
                    <a:pt x="1" y="84"/>
                    <a:pt x="1018" y="130"/>
                    <a:pt x="2264" y="141"/>
                  </a:cubicBezTo>
                  <a:cubicBezTo>
                    <a:pt x="2480" y="143"/>
                    <a:pt x="2689" y="144"/>
                    <a:pt x="2886" y="144"/>
                  </a:cubicBezTo>
                  <a:cubicBezTo>
                    <a:pt x="3841" y="144"/>
                    <a:pt x="4539" y="122"/>
                    <a:pt x="4539" y="84"/>
                  </a:cubicBezTo>
                  <a:cubicBezTo>
                    <a:pt x="4539" y="50"/>
                    <a:pt x="3522" y="16"/>
                    <a:pt x="2264" y="4"/>
                  </a:cubicBezTo>
                  <a:cubicBezTo>
                    <a:pt x="1970" y="1"/>
                    <a:pt x="1689" y="0"/>
                    <a:pt x="143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4"/>
            <p:cNvSpPr/>
            <p:nvPr/>
          </p:nvSpPr>
          <p:spPr>
            <a:xfrm>
              <a:off x="7145903" y="4547730"/>
              <a:ext cx="156346" cy="4993"/>
            </a:xfrm>
            <a:custGeom>
              <a:avLst/>
              <a:gdLst/>
              <a:ahLst/>
              <a:cxnLst/>
              <a:rect l="l" t="t" r="r" b="b"/>
              <a:pathLst>
                <a:path w="4540" h="145" extrusionOk="0">
                  <a:moveTo>
                    <a:pt x="1628" y="1"/>
                  </a:moveTo>
                  <a:cubicBezTo>
                    <a:pt x="690" y="1"/>
                    <a:pt x="1" y="21"/>
                    <a:pt x="1" y="50"/>
                  </a:cubicBezTo>
                  <a:cubicBezTo>
                    <a:pt x="1" y="84"/>
                    <a:pt x="1018" y="130"/>
                    <a:pt x="2264" y="141"/>
                  </a:cubicBezTo>
                  <a:cubicBezTo>
                    <a:pt x="2487" y="143"/>
                    <a:pt x="2702" y="144"/>
                    <a:pt x="2906" y="144"/>
                  </a:cubicBezTo>
                  <a:cubicBezTo>
                    <a:pt x="3850" y="144"/>
                    <a:pt x="4539" y="124"/>
                    <a:pt x="4539" y="95"/>
                  </a:cubicBezTo>
                  <a:cubicBezTo>
                    <a:pt x="4539" y="50"/>
                    <a:pt x="3522" y="15"/>
                    <a:pt x="2264" y="4"/>
                  </a:cubicBezTo>
                  <a:cubicBezTo>
                    <a:pt x="2044" y="2"/>
                    <a:pt x="1830" y="1"/>
                    <a:pt x="162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4"/>
            <p:cNvSpPr/>
            <p:nvPr/>
          </p:nvSpPr>
          <p:spPr>
            <a:xfrm>
              <a:off x="6842002" y="2088150"/>
              <a:ext cx="885044" cy="807112"/>
            </a:xfrm>
            <a:custGeom>
              <a:avLst/>
              <a:gdLst/>
              <a:ahLst/>
              <a:cxnLst/>
              <a:rect l="l" t="t" r="r" b="b"/>
              <a:pathLst>
                <a:path w="25700" h="23437" extrusionOk="0">
                  <a:moveTo>
                    <a:pt x="9535" y="0"/>
                  </a:moveTo>
                  <a:lnTo>
                    <a:pt x="9535" y="1978"/>
                  </a:lnTo>
                  <a:cubicBezTo>
                    <a:pt x="8734" y="2035"/>
                    <a:pt x="7534" y="2241"/>
                    <a:pt x="6917" y="2458"/>
                  </a:cubicBezTo>
                  <a:cubicBezTo>
                    <a:pt x="4779" y="3224"/>
                    <a:pt x="3053" y="4413"/>
                    <a:pt x="2069" y="6974"/>
                  </a:cubicBezTo>
                  <a:lnTo>
                    <a:pt x="0" y="11558"/>
                  </a:lnTo>
                  <a:lnTo>
                    <a:pt x="5819" y="13090"/>
                  </a:lnTo>
                  <a:lnTo>
                    <a:pt x="6802" y="10941"/>
                  </a:lnTo>
                  <a:lnTo>
                    <a:pt x="6917" y="16565"/>
                  </a:lnTo>
                  <a:lnTo>
                    <a:pt x="6985" y="22659"/>
                  </a:lnTo>
                  <a:lnTo>
                    <a:pt x="20544" y="23436"/>
                  </a:lnTo>
                  <a:lnTo>
                    <a:pt x="20063" y="17297"/>
                  </a:lnTo>
                  <a:lnTo>
                    <a:pt x="19766" y="11009"/>
                  </a:lnTo>
                  <a:lnTo>
                    <a:pt x="23722" y="12153"/>
                  </a:lnTo>
                  <a:lnTo>
                    <a:pt x="25699" y="6059"/>
                  </a:lnTo>
                  <a:cubicBezTo>
                    <a:pt x="23607" y="5339"/>
                    <a:pt x="21458" y="4345"/>
                    <a:pt x="20772" y="3933"/>
                  </a:cubicBezTo>
                  <a:cubicBezTo>
                    <a:pt x="17617" y="2092"/>
                    <a:pt x="16017" y="1955"/>
                    <a:pt x="15056" y="1898"/>
                  </a:cubicBezTo>
                  <a:lnTo>
                    <a:pt x="14919" y="286"/>
                  </a:lnTo>
                  <a:lnTo>
                    <a:pt x="953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4"/>
            <p:cNvSpPr/>
            <p:nvPr/>
          </p:nvSpPr>
          <p:spPr>
            <a:xfrm>
              <a:off x="7623052" y="2283404"/>
              <a:ext cx="72870" cy="211067"/>
            </a:xfrm>
            <a:custGeom>
              <a:avLst/>
              <a:gdLst/>
              <a:ahLst/>
              <a:cxnLst/>
              <a:rect l="l" t="t" r="r" b="b"/>
              <a:pathLst>
                <a:path w="2116" h="6129" extrusionOk="0">
                  <a:moveTo>
                    <a:pt x="2115" y="1"/>
                  </a:moveTo>
                  <a:lnTo>
                    <a:pt x="2115" y="1"/>
                  </a:lnTo>
                  <a:cubicBezTo>
                    <a:pt x="2070" y="69"/>
                    <a:pt x="2024" y="149"/>
                    <a:pt x="2001" y="229"/>
                  </a:cubicBezTo>
                  <a:cubicBezTo>
                    <a:pt x="1944" y="389"/>
                    <a:pt x="1852" y="607"/>
                    <a:pt x="1761" y="881"/>
                  </a:cubicBezTo>
                  <a:cubicBezTo>
                    <a:pt x="1555" y="1441"/>
                    <a:pt x="1292" y="2218"/>
                    <a:pt x="1018" y="3053"/>
                  </a:cubicBezTo>
                  <a:cubicBezTo>
                    <a:pt x="755" y="3888"/>
                    <a:pt x="503" y="4631"/>
                    <a:pt x="309" y="5225"/>
                  </a:cubicBezTo>
                  <a:cubicBezTo>
                    <a:pt x="115" y="5785"/>
                    <a:pt x="0" y="6128"/>
                    <a:pt x="23" y="6128"/>
                  </a:cubicBezTo>
                  <a:cubicBezTo>
                    <a:pt x="69" y="6060"/>
                    <a:pt x="103" y="5980"/>
                    <a:pt x="138" y="5900"/>
                  </a:cubicBezTo>
                  <a:cubicBezTo>
                    <a:pt x="195" y="5751"/>
                    <a:pt x="286" y="5534"/>
                    <a:pt x="389" y="5259"/>
                  </a:cubicBezTo>
                  <a:cubicBezTo>
                    <a:pt x="595" y="4711"/>
                    <a:pt x="881" y="3933"/>
                    <a:pt x="1155" y="3099"/>
                  </a:cubicBezTo>
                  <a:cubicBezTo>
                    <a:pt x="1418" y="2264"/>
                    <a:pt x="1658" y="1510"/>
                    <a:pt x="1852" y="915"/>
                  </a:cubicBezTo>
                  <a:cubicBezTo>
                    <a:pt x="1955" y="618"/>
                    <a:pt x="2047" y="309"/>
                    <a:pt x="211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4"/>
            <p:cNvSpPr/>
            <p:nvPr/>
          </p:nvSpPr>
          <p:spPr>
            <a:xfrm>
              <a:off x="6851438" y="2455069"/>
              <a:ext cx="207520" cy="54893"/>
            </a:xfrm>
            <a:custGeom>
              <a:avLst/>
              <a:gdLst/>
              <a:ahLst/>
              <a:cxnLst/>
              <a:rect l="l" t="t" r="r" b="b"/>
              <a:pathLst>
                <a:path w="6026" h="1594" extrusionOk="0">
                  <a:moveTo>
                    <a:pt x="1" y="0"/>
                  </a:moveTo>
                  <a:cubicBezTo>
                    <a:pt x="69" y="46"/>
                    <a:pt x="149" y="80"/>
                    <a:pt x="229" y="114"/>
                  </a:cubicBezTo>
                  <a:cubicBezTo>
                    <a:pt x="366" y="172"/>
                    <a:pt x="584" y="252"/>
                    <a:pt x="847" y="354"/>
                  </a:cubicBezTo>
                  <a:cubicBezTo>
                    <a:pt x="1384" y="537"/>
                    <a:pt x="2127" y="777"/>
                    <a:pt x="2961" y="1006"/>
                  </a:cubicBezTo>
                  <a:cubicBezTo>
                    <a:pt x="3785" y="1223"/>
                    <a:pt x="4551" y="1383"/>
                    <a:pt x="5111" y="1475"/>
                  </a:cubicBezTo>
                  <a:cubicBezTo>
                    <a:pt x="5385" y="1521"/>
                    <a:pt x="5614" y="1555"/>
                    <a:pt x="5774" y="1578"/>
                  </a:cubicBezTo>
                  <a:cubicBezTo>
                    <a:pt x="5830" y="1586"/>
                    <a:pt x="5887" y="1594"/>
                    <a:pt x="5944" y="1594"/>
                  </a:cubicBezTo>
                  <a:cubicBezTo>
                    <a:pt x="5967" y="1594"/>
                    <a:pt x="5990" y="1592"/>
                    <a:pt x="6014" y="1589"/>
                  </a:cubicBezTo>
                  <a:cubicBezTo>
                    <a:pt x="6025" y="1566"/>
                    <a:pt x="5694" y="1498"/>
                    <a:pt x="5134" y="1383"/>
                  </a:cubicBezTo>
                  <a:cubicBezTo>
                    <a:pt x="4573" y="1258"/>
                    <a:pt x="3819" y="1086"/>
                    <a:pt x="2996" y="869"/>
                  </a:cubicBezTo>
                  <a:cubicBezTo>
                    <a:pt x="2161" y="652"/>
                    <a:pt x="1418" y="423"/>
                    <a:pt x="881" y="252"/>
                  </a:cubicBezTo>
                  <a:cubicBezTo>
                    <a:pt x="595" y="149"/>
                    <a:pt x="298" y="69"/>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4"/>
            <p:cNvSpPr/>
            <p:nvPr/>
          </p:nvSpPr>
          <p:spPr>
            <a:xfrm>
              <a:off x="7272284" y="2168456"/>
              <a:ext cx="18149" cy="711823"/>
            </a:xfrm>
            <a:custGeom>
              <a:avLst/>
              <a:gdLst/>
              <a:ahLst/>
              <a:cxnLst/>
              <a:rect l="l" t="t" r="r" b="b"/>
              <a:pathLst>
                <a:path w="527" h="20670" extrusionOk="0">
                  <a:moveTo>
                    <a:pt x="35" y="0"/>
                  </a:moveTo>
                  <a:lnTo>
                    <a:pt x="35" y="0"/>
                  </a:lnTo>
                  <a:cubicBezTo>
                    <a:pt x="0" y="0"/>
                    <a:pt x="69" y="4630"/>
                    <a:pt x="183" y="10335"/>
                  </a:cubicBezTo>
                  <a:cubicBezTo>
                    <a:pt x="309" y="16051"/>
                    <a:pt x="446" y="20670"/>
                    <a:pt x="481" y="20670"/>
                  </a:cubicBezTo>
                  <a:cubicBezTo>
                    <a:pt x="526" y="20670"/>
                    <a:pt x="446" y="16040"/>
                    <a:pt x="332" y="10335"/>
                  </a:cubicBezTo>
                  <a:cubicBezTo>
                    <a:pt x="206" y="4630"/>
                    <a:pt x="69" y="0"/>
                    <a:pt x="3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4"/>
            <p:cNvSpPr/>
            <p:nvPr/>
          </p:nvSpPr>
          <p:spPr>
            <a:xfrm>
              <a:off x="7291982" y="2291531"/>
              <a:ext cx="23004" cy="21523"/>
            </a:xfrm>
            <a:custGeom>
              <a:avLst/>
              <a:gdLst/>
              <a:ahLst/>
              <a:cxnLst/>
              <a:rect l="l" t="t" r="r" b="b"/>
              <a:pathLst>
                <a:path w="668" h="625" extrusionOk="0">
                  <a:moveTo>
                    <a:pt x="337" y="0"/>
                  </a:moveTo>
                  <a:cubicBezTo>
                    <a:pt x="252" y="0"/>
                    <a:pt x="206" y="46"/>
                    <a:pt x="206" y="62"/>
                  </a:cubicBezTo>
                  <a:cubicBezTo>
                    <a:pt x="208" y="64"/>
                    <a:pt x="213" y="65"/>
                    <a:pt x="220" y="65"/>
                  </a:cubicBezTo>
                  <a:cubicBezTo>
                    <a:pt x="228" y="65"/>
                    <a:pt x="238" y="64"/>
                    <a:pt x="251" y="64"/>
                  </a:cubicBezTo>
                  <a:cubicBezTo>
                    <a:pt x="290" y="64"/>
                    <a:pt x="349" y="70"/>
                    <a:pt x="412" y="119"/>
                  </a:cubicBezTo>
                  <a:cubicBezTo>
                    <a:pt x="480" y="153"/>
                    <a:pt x="514" y="211"/>
                    <a:pt x="526" y="279"/>
                  </a:cubicBezTo>
                  <a:cubicBezTo>
                    <a:pt x="526" y="359"/>
                    <a:pt x="480" y="439"/>
                    <a:pt x="412" y="473"/>
                  </a:cubicBezTo>
                  <a:cubicBezTo>
                    <a:pt x="380" y="489"/>
                    <a:pt x="343" y="498"/>
                    <a:pt x="307" y="498"/>
                  </a:cubicBezTo>
                  <a:cubicBezTo>
                    <a:pt x="266" y="498"/>
                    <a:pt x="225" y="487"/>
                    <a:pt x="194" y="462"/>
                  </a:cubicBezTo>
                  <a:cubicBezTo>
                    <a:pt x="137" y="405"/>
                    <a:pt x="114" y="336"/>
                    <a:pt x="114" y="268"/>
                  </a:cubicBezTo>
                  <a:cubicBezTo>
                    <a:pt x="114" y="142"/>
                    <a:pt x="206" y="85"/>
                    <a:pt x="194" y="73"/>
                  </a:cubicBezTo>
                  <a:cubicBezTo>
                    <a:pt x="194" y="69"/>
                    <a:pt x="190" y="67"/>
                    <a:pt x="183" y="67"/>
                  </a:cubicBezTo>
                  <a:cubicBezTo>
                    <a:pt x="149" y="67"/>
                    <a:pt x="51" y="115"/>
                    <a:pt x="23" y="256"/>
                  </a:cubicBezTo>
                  <a:cubicBezTo>
                    <a:pt x="0" y="371"/>
                    <a:pt x="34" y="473"/>
                    <a:pt x="103" y="542"/>
                  </a:cubicBezTo>
                  <a:cubicBezTo>
                    <a:pt x="170" y="599"/>
                    <a:pt x="246" y="624"/>
                    <a:pt x="321" y="624"/>
                  </a:cubicBezTo>
                  <a:cubicBezTo>
                    <a:pt x="501" y="624"/>
                    <a:pt x="668" y="475"/>
                    <a:pt x="652" y="256"/>
                  </a:cubicBezTo>
                  <a:cubicBezTo>
                    <a:pt x="629" y="153"/>
                    <a:pt x="560" y="73"/>
                    <a:pt x="457" y="28"/>
                  </a:cubicBezTo>
                  <a:cubicBezTo>
                    <a:pt x="411" y="8"/>
                    <a:pt x="371" y="0"/>
                    <a:pt x="3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4"/>
            <p:cNvSpPr/>
            <p:nvPr/>
          </p:nvSpPr>
          <p:spPr>
            <a:xfrm>
              <a:off x="7301004" y="2485993"/>
              <a:ext cx="23039" cy="21868"/>
            </a:xfrm>
            <a:custGeom>
              <a:avLst/>
              <a:gdLst/>
              <a:ahLst/>
              <a:cxnLst/>
              <a:rect l="l" t="t" r="r" b="b"/>
              <a:pathLst>
                <a:path w="669" h="635" extrusionOk="0">
                  <a:moveTo>
                    <a:pt x="337" y="1"/>
                  </a:moveTo>
                  <a:cubicBezTo>
                    <a:pt x="253" y="1"/>
                    <a:pt x="207" y="46"/>
                    <a:pt x="207" y="62"/>
                  </a:cubicBezTo>
                  <a:cubicBezTo>
                    <a:pt x="210" y="69"/>
                    <a:pt x="219" y="70"/>
                    <a:pt x="232" y="70"/>
                  </a:cubicBezTo>
                  <a:cubicBezTo>
                    <a:pt x="240" y="70"/>
                    <a:pt x="250" y="69"/>
                    <a:pt x="262" y="69"/>
                  </a:cubicBezTo>
                  <a:cubicBezTo>
                    <a:pt x="300" y="69"/>
                    <a:pt x="355" y="74"/>
                    <a:pt x="413" y="119"/>
                  </a:cubicBezTo>
                  <a:cubicBezTo>
                    <a:pt x="481" y="154"/>
                    <a:pt x="515" y="211"/>
                    <a:pt x="527" y="280"/>
                  </a:cubicBezTo>
                  <a:cubicBezTo>
                    <a:pt x="527" y="407"/>
                    <a:pt x="419" y="497"/>
                    <a:pt x="308" y="497"/>
                  </a:cubicBezTo>
                  <a:cubicBezTo>
                    <a:pt x="270" y="497"/>
                    <a:pt x="231" y="486"/>
                    <a:pt x="195" y="462"/>
                  </a:cubicBezTo>
                  <a:cubicBezTo>
                    <a:pt x="138" y="417"/>
                    <a:pt x="115" y="348"/>
                    <a:pt x="115" y="280"/>
                  </a:cubicBezTo>
                  <a:cubicBezTo>
                    <a:pt x="115" y="142"/>
                    <a:pt x="195" y="85"/>
                    <a:pt x="184" y="74"/>
                  </a:cubicBezTo>
                  <a:cubicBezTo>
                    <a:pt x="184" y="70"/>
                    <a:pt x="180" y="68"/>
                    <a:pt x="173" y="68"/>
                  </a:cubicBezTo>
                  <a:cubicBezTo>
                    <a:pt x="143" y="68"/>
                    <a:pt x="52" y="117"/>
                    <a:pt x="24" y="268"/>
                  </a:cubicBezTo>
                  <a:cubicBezTo>
                    <a:pt x="1" y="371"/>
                    <a:pt x="35" y="474"/>
                    <a:pt x="104" y="554"/>
                  </a:cubicBezTo>
                  <a:cubicBezTo>
                    <a:pt x="169" y="610"/>
                    <a:pt x="244" y="634"/>
                    <a:pt x="317" y="634"/>
                  </a:cubicBezTo>
                  <a:cubicBezTo>
                    <a:pt x="499" y="634"/>
                    <a:pt x="669" y="480"/>
                    <a:pt x="653" y="268"/>
                  </a:cubicBezTo>
                  <a:cubicBezTo>
                    <a:pt x="630" y="165"/>
                    <a:pt x="561" y="74"/>
                    <a:pt x="458" y="28"/>
                  </a:cubicBezTo>
                  <a:cubicBezTo>
                    <a:pt x="412" y="8"/>
                    <a:pt x="372" y="1"/>
                    <a:pt x="33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4"/>
            <p:cNvSpPr/>
            <p:nvPr/>
          </p:nvSpPr>
          <p:spPr>
            <a:xfrm>
              <a:off x="7301004" y="2638753"/>
              <a:ext cx="23039" cy="21833"/>
            </a:xfrm>
            <a:custGeom>
              <a:avLst/>
              <a:gdLst/>
              <a:ahLst/>
              <a:cxnLst/>
              <a:rect l="l" t="t" r="r" b="b"/>
              <a:pathLst>
                <a:path w="669" h="634" extrusionOk="0">
                  <a:moveTo>
                    <a:pt x="337" y="0"/>
                  </a:moveTo>
                  <a:cubicBezTo>
                    <a:pt x="253" y="0"/>
                    <a:pt x="207" y="46"/>
                    <a:pt x="207" y="62"/>
                  </a:cubicBezTo>
                  <a:cubicBezTo>
                    <a:pt x="218" y="85"/>
                    <a:pt x="310" y="51"/>
                    <a:pt x="413" y="119"/>
                  </a:cubicBezTo>
                  <a:cubicBezTo>
                    <a:pt x="481" y="153"/>
                    <a:pt x="515" y="211"/>
                    <a:pt x="527" y="279"/>
                  </a:cubicBezTo>
                  <a:cubicBezTo>
                    <a:pt x="527" y="413"/>
                    <a:pt x="423" y="498"/>
                    <a:pt x="313" y="498"/>
                  </a:cubicBezTo>
                  <a:cubicBezTo>
                    <a:pt x="273" y="498"/>
                    <a:pt x="232" y="487"/>
                    <a:pt x="195" y="462"/>
                  </a:cubicBezTo>
                  <a:cubicBezTo>
                    <a:pt x="138" y="416"/>
                    <a:pt x="115" y="348"/>
                    <a:pt x="115" y="279"/>
                  </a:cubicBezTo>
                  <a:cubicBezTo>
                    <a:pt x="115" y="142"/>
                    <a:pt x="195" y="85"/>
                    <a:pt x="184" y="73"/>
                  </a:cubicBezTo>
                  <a:cubicBezTo>
                    <a:pt x="184" y="69"/>
                    <a:pt x="180" y="67"/>
                    <a:pt x="173" y="67"/>
                  </a:cubicBezTo>
                  <a:cubicBezTo>
                    <a:pt x="143" y="67"/>
                    <a:pt x="52" y="117"/>
                    <a:pt x="24" y="268"/>
                  </a:cubicBezTo>
                  <a:cubicBezTo>
                    <a:pt x="1" y="371"/>
                    <a:pt x="35" y="474"/>
                    <a:pt x="104" y="554"/>
                  </a:cubicBezTo>
                  <a:cubicBezTo>
                    <a:pt x="169" y="609"/>
                    <a:pt x="244" y="634"/>
                    <a:pt x="317" y="634"/>
                  </a:cubicBezTo>
                  <a:cubicBezTo>
                    <a:pt x="499" y="634"/>
                    <a:pt x="669" y="480"/>
                    <a:pt x="653" y="268"/>
                  </a:cubicBezTo>
                  <a:cubicBezTo>
                    <a:pt x="630" y="165"/>
                    <a:pt x="561" y="73"/>
                    <a:pt x="458" y="28"/>
                  </a:cubicBezTo>
                  <a:cubicBezTo>
                    <a:pt x="412" y="8"/>
                    <a:pt x="372" y="0"/>
                    <a:pt x="3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4"/>
            <p:cNvSpPr/>
            <p:nvPr/>
          </p:nvSpPr>
          <p:spPr>
            <a:xfrm>
              <a:off x="7310061" y="2774191"/>
              <a:ext cx="23039" cy="21833"/>
            </a:xfrm>
            <a:custGeom>
              <a:avLst/>
              <a:gdLst/>
              <a:ahLst/>
              <a:cxnLst/>
              <a:rect l="l" t="t" r="r" b="b"/>
              <a:pathLst>
                <a:path w="669" h="634" extrusionOk="0">
                  <a:moveTo>
                    <a:pt x="337" y="0"/>
                  </a:moveTo>
                  <a:cubicBezTo>
                    <a:pt x="253" y="0"/>
                    <a:pt x="207" y="45"/>
                    <a:pt x="207" y="62"/>
                  </a:cubicBezTo>
                  <a:cubicBezTo>
                    <a:pt x="218" y="84"/>
                    <a:pt x="310" y="50"/>
                    <a:pt x="412" y="119"/>
                  </a:cubicBezTo>
                  <a:cubicBezTo>
                    <a:pt x="481" y="153"/>
                    <a:pt x="515" y="222"/>
                    <a:pt x="527" y="290"/>
                  </a:cubicBezTo>
                  <a:cubicBezTo>
                    <a:pt x="527" y="415"/>
                    <a:pt x="423" y="498"/>
                    <a:pt x="314" y="498"/>
                  </a:cubicBezTo>
                  <a:cubicBezTo>
                    <a:pt x="274" y="498"/>
                    <a:pt x="232" y="486"/>
                    <a:pt x="195" y="462"/>
                  </a:cubicBezTo>
                  <a:cubicBezTo>
                    <a:pt x="138" y="416"/>
                    <a:pt x="115" y="347"/>
                    <a:pt x="115" y="279"/>
                  </a:cubicBezTo>
                  <a:cubicBezTo>
                    <a:pt x="115" y="142"/>
                    <a:pt x="207" y="96"/>
                    <a:pt x="195" y="73"/>
                  </a:cubicBezTo>
                  <a:cubicBezTo>
                    <a:pt x="195" y="69"/>
                    <a:pt x="191" y="67"/>
                    <a:pt x="184" y="67"/>
                  </a:cubicBezTo>
                  <a:cubicBezTo>
                    <a:pt x="150" y="67"/>
                    <a:pt x="52" y="117"/>
                    <a:pt x="24" y="267"/>
                  </a:cubicBezTo>
                  <a:cubicBezTo>
                    <a:pt x="1" y="370"/>
                    <a:pt x="35" y="473"/>
                    <a:pt x="104" y="553"/>
                  </a:cubicBezTo>
                  <a:cubicBezTo>
                    <a:pt x="169" y="609"/>
                    <a:pt x="244" y="634"/>
                    <a:pt x="317" y="634"/>
                  </a:cubicBezTo>
                  <a:cubicBezTo>
                    <a:pt x="499" y="634"/>
                    <a:pt x="669" y="480"/>
                    <a:pt x="653" y="267"/>
                  </a:cubicBezTo>
                  <a:cubicBezTo>
                    <a:pt x="630" y="165"/>
                    <a:pt x="561" y="73"/>
                    <a:pt x="458" y="27"/>
                  </a:cubicBezTo>
                  <a:cubicBezTo>
                    <a:pt x="412" y="8"/>
                    <a:pt x="372" y="0"/>
                    <a:pt x="33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4"/>
            <p:cNvSpPr/>
            <p:nvPr/>
          </p:nvSpPr>
          <p:spPr>
            <a:xfrm>
              <a:off x="7400628" y="2156644"/>
              <a:ext cx="48075" cy="385459"/>
            </a:xfrm>
            <a:custGeom>
              <a:avLst/>
              <a:gdLst/>
              <a:ahLst/>
              <a:cxnLst/>
              <a:rect l="l" t="t" r="r" b="b"/>
              <a:pathLst>
                <a:path w="1396" h="11193" extrusionOk="0">
                  <a:moveTo>
                    <a:pt x="0" y="1"/>
                  </a:moveTo>
                  <a:lnTo>
                    <a:pt x="538" y="11193"/>
                  </a:lnTo>
                  <a:lnTo>
                    <a:pt x="1395" y="11193"/>
                  </a:lnTo>
                  <a:lnTo>
                    <a:pt x="858" y="218"/>
                  </a:lnTo>
                  <a:lnTo>
                    <a:pt x="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4"/>
            <p:cNvSpPr/>
            <p:nvPr/>
          </p:nvSpPr>
          <p:spPr>
            <a:xfrm>
              <a:off x="7419912" y="2574322"/>
              <a:ext cx="57889" cy="318168"/>
            </a:xfrm>
            <a:custGeom>
              <a:avLst/>
              <a:gdLst/>
              <a:ahLst/>
              <a:cxnLst/>
              <a:rect l="l" t="t" r="r" b="b"/>
              <a:pathLst>
                <a:path w="1681" h="9239" extrusionOk="0">
                  <a:moveTo>
                    <a:pt x="0" y="1"/>
                  </a:moveTo>
                  <a:lnTo>
                    <a:pt x="846" y="9238"/>
                  </a:lnTo>
                  <a:cubicBezTo>
                    <a:pt x="846" y="9238"/>
                    <a:pt x="1681" y="9204"/>
                    <a:pt x="1658" y="9147"/>
                  </a:cubicBezTo>
                  <a:cubicBezTo>
                    <a:pt x="1635" y="9101"/>
                    <a:pt x="881" y="1"/>
                    <a:pt x="88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4"/>
            <p:cNvSpPr/>
            <p:nvPr/>
          </p:nvSpPr>
          <p:spPr>
            <a:xfrm>
              <a:off x="7419534" y="2539301"/>
              <a:ext cx="29547" cy="5166"/>
            </a:xfrm>
            <a:custGeom>
              <a:avLst/>
              <a:gdLst/>
              <a:ahLst/>
              <a:cxnLst/>
              <a:rect l="l" t="t" r="r" b="b"/>
              <a:pathLst>
                <a:path w="858" h="150" extrusionOk="0">
                  <a:moveTo>
                    <a:pt x="423" y="1"/>
                  </a:moveTo>
                  <a:cubicBezTo>
                    <a:pt x="183" y="12"/>
                    <a:pt x="0" y="46"/>
                    <a:pt x="0" y="81"/>
                  </a:cubicBezTo>
                  <a:cubicBezTo>
                    <a:pt x="0" y="115"/>
                    <a:pt x="183" y="149"/>
                    <a:pt x="423" y="149"/>
                  </a:cubicBezTo>
                  <a:cubicBezTo>
                    <a:pt x="663" y="138"/>
                    <a:pt x="857" y="103"/>
                    <a:pt x="857" y="69"/>
                  </a:cubicBezTo>
                  <a:cubicBezTo>
                    <a:pt x="857" y="35"/>
                    <a:pt x="663" y="1"/>
                    <a:pt x="42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4"/>
            <p:cNvSpPr/>
            <p:nvPr/>
          </p:nvSpPr>
          <p:spPr>
            <a:xfrm>
              <a:off x="7421083" y="2571085"/>
              <a:ext cx="27998" cy="4959"/>
            </a:xfrm>
            <a:custGeom>
              <a:avLst/>
              <a:gdLst/>
              <a:ahLst/>
              <a:cxnLst/>
              <a:rect l="l" t="t" r="r" b="b"/>
              <a:pathLst>
                <a:path w="813" h="144" extrusionOk="0">
                  <a:moveTo>
                    <a:pt x="517" y="1"/>
                  </a:moveTo>
                  <a:cubicBezTo>
                    <a:pt x="480" y="1"/>
                    <a:pt x="441" y="1"/>
                    <a:pt x="401" y="4"/>
                  </a:cubicBezTo>
                  <a:cubicBezTo>
                    <a:pt x="184" y="15"/>
                    <a:pt x="1" y="49"/>
                    <a:pt x="1" y="95"/>
                  </a:cubicBezTo>
                  <a:cubicBezTo>
                    <a:pt x="1" y="123"/>
                    <a:pt x="125" y="144"/>
                    <a:pt x="296" y="144"/>
                  </a:cubicBezTo>
                  <a:cubicBezTo>
                    <a:pt x="333" y="144"/>
                    <a:pt x="372" y="143"/>
                    <a:pt x="412" y="141"/>
                  </a:cubicBezTo>
                  <a:cubicBezTo>
                    <a:pt x="641" y="129"/>
                    <a:pt x="812" y="95"/>
                    <a:pt x="812" y="49"/>
                  </a:cubicBezTo>
                  <a:cubicBezTo>
                    <a:pt x="812" y="21"/>
                    <a:pt x="689" y="1"/>
                    <a:pt x="5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4"/>
            <p:cNvSpPr/>
            <p:nvPr/>
          </p:nvSpPr>
          <p:spPr>
            <a:xfrm>
              <a:off x="7427798" y="2539679"/>
              <a:ext cx="6715" cy="35092"/>
            </a:xfrm>
            <a:custGeom>
              <a:avLst/>
              <a:gdLst/>
              <a:ahLst/>
              <a:cxnLst/>
              <a:rect l="l" t="t" r="r" b="b"/>
              <a:pathLst>
                <a:path w="195" h="1019" extrusionOk="0">
                  <a:moveTo>
                    <a:pt x="46" y="1"/>
                  </a:moveTo>
                  <a:cubicBezTo>
                    <a:pt x="0" y="12"/>
                    <a:pt x="0" y="241"/>
                    <a:pt x="34" y="515"/>
                  </a:cubicBezTo>
                  <a:cubicBezTo>
                    <a:pt x="57" y="801"/>
                    <a:pt x="114" y="1018"/>
                    <a:pt x="160" y="1018"/>
                  </a:cubicBezTo>
                  <a:cubicBezTo>
                    <a:pt x="194" y="1018"/>
                    <a:pt x="194" y="790"/>
                    <a:pt x="172" y="504"/>
                  </a:cubicBezTo>
                  <a:cubicBezTo>
                    <a:pt x="137" y="230"/>
                    <a:pt x="80" y="1"/>
                    <a:pt x="4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4"/>
            <p:cNvSpPr/>
            <p:nvPr/>
          </p:nvSpPr>
          <p:spPr>
            <a:xfrm>
              <a:off x="7436442" y="2543226"/>
              <a:ext cx="6715" cy="31924"/>
            </a:xfrm>
            <a:custGeom>
              <a:avLst/>
              <a:gdLst/>
              <a:ahLst/>
              <a:cxnLst/>
              <a:rect l="l" t="t" r="r" b="b"/>
              <a:pathLst>
                <a:path w="195" h="927" extrusionOk="0">
                  <a:moveTo>
                    <a:pt x="46" y="1"/>
                  </a:moveTo>
                  <a:cubicBezTo>
                    <a:pt x="1" y="12"/>
                    <a:pt x="1" y="218"/>
                    <a:pt x="23" y="481"/>
                  </a:cubicBezTo>
                  <a:cubicBezTo>
                    <a:pt x="58" y="732"/>
                    <a:pt x="115" y="927"/>
                    <a:pt x="149" y="927"/>
                  </a:cubicBezTo>
                  <a:cubicBezTo>
                    <a:pt x="195" y="927"/>
                    <a:pt x="195" y="710"/>
                    <a:pt x="161" y="458"/>
                  </a:cubicBezTo>
                  <a:cubicBezTo>
                    <a:pt x="138" y="207"/>
                    <a:pt x="81" y="1"/>
                    <a:pt x="4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4"/>
            <p:cNvSpPr/>
            <p:nvPr/>
          </p:nvSpPr>
          <p:spPr>
            <a:xfrm>
              <a:off x="7127789" y="2574736"/>
              <a:ext cx="37227" cy="300605"/>
            </a:xfrm>
            <a:custGeom>
              <a:avLst/>
              <a:gdLst/>
              <a:ahLst/>
              <a:cxnLst/>
              <a:rect l="l" t="t" r="r" b="b"/>
              <a:pathLst>
                <a:path w="1081" h="8729" extrusionOk="0">
                  <a:moveTo>
                    <a:pt x="1" y="0"/>
                  </a:moveTo>
                  <a:lnTo>
                    <a:pt x="172" y="8666"/>
                  </a:lnTo>
                  <a:cubicBezTo>
                    <a:pt x="172" y="8666"/>
                    <a:pt x="740" y="8729"/>
                    <a:pt x="975" y="8729"/>
                  </a:cubicBezTo>
                  <a:cubicBezTo>
                    <a:pt x="1041" y="8729"/>
                    <a:pt x="1080" y="8724"/>
                    <a:pt x="1075" y="8712"/>
                  </a:cubicBezTo>
                  <a:cubicBezTo>
                    <a:pt x="1053" y="8666"/>
                    <a:pt x="870" y="0"/>
                    <a:pt x="87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4"/>
            <p:cNvSpPr/>
            <p:nvPr/>
          </p:nvSpPr>
          <p:spPr>
            <a:xfrm>
              <a:off x="7120730" y="2155473"/>
              <a:ext cx="33887" cy="386630"/>
            </a:xfrm>
            <a:custGeom>
              <a:avLst/>
              <a:gdLst/>
              <a:ahLst/>
              <a:cxnLst/>
              <a:rect l="l" t="t" r="r" b="b"/>
              <a:pathLst>
                <a:path w="984" h="11227" extrusionOk="0">
                  <a:moveTo>
                    <a:pt x="858" y="0"/>
                  </a:moveTo>
                  <a:lnTo>
                    <a:pt x="0" y="126"/>
                  </a:lnTo>
                  <a:lnTo>
                    <a:pt x="126" y="11227"/>
                  </a:lnTo>
                  <a:lnTo>
                    <a:pt x="983" y="11227"/>
                  </a:lnTo>
                  <a:lnTo>
                    <a:pt x="858"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4"/>
            <p:cNvSpPr/>
            <p:nvPr/>
          </p:nvSpPr>
          <p:spPr>
            <a:xfrm>
              <a:off x="7125034" y="2540024"/>
              <a:ext cx="29169" cy="4821"/>
            </a:xfrm>
            <a:custGeom>
              <a:avLst/>
              <a:gdLst/>
              <a:ahLst/>
              <a:cxnLst/>
              <a:rect l="l" t="t" r="r" b="b"/>
              <a:pathLst>
                <a:path w="847" h="140" extrusionOk="0">
                  <a:moveTo>
                    <a:pt x="331" y="0"/>
                  </a:moveTo>
                  <a:cubicBezTo>
                    <a:pt x="138" y="0"/>
                    <a:pt x="1" y="30"/>
                    <a:pt x="1" y="60"/>
                  </a:cubicBezTo>
                  <a:cubicBezTo>
                    <a:pt x="1" y="94"/>
                    <a:pt x="172" y="140"/>
                    <a:pt x="412" y="140"/>
                  </a:cubicBezTo>
                  <a:cubicBezTo>
                    <a:pt x="652" y="140"/>
                    <a:pt x="847" y="117"/>
                    <a:pt x="847" y="82"/>
                  </a:cubicBezTo>
                  <a:cubicBezTo>
                    <a:pt x="847" y="48"/>
                    <a:pt x="664" y="2"/>
                    <a:pt x="424" y="2"/>
                  </a:cubicBezTo>
                  <a:cubicBezTo>
                    <a:pt x="392" y="1"/>
                    <a:pt x="361" y="0"/>
                    <a:pt x="33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4"/>
            <p:cNvSpPr/>
            <p:nvPr/>
          </p:nvSpPr>
          <p:spPr>
            <a:xfrm>
              <a:off x="7127410" y="2573909"/>
              <a:ext cx="31545" cy="4787"/>
            </a:xfrm>
            <a:custGeom>
              <a:avLst/>
              <a:gdLst/>
              <a:ahLst/>
              <a:cxnLst/>
              <a:rect l="l" t="t" r="r" b="b"/>
              <a:pathLst>
                <a:path w="916" h="139" extrusionOk="0">
                  <a:moveTo>
                    <a:pt x="691" y="0"/>
                  </a:moveTo>
                  <a:cubicBezTo>
                    <a:pt x="625" y="0"/>
                    <a:pt x="549" y="2"/>
                    <a:pt x="469" y="2"/>
                  </a:cubicBezTo>
                  <a:cubicBezTo>
                    <a:pt x="218" y="2"/>
                    <a:pt x="12" y="2"/>
                    <a:pt x="12" y="47"/>
                  </a:cubicBezTo>
                  <a:cubicBezTo>
                    <a:pt x="0" y="82"/>
                    <a:pt x="206" y="139"/>
                    <a:pt x="469" y="139"/>
                  </a:cubicBezTo>
                  <a:cubicBezTo>
                    <a:pt x="721" y="139"/>
                    <a:pt x="915" y="70"/>
                    <a:pt x="915" y="36"/>
                  </a:cubicBezTo>
                  <a:cubicBezTo>
                    <a:pt x="915" y="5"/>
                    <a:pt x="824" y="0"/>
                    <a:pt x="6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4"/>
            <p:cNvSpPr/>
            <p:nvPr/>
          </p:nvSpPr>
          <p:spPr>
            <a:xfrm>
              <a:off x="7134883" y="2544018"/>
              <a:ext cx="5958" cy="33887"/>
            </a:xfrm>
            <a:custGeom>
              <a:avLst/>
              <a:gdLst/>
              <a:ahLst/>
              <a:cxnLst/>
              <a:rect l="l" t="t" r="r" b="b"/>
              <a:pathLst>
                <a:path w="173" h="984" extrusionOk="0">
                  <a:moveTo>
                    <a:pt x="58" y="1"/>
                  </a:moveTo>
                  <a:cubicBezTo>
                    <a:pt x="12" y="12"/>
                    <a:pt x="1" y="229"/>
                    <a:pt x="12" y="492"/>
                  </a:cubicBezTo>
                  <a:cubicBezTo>
                    <a:pt x="35" y="767"/>
                    <a:pt x="81" y="984"/>
                    <a:pt x="115" y="984"/>
                  </a:cubicBezTo>
                  <a:cubicBezTo>
                    <a:pt x="161" y="984"/>
                    <a:pt x="172" y="755"/>
                    <a:pt x="149" y="492"/>
                  </a:cubicBezTo>
                  <a:cubicBezTo>
                    <a:pt x="138" y="218"/>
                    <a:pt x="92" y="1"/>
                    <a:pt x="5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4"/>
            <p:cNvSpPr/>
            <p:nvPr/>
          </p:nvSpPr>
          <p:spPr>
            <a:xfrm>
              <a:off x="7143561" y="2544018"/>
              <a:ext cx="5923" cy="33887"/>
            </a:xfrm>
            <a:custGeom>
              <a:avLst/>
              <a:gdLst/>
              <a:ahLst/>
              <a:cxnLst/>
              <a:rect l="l" t="t" r="r" b="b"/>
              <a:pathLst>
                <a:path w="172" h="984" extrusionOk="0">
                  <a:moveTo>
                    <a:pt x="57" y="1"/>
                  </a:moveTo>
                  <a:cubicBezTo>
                    <a:pt x="12" y="12"/>
                    <a:pt x="0" y="229"/>
                    <a:pt x="12" y="492"/>
                  </a:cubicBezTo>
                  <a:cubicBezTo>
                    <a:pt x="34" y="767"/>
                    <a:pt x="80" y="984"/>
                    <a:pt x="114" y="984"/>
                  </a:cubicBezTo>
                  <a:cubicBezTo>
                    <a:pt x="149" y="984"/>
                    <a:pt x="172" y="755"/>
                    <a:pt x="149" y="492"/>
                  </a:cubicBezTo>
                  <a:cubicBezTo>
                    <a:pt x="137" y="218"/>
                    <a:pt x="92" y="1"/>
                    <a:pt x="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4"/>
            <p:cNvSpPr/>
            <p:nvPr/>
          </p:nvSpPr>
          <p:spPr>
            <a:xfrm>
              <a:off x="7190016" y="2120762"/>
              <a:ext cx="158275" cy="68221"/>
            </a:xfrm>
            <a:custGeom>
              <a:avLst/>
              <a:gdLst/>
              <a:ahLst/>
              <a:cxnLst/>
              <a:rect l="l" t="t" r="r" b="b"/>
              <a:pathLst>
                <a:path w="4596" h="1981" extrusionOk="0">
                  <a:moveTo>
                    <a:pt x="4329" y="0"/>
                  </a:moveTo>
                  <a:cubicBezTo>
                    <a:pt x="3964" y="0"/>
                    <a:pt x="3139" y="463"/>
                    <a:pt x="2664" y="757"/>
                  </a:cubicBezTo>
                  <a:cubicBezTo>
                    <a:pt x="2652" y="688"/>
                    <a:pt x="2630" y="620"/>
                    <a:pt x="2595" y="551"/>
                  </a:cubicBezTo>
                  <a:lnTo>
                    <a:pt x="1852" y="551"/>
                  </a:lnTo>
                  <a:cubicBezTo>
                    <a:pt x="1852" y="551"/>
                    <a:pt x="1841" y="597"/>
                    <a:pt x="1829" y="654"/>
                  </a:cubicBezTo>
                  <a:cubicBezTo>
                    <a:pt x="1418" y="357"/>
                    <a:pt x="960" y="139"/>
                    <a:pt x="480" y="14"/>
                  </a:cubicBezTo>
                  <a:cubicBezTo>
                    <a:pt x="455" y="8"/>
                    <a:pt x="430" y="6"/>
                    <a:pt x="405" y="6"/>
                  </a:cubicBezTo>
                  <a:cubicBezTo>
                    <a:pt x="218" y="6"/>
                    <a:pt x="57" y="153"/>
                    <a:pt x="57" y="345"/>
                  </a:cubicBezTo>
                  <a:cubicBezTo>
                    <a:pt x="34" y="894"/>
                    <a:pt x="0" y="1866"/>
                    <a:pt x="160" y="1957"/>
                  </a:cubicBezTo>
                  <a:cubicBezTo>
                    <a:pt x="190" y="1973"/>
                    <a:pt x="228" y="1981"/>
                    <a:pt x="274" y="1981"/>
                  </a:cubicBezTo>
                  <a:cubicBezTo>
                    <a:pt x="617" y="1981"/>
                    <a:pt x="1368" y="1564"/>
                    <a:pt x="1852" y="1271"/>
                  </a:cubicBezTo>
                  <a:cubicBezTo>
                    <a:pt x="1875" y="1328"/>
                    <a:pt x="1898" y="1374"/>
                    <a:pt x="1921" y="1431"/>
                  </a:cubicBezTo>
                  <a:lnTo>
                    <a:pt x="2698" y="1385"/>
                  </a:lnTo>
                  <a:lnTo>
                    <a:pt x="2698" y="1260"/>
                  </a:lnTo>
                  <a:cubicBezTo>
                    <a:pt x="3121" y="1591"/>
                    <a:pt x="3601" y="1820"/>
                    <a:pt x="4127" y="1957"/>
                  </a:cubicBezTo>
                  <a:cubicBezTo>
                    <a:pt x="4152" y="1962"/>
                    <a:pt x="4177" y="1965"/>
                    <a:pt x="4202" y="1965"/>
                  </a:cubicBezTo>
                  <a:cubicBezTo>
                    <a:pt x="4389" y="1965"/>
                    <a:pt x="4550" y="1818"/>
                    <a:pt x="4550" y="1626"/>
                  </a:cubicBezTo>
                  <a:cubicBezTo>
                    <a:pt x="4573" y="1077"/>
                    <a:pt x="4596" y="105"/>
                    <a:pt x="4447" y="25"/>
                  </a:cubicBezTo>
                  <a:cubicBezTo>
                    <a:pt x="4417" y="8"/>
                    <a:pt x="4377" y="0"/>
                    <a:pt x="43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4"/>
            <p:cNvSpPr/>
            <p:nvPr/>
          </p:nvSpPr>
          <p:spPr>
            <a:xfrm>
              <a:off x="7278173" y="2139254"/>
              <a:ext cx="7886" cy="27274"/>
            </a:xfrm>
            <a:custGeom>
              <a:avLst/>
              <a:gdLst/>
              <a:ahLst/>
              <a:cxnLst/>
              <a:rect l="l" t="t" r="r" b="b"/>
              <a:pathLst>
                <a:path w="229" h="792" extrusionOk="0">
                  <a:moveTo>
                    <a:pt x="43" y="0"/>
                  </a:moveTo>
                  <a:cubicBezTo>
                    <a:pt x="40" y="0"/>
                    <a:pt x="37" y="1"/>
                    <a:pt x="35" y="3"/>
                  </a:cubicBezTo>
                  <a:cubicBezTo>
                    <a:pt x="1" y="14"/>
                    <a:pt x="47" y="185"/>
                    <a:pt x="70" y="391"/>
                  </a:cubicBezTo>
                  <a:cubicBezTo>
                    <a:pt x="81" y="597"/>
                    <a:pt x="58" y="780"/>
                    <a:pt x="104" y="791"/>
                  </a:cubicBezTo>
                  <a:cubicBezTo>
                    <a:pt x="104" y="792"/>
                    <a:pt x="105" y="792"/>
                    <a:pt x="106" y="792"/>
                  </a:cubicBezTo>
                  <a:cubicBezTo>
                    <a:pt x="133" y="792"/>
                    <a:pt x="229" y="613"/>
                    <a:pt x="207" y="380"/>
                  </a:cubicBezTo>
                  <a:cubicBezTo>
                    <a:pt x="185" y="155"/>
                    <a:pt x="84" y="0"/>
                    <a:pt x="4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4"/>
            <p:cNvSpPr/>
            <p:nvPr/>
          </p:nvSpPr>
          <p:spPr>
            <a:xfrm>
              <a:off x="7283682" y="2142078"/>
              <a:ext cx="37468" cy="11468"/>
            </a:xfrm>
            <a:custGeom>
              <a:avLst/>
              <a:gdLst/>
              <a:ahLst/>
              <a:cxnLst/>
              <a:rect l="l" t="t" r="r" b="b"/>
              <a:pathLst>
                <a:path w="1088" h="333" extrusionOk="0">
                  <a:moveTo>
                    <a:pt x="1039" y="0"/>
                  </a:moveTo>
                  <a:cubicBezTo>
                    <a:pt x="951" y="0"/>
                    <a:pt x="756" y="42"/>
                    <a:pt x="527" y="103"/>
                  </a:cubicBezTo>
                  <a:cubicBezTo>
                    <a:pt x="241" y="183"/>
                    <a:pt x="1" y="286"/>
                    <a:pt x="24" y="321"/>
                  </a:cubicBezTo>
                  <a:cubicBezTo>
                    <a:pt x="26" y="329"/>
                    <a:pt x="41" y="332"/>
                    <a:pt x="66" y="332"/>
                  </a:cubicBezTo>
                  <a:cubicBezTo>
                    <a:pt x="148" y="332"/>
                    <a:pt x="344" y="291"/>
                    <a:pt x="573" y="229"/>
                  </a:cubicBezTo>
                  <a:cubicBezTo>
                    <a:pt x="858" y="161"/>
                    <a:pt x="1087" y="46"/>
                    <a:pt x="1087" y="12"/>
                  </a:cubicBezTo>
                  <a:cubicBezTo>
                    <a:pt x="1082" y="4"/>
                    <a:pt x="1065" y="0"/>
                    <a:pt x="103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4"/>
            <p:cNvSpPr/>
            <p:nvPr/>
          </p:nvSpPr>
          <p:spPr>
            <a:xfrm>
              <a:off x="7282512" y="2155026"/>
              <a:ext cx="40602" cy="9298"/>
            </a:xfrm>
            <a:custGeom>
              <a:avLst/>
              <a:gdLst/>
              <a:ahLst/>
              <a:cxnLst/>
              <a:rect l="l" t="t" r="r" b="b"/>
              <a:pathLst>
                <a:path w="1179" h="270" extrusionOk="0">
                  <a:moveTo>
                    <a:pt x="94" y="1"/>
                  </a:moveTo>
                  <a:cubicBezTo>
                    <a:pt x="35" y="1"/>
                    <a:pt x="1" y="8"/>
                    <a:pt x="1" y="25"/>
                  </a:cubicBezTo>
                  <a:cubicBezTo>
                    <a:pt x="1" y="59"/>
                    <a:pt x="252" y="139"/>
                    <a:pt x="572" y="208"/>
                  </a:cubicBezTo>
                  <a:cubicBezTo>
                    <a:pt x="790" y="246"/>
                    <a:pt x="981" y="269"/>
                    <a:pt x="1085" y="269"/>
                  </a:cubicBezTo>
                  <a:cubicBezTo>
                    <a:pt x="1134" y="269"/>
                    <a:pt x="1163" y="264"/>
                    <a:pt x="1167" y="253"/>
                  </a:cubicBezTo>
                  <a:cubicBezTo>
                    <a:pt x="1178" y="219"/>
                    <a:pt x="915" y="128"/>
                    <a:pt x="595" y="70"/>
                  </a:cubicBezTo>
                  <a:cubicBezTo>
                    <a:pt x="388" y="26"/>
                    <a:pt x="201" y="1"/>
                    <a:pt x="9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4"/>
            <p:cNvSpPr/>
            <p:nvPr/>
          </p:nvSpPr>
          <p:spPr>
            <a:xfrm>
              <a:off x="7249866" y="2142835"/>
              <a:ext cx="5923" cy="24072"/>
            </a:xfrm>
            <a:custGeom>
              <a:avLst/>
              <a:gdLst/>
              <a:ahLst/>
              <a:cxnLst/>
              <a:rect l="l" t="t" r="r" b="b"/>
              <a:pathLst>
                <a:path w="172" h="699" extrusionOk="0">
                  <a:moveTo>
                    <a:pt x="88" y="1"/>
                  </a:moveTo>
                  <a:cubicBezTo>
                    <a:pt x="53" y="1"/>
                    <a:pt x="0" y="157"/>
                    <a:pt x="11" y="356"/>
                  </a:cubicBezTo>
                  <a:cubicBezTo>
                    <a:pt x="23" y="550"/>
                    <a:pt x="103" y="699"/>
                    <a:pt x="137" y="699"/>
                  </a:cubicBezTo>
                  <a:cubicBezTo>
                    <a:pt x="171" y="687"/>
                    <a:pt x="160" y="527"/>
                    <a:pt x="148" y="344"/>
                  </a:cubicBezTo>
                  <a:cubicBezTo>
                    <a:pt x="137" y="161"/>
                    <a:pt x="126" y="1"/>
                    <a:pt x="91" y="1"/>
                  </a:cubicBezTo>
                  <a:cubicBezTo>
                    <a:pt x="90" y="1"/>
                    <a:pt x="89" y="1"/>
                    <a:pt x="8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4"/>
            <p:cNvSpPr/>
            <p:nvPr/>
          </p:nvSpPr>
          <p:spPr>
            <a:xfrm>
              <a:off x="7205753" y="2145762"/>
              <a:ext cx="46491" cy="7025"/>
            </a:xfrm>
            <a:custGeom>
              <a:avLst/>
              <a:gdLst/>
              <a:ahLst/>
              <a:cxnLst/>
              <a:rect l="l" t="t" r="r" b="b"/>
              <a:pathLst>
                <a:path w="1350" h="204" extrusionOk="0">
                  <a:moveTo>
                    <a:pt x="176" y="1"/>
                  </a:moveTo>
                  <a:cubicBezTo>
                    <a:pt x="67" y="1"/>
                    <a:pt x="0" y="9"/>
                    <a:pt x="0" y="31"/>
                  </a:cubicBezTo>
                  <a:cubicBezTo>
                    <a:pt x="0" y="65"/>
                    <a:pt x="298" y="134"/>
                    <a:pt x="663" y="168"/>
                  </a:cubicBezTo>
                  <a:cubicBezTo>
                    <a:pt x="866" y="192"/>
                    <a:pt x="1045" y="204"/>
                    <a:pt x="1169" y="204"/>
                  </a:cubicBezTo>
                  <a:cubicBezTo>
                    <a:pt x="1277" y="204"/>
                    <a:pt x="1344" y="195"/>
                    <a:pt x="1349" y="179"/>
                  </a:cubicBezTo>
                  <a:cubicBezTo>
                    <a:pt x="1349" y="145"/>
                    <a:pt x="1052" y="76"/>
                    <a:pt x="686" y="31"/>
                  </a:cubicBezTo>
                  <a:cubicBezTo>
                    <a:pt x="484" y="12"/>
                    <a:pt x="302" y="1"/>
                    <a:pt x="17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4"/>
            <p:cNvSpPr/>
            <p:nvPr/>
          </p:nvSpPr>
          <p:spPr>
            <a:xfrm>
              <a:off x="7215602" y="2153545"/>
              <a:ext cx="38604" cy="14257"/>
            </a:xfrm>
            <a:custGeom>
              <a:avLst/>
              <a:gdLst/>
              <a:ahLst/>
              <a:cxnLst/>
              <a:rect l="l" t="t" r="r" b="b"/>
              <a:pathLst>
                <a:path w="1121" h="414" extrusionOk="0">
                  <a:moveTo>
                    <a:pt x="1063" y="1"/>
                  </a:moveTo>
                  <a:cubicBezTo>
                    <a:pt x="981" y="1"/>
                    <a:pt x="765" y="54"/>
                    <a:pt x="526" y="136"/>
                  </a:cubicBezTo>
                  <a:cubicBezTo>
                    <a:pt x="229" y="251"/>
                    <a:pt x="0" y="365"/>
                    <a:pt x="12" y="399"/>
                  </a:cubicBezTo>
                  <a:cubicBezTo>
                    <a:pt x="14" y="409"/>
                    <a:pt x="28" y="414"/>
                    <a:pt x="51" y="414"/>
                  </a:cubicBezTo>
                  <a:cubicBezTo>
                    <a:pt x="135" y="414"/>
                    <a:pt x="341" y="354"/>
                    <a:pt x="583" y="273"/>
                  </a:cubicBezTo>
                  <a:cubicBezTo>
                    <a:pt x="881" y="159"/>
                    <a:pt x="1121" y="45"/>
                    <a:pt x="1098" y="11"/>
                  </a:cubicBezTo>
                  <a:cubicBezTo>
                    <a:pt x="1095" y="4"/>
                    <a:pt x="1083" y="1"/>
                    <a:pt x="106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4"/>
            <p:cNvSpPr/>
            <p:nvPr/>
          </p:nvSpPr>
          <p:spPr>
            <a:xfrm>
              <a:off x="7083332" y="2866446"/>
              <a:ext cx="595665" cy="1605889"/>
            </a:xfrm>
            <a:custGeom>
              <a:avLst/>
              <a:gdLst/>
              <a:ahLst/>
              <a:cxnLst/>
              <a:rect l="l" t="t" r="r" b="b"/>
              <a:pathLst>
                <a:path w="17297" h="46632" extrusionOk="0">
                  <a:moveTo>
                    <a:pt x="0" y="1"/>
                  </a:moveTo>
                  <a:lnTo>
                    <a:pt x="663" y="46632"/>
                  </a:lnTo>
                  <a:lnTo>
                    <a:pt x="7294" y="46312"/>
                  </a:lnTo>
                  <a:lnTo>
                    <a:pt x="7625" y="10026"/>
                  </a:lnTo>
                  <a:lnTo>
                    <a:pt x="10369" y="46632"/>
                  </a:lnTo>
                  <a:lnTo>
                    <a:pt x="17297" y="46632"/>
                  </a:lnTo>
                  <a:lnTo>
                    <a:pt x="13547" y="824"/>
                  </a:lnTo>
                  <a:lnTo>
                    <a:pt x="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4"/>
            <p:cNvSpPr/>
            <p:nvPr/>
          </p:nvSpPr>
          <p:spPr>
            <a:xfrm>
              <a:off x="7100653" y="4450207"/>
              <a:ext cx="239375" cy="54377"/>
            </a:xfrm>
            <a:custGeom>
              <a:avLst/>
              <a:gdLst/>
              <a:ahLst/>
              <a:cxnLst/>
              <a:rect l="l" t="t" r="r" b="b"/>
              <a:pathLst>
                <a:path w="6951" h="1579" extrusionOk="0">
                  <a:moveTo>
                    <a:pt x="6951" y="1"/>
                  </a:moveTo>
                  <a:lnTo>
                    <a:pt x="0" y="424"/>
                  </a:lnTo>
                  <a:lnTo>
                    <a:pt x="0" y="1578"/>
                  </a:lnTo>
                  <a:lnTo>
                    <a:pt x="6859" y="1407"/>
                  </a:lnTo>
                  <a:lnTo>
                    <a:pt x="695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4"/>
            <p:cNvSpPr/>
            <p:nvPr/>
          </p:nvSpPr>
          <p:spPr>
            <a:xfrm>
              <a:off x="7438405" y="4450207"/>
              <a:ext cx="243335" cy="54377"/>
            </a:xfrm>
            <a:custGeom>
              <a:avLst/>
              <a:gdLst/>
              <a:ahLst/>
              <a:cxnLst/>
              <a:rect l="l" t="t" r="r" b="b"/>
              <a:pathLst>
                <a:path w="7066" h="1579" extrusionOk="0">
                  <a:moveTo>
                    <a:pt x="6951" y="1"/>
                  </a:moveTo>
                  <a:lnTo>
                    <a:pt x="1" y="424"/>
                  </a:lnTo>
                  <a:lnTo>
                    <a:pt x="1" y="1578"/>
                  </a:lnTo>
                  <a:lnTo>
                    <a:pt x="7066" y="1316"/>
                  </a:lnTo>
                  <a:lnTo>
                    <a:pt x="695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4"/>
            <p:cNvSpPr/>
            <p:nvPr/>
          </p:nvSpPr>
          <p:spPr>
            <a:xfrm>
              <a:off x="7310061" y="2893616"/>
              <a:ext cx="21696" cy="170913"/>
            </a:xfrm>
            <a:custGeom>
              <a:avLst/>
              <a:gdLst/>
              <a:ahLst/>
              <a:cxnLst/>
              <a:rect l="l" t="t" r="r" b="b"/>
              <a:pathLst>
                <a:path w="630" h="4963" extrusionOk="0">
                  <a:moveTo>
                    <a:pt x="104" y="0"/>
                  </a:moveTo>
                  <a:cubicBezTo>
                    <a:pt x="92" y="263"/>
                    <a:pt x="104" y="515"/>
                    <a:pt x="138" y="778"/>
                  </a:cubicBezTo>
                  <a:cubicBezTo>
                    <a:pt x="172" y="1246"/>
                    <a:pt x="241" y="1910"/>
                    <a:pt x="310" y="2630"/>
                  </a:cubicBezTo>
                  <a:cubicBezTo>
                    <a:pt x="355" y="2996"/>
                    <a:pt x="390" y="3339"/>
                    <a:pt x="424" y="3647"/>
                  </a:cubicBezTo>
                  <a:cubicBezTo>
                    <a:pt x="458" y="3967"/>
                    <a:pt x="515" y="4242"/>
                    <a:pt x="470" y="4470"/>
                  </a:cubicBezTo>
                  <a:cubicBezTo>
                    <a:pt x="447" y="4642"/>
                    <a:pt x="344" y="4802"/>
                    <a:pt x="184" y="4893"/>
                  </a:cubicBezTo>
                  <a:cubicBezTo>
                    <a:pt x="127" y="4916"/>
                    <a:pt x="58" y="4939"/>
                    <a:pt x="1" y="4950"/>
                  </a:cubicBezTo>
                  <a:cubicBezTo>
                    <a:pt x="1" y="4950"/>
                    <a:pt x="30" y="4963"/>
                    <a:pt x="80" y="4963"/>
                  </a:cubicBezTo>
                  <a:cubicBezTo>
                    <a:pt x="113" y="4963"/>
                    <a:pt x="156" y="4957"/>
                    <a:pt x="207" y="4939"/>
                  </a:cubicBezTo>
                  <a:cubicBezTo>
                    <a:pt x="401" y="4859"/>
                    <a:pt x="538" y="4699"/>
                    <a:pt x="573" y="4493"/>
                  </a:cubicBezTo>
                  <a:cubicBezTo>
                    <a:pt x="630" y="4242"/>
                    <a:pt x="584" y="3956"/>
                    <a:pt x="550" y="3636"/>
                  </a:cubicBezTo>
                  <a:cubicBezTo>
                    <a:pt x="515" y="3327"/>
                    <a:pt x="481" y="2984"/>
                    <a:pt x="447" y="2618"/>
                  </a:cubicBezTo>
                  <a:cubicBezTo>
                    <a:pt x="378" y="1887"/>
                    <a:pt x="298" y="1235"/>
                    <a:pt x="230" y="766"/>
                  </a:cubicBezTo>
                  <a:cubicBezTo>
                    <a:pt x="172" y="286"/>
                    <a:pt x="127" y="0"/>
                    <a:pt x="104"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4"/>
            <p:cNvSpPr/>
            <p:nvPr/>
          </p:nvSpPr>
          <p:spPr>
            <a:xfrm>
              <a:off x="7275039" y="2888485"/>
              <a:ext cx="24451" cy="32716"/>
            </a:xfrm>
            <a:custGeom>
              <a:avLst/>
              <a:gdLst/>
              <a:ahLst/>
              <a:cxnLst/>
              <a:rect l="l" t="t" r="r" b="b"/>
              <a:pathLst>
                <a:path w="710" h="950" extrusionOk="0">
                  <a:moveTo>
                    <a:pt x="286" y="1"/>
                  </a:moveTo>
                  <a:cubicBezTo>
                    <a:pt x="275" y="1"/>
                    <a:pt x="183" y="81"/>
                    <a:pt x="80" y="264"/>
                  </a:cubicBezTo>
                  <a:cubicBezTo>
                    <a:pt x="23" y="367"/>
                    <a:pt x="0" y="504"/>
                    <a:pt x="23" y="630"/>
                  </a:cubicBezTo>
                  <a:cubicBezTo>
                    <a:pt x="58" y="801"/>
                    <a:pt x="195" y="938"/>
                    <a:pt x="378" y="950"/>
                  </a:cubicBezTo>
                  <a:cubicBezTo>
                    <a:pt x="469" y="950"/>
                    <a:pt x="561" y="904"/>
                    <a:pt x="618" y="824"/>
                  </a:cubicBezTo>
                  <a:cubicBezTo>
                    <a:pt x="664" y="767"/>
                    <a:pt x="698" y="687"/>
                    <a:pt x="698" y="607"/>
                  </a:cubicBezTo>
                  <a:cubicBezTo>
                    <a:pt x="709" y="481"/>
                    <a:pt x="664" y="344"/>
                    <a:pt x="584" y="252"/>
                  </a:cubicBezTo>
                  <a:cubicBezTo>
                    <a:pt x="456" y="104"/>
                    <a:pt x="358" y="34"/>
                    <a:pt x="336" y="34"/>
                  </a:cubicBezTo>
                  <a:cubicBezTo>
                    <a:pt x="334" y="34"/>
                    <a:pt x="333" y="34"/>
                    <a:pt x="332" y="35"/>
                  </a:cubicBezTo>
                  <a:cubicBezTo>
                    <a:pt x="309" y="58"/>
                    <a:pt x="401" y="149"/>
                    <a:pt x="503" y="309"/>
                  </a:cubicBezTo>
                  <a:cubicBezTo>
                    <a:pt x="561" y="389"/>
                    <a:pt x="584" y="492"/>
                    <a:pt x="572" y="595"/>
                  </a:cubicBezTo>
                  <a:cubicBezTo>
                    <a:pt x="561" y="698"/>
                    <a:pt x="481" y="812"/>
                    <a:pt x="378" y="812"/>
                  </a:cubicBezTo>
                  <a:cubicBezTo>
                    <a:pt x="263" y="790"/>
                    <a:pt x="172" y="710"/>
                    <a:pt x="149" y="595"/>
                  </a:cubicBezTo>
                  <a:cubicBezTo>
                    <a:pt x="126" y="492"/>
                    <a:pt x="138" y="389"/>
                    <a:pt x="172" y="298"/>
                  </a:cubicBezTo>
                  <a:cubicBezTo>
                    <a:pt x="241" y="127"/>
                    <a:pt x="298" y="12"/>
                    <a:pt x="28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4"/>
            <p:cNvSpPr/>
            <p:nvPr/>
          </p:nvSpPr>
          <p:spPr>
            <a:xfrm>
              <a:off x="7214018" y="2968790"/>
              <a:ext cx="4752" cy="1489009"/>
            </a:xfrm>
            <a:custGeom>
              <a:avLst/>
              <a:gdLst/>
              <a:ahLst/>
              <a:cxnLst/>
              <a:rect l="l" t="t" r="r" b="b"/>
              <a:pathLst>
                <a:path w="138" h="43238" extrusionOk="0">
                  <a:moveTo>
                    <a:pt x="69" y="1"/>
                  </a:moveTo>
                  <a:cubicBezTo>
                    <a:pt x="35" y="1"/>
                    <a:pt x="1" y="9684"/>
                    <a:pt x="1" y="21619"/>
                  </a:cubicBezTo>
                  <a:cubicBezTo>
                    <a:pt x="1" y="33554"/>
                    <a:pt x="35" y="43237"/>
                    <a:pt x="81" y="43237"/>
                  </a:cubicBezTo>
                  <a:cubicBezTo>
                    <a:pt x="115" y="43237"/>
                    <a:pt x="138" y="33565"/>
                    <a:pt x="138" y="21619"/>
                  </a:cubicBezTo>
                  <a:cubicBezTo>
                    <a:pt x="138" y="9672"/>
                    <a:pt x="103" y="1"/>
                    <a:pt x="69"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4"/>
            <p:cNvSpPr/>
            <p:nvPr/>
          </p:nvSpPr>
          <p:spPr>
            <a:xfrm>
              <a:off x="7469122" y="3019997"/>
              <a:ext cx="85853" cy="1446823"/>
            </a:xfrm>
            <a:custGeom>
              <a:avLst/>
              <a:gdLst/>
              <a:ahLst/>
              <a:cxnLst/>
              <a:rect l="l" t="t" r="r" b="b"/>
              <a:pathLst>
                <a:path w="2493" h="42013" extrusionOk="0">
                  <a:moveTo>
                    <a:pt x="12" y="0"/>
                  </a:moveTo>
                  <a:cubicBezTo>
                    <a:pt x="0" y="34"/>
                    <a:pt x="0" y="69"/>
                    <a:pt x="12" y="114"/>
                  </a:cubicBezTo>
                  <a:lnTo>
                    <a:pt x="12" y="434"/>
                  </a:lnTo>
                  <a:cubicBezTo>
                    <a:pt x="23" y="720"/>
                    <a:pt x="35" y="1132"/>
                    <a:pt x="46" y="1658"/>
                  </a:cubicBezTo>
                  <a:cubicBezTo>
                    <a:pt x="92" y="2721"/>
                    <a:pt x="138" y="4264"/>
                    <a:pt x="229" y="6162"/>
                  </a:cubicBezTo>
                  <a:cubicBezTo>
                    <a:pt x="401" y="9969"/>
                    <a:pt x="675" y="15228"/>
                    <a:pt x="1064" y="21024"/>
                  </a:cubicBezTo>
                  <a:cubicBezTo>
                    <a:pt x="1452" y="26820"/>
                    <a:pt x="1795" y="32056"/>
                    <a:pt x="2047" y="35863"/>
                  </a:cubicBezTo>
                  <a:cubicBezTo>
                    <a:pt x="2184" y="37760"/>
                    <a:pt x="2287" y="39292"/>
                    <a:pt x="2355" y="40367"/>
                  </a:cubicBezTo>
                  <a:cubicBezTo>
                    <a:pt x="2401" y="40893"/>
                    <a:pt x="2424" y="41304"/>
                    <a:pt x="2447" y="41590"/>
                  </a:cubicBezTo>
                  <a:cubicBezTo>
                    <a:pt x="2458" y="41727"/>
                    <a:pt x="2470" y="41830"/>
                    <a:pt x="2481" y="41910"/>
                  </a:cubicBezTo>
                  <a:cubicBezTo>
                    <a:pt x="2481" y="41944"/>
                    <a:pt x="2481" y="41979"/>
                    <a:pt x="2493" y="42013"/>
                  </a:cubicBezTo>
                  <a:cubicBezTo>
                    <a:pt x="2493" y="41979"/>
                    <a:pt x="2493" y="41944"/>
                    <a:pt x="2493" y="41899"/>
                  </a:cubicBezTo>
                  <a:cubicBezTo>
                    <a:pt x="2493" y="41819"/>
                    <a:pt x="2481" y="41716"/>
                    <a:pt x="2481" y="41579"/>
                  </a:cubicBezTo>
                  <a:cubicBezTo>
                    <a:pt x="2470" y="41293"/>
                    <a:pt x="2447" y="40881"/>
                    <a:pt x="2413" y="40355"/>
                  </a:cubicBezTo>
                  <a:cubicBezTo>
                    <a:pt x="2355" y="39292"/>
                    <a:pt x="2264" y="37749"/>
                    <a:pt x="2150" y="35863"/>
                  </a:cubicBezTo>
                  <a:cubicBezTo>
                    <a:pt x="1910" y="32056"/>
                    <a:pt x="1567" y="26808"/>
                    <a:pt x="1201" y="21012"/>
                  </a:cubicBezTo>
                  <a:cubicBezTo>
                    <a:pt x="835" y="15216"/>
                    <a:pt x="526" y="9957"/>
                    <a:pt x="332" y="6162"/>
                  </a:cubicBezTo>
                  <a:cubicBezTo>
                    <a:pt x="241" y="4264"/>
                    <a:pt x="161" y="2721"/>
                    <a:pt x="103" y="1658"/>
                  </a:cubicBezTo>
                  <a:cubicBezTo>
                    <a:pt x="81" y="1132"/>
                    <a:pt x="58" y="720"/>
                    <a:pt x="46" y="434"/>
                  </a:cubicBezTo>
                  <a:cubicBezTo>
                    <a:pt x="35" y="297"/>
                    <a:pt x="23" y="194"/>
                    <a:pt x="23" y="114"/>
                  </a:cubicBezTo>
                  <a:cubicBezTo>
                    <a:pt x="23" y="69"/>
                    <a:pt x="12" y="34"/>
                    <a:pt x="12"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EDDF28D0-41FD-49B9-A74F-75E34A283F8E}"/>
              </a:ext>
            </a:extLst>
          </p:cNvPr>
          <p:cNvSpPr/>
          <p:nvPr/>
        </p:nvSpPr>
        <p:spPr>
          <a:xfrm>
            <a:off x="489098" y="3775094"/>
            <a:ext cx="4458289" cy="9320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31"/>
          <p:cNvSpPr/>
          <p:nvPr/>
        </p:nvSpPr>
        <p:spPr>
          <a:xfrm>
            <a:off x="324512" y="698820"/>
            <a:ext cx="3877975" cy="3745859"/>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1"/>
          <p:cNvSpPr/>
          <p:nvPr/>
        </p:nvSpPr>
        <p:spPr>
          <a:xfrm>
            <a:off x="5021375" y="857575"/>
            <a:ext cx="3031200" cy="35871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98" name="Google Shape;1098;p31"/>
          <p:cNvPicPr preferRelativeResize="0"/>
          <p:nvPr/>
        </p:nvPicPr>
        <p:blipFill rotWithShape="1">
          <a:blip r:embed="rId3">
            <a:alphaModFix/>
          </a:blip>
          <a:srcRect t="9767" b="9775"/>
          <a:stretch/>
        </p:blipFill>
        <p:spPr>
          <a:xfrm>
            <a:off x="5179825" y="698816"/>
            <a:ext cx="3031251" cy="3587144"/>
          </a:xfrm>
          <a:prstGeom prst="rect">
            <a:avLst/>
          </a:prstGeom>
          <a:noFill/>
          <a:ln>
            <a:noFill/>
          </a:ln>
        </p:spPr>
      </p:pic>
      <p:sp>
        <p:nvSpPr>
          <p:cNvPr id="1099" name="Google Shape;1099;p31"/>
          <p:cNvSpPr txBox="1">
            <a:spLocks noGrp="1"/>
          </p:cNvSpPr>
          <p:nvPr>
            <p:ph type="subTitle" idx="1"/>
          </p:nvPr>
        </p:nvSpPr>
        <p:spPr>
          <a:xfrm>
            <a:off x="445938" y="876269"/>
            <a:ext cx="3583802" cy="33023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Our world has been </a:t>
            </a:r>
            <a:r>
              <a:rPr lang="fr-FR" dirty="0" err="1"/>
              <a:t>infected</a:t>
            </a:r>
            <a:r>
              <a:rPr lang="fr-FR" dirty="0"/>
              <a:t> not </a:t>
            </a:r>
            <a:r>
              <a:rPr lang="fr-FR" dirty="0" err="1"/>
              <a:t>just</a:t>
            </a:r>
            <a:r>
              <a:rPr lang="fr-FR" dirty="0"/>
              <a:t> </a:t>
            </a:r>
            <a:r>
              <a:rPr lang="fr-FR" dirty="0" err="1"/>
              <a:t>with</a:t>
            </a:r>
            <a:r>
              <a:rPr lang="fr-FR" dirty="0"/>
              <a:t> </a:t>
            </a:r>
            <a:r>
              <a:rPr lang="fr-FR" dirty="0" err="1"/>
              <a:t>viruses</a:t>
            </a:r>
            <a:r>
              <a:rPr lang="fr-FR" dirty="0"/>
              <a:t> but </a:t>
            </a:r>
            <a:r>
              <a:rPr lang="fr-FR" dirty="0" err="1"/>
              <a:t>also</a:t>
            </a:r>
            <a:r>
              <a:rPr lang="fr-FR" dirty="0"/>
              <a:t> </a:t>
            </a:r>
            <a:r>
              <a:rPr lang="fr-FR" dirty="0" err="1"/>
              <a:t>with</a:t>
            </a:r>
            <a:r>
              <a:rPr lang="fr-FR" dirty="0"/>
              <a:t> technologie and </a:t>
            </a:r>
            <a:r>
              <a:rPr lang="fr-FR" dirty="0" err="1"/>
              <a:t>especially</a:t>
            </a:r>
            <a:r>
              <a:rPr lang="fr-FR" dirty="0"/>
              <a:t> new technologies as </a:t>
            </a:r>
            <a:r>
              <a:rPr lang="fr-FR" dirty="0" err="1"/>
              <a:t>virtual</a:t>
            </a:r>
            <a:r>
              <a:rPr lang="fr-FR" dirty="0"/>
              <a:t> reality and </a:t>
            </a:r>
            <a:r>
              <a:rPr lang="fr-FR" dirty="0" err="1"/>
              <a:t>virtual</a:t>
            </a:r>
            <a:r>
              <a:rPr lang="fr-FR" dirty="0"/>
              <a:t> </a:t>
            </a:r>
            <a:r>
              <a:rPr lang="fr-FR" dirty="0" err="1"/>
              <a:t>words</a:t>
            </a:r>
            <a:r>
              <a:rPr lang="fr-FR" dirty="0"/>
              <a:t> and </a:t>
            </a:r>
            <a:r>
              <a:rPr lang="fr-FR" dirty="0" err="1"/>
              <a:t>especially</a:t>
            </a:r>
            <a:r>
              <a:rPr lang="fr-FR" dirty="0"/>
              <a:t> </a:t>
            </a:r>
            <a:r>
              <a:rPr lang="fr-FR" dirty="0" err="1"/>
              <a:t>these</a:t>
            </a:r>
            <a:r>
              <a:rPr lang="fr-FR" dirty="0"/>
              <a:t> </a:t>
            </a:r>
            <a:r>
              <a:rPr lang="fr-FR" dirty="0" err="1"/>
              <a:t>which</a:t>
            </a:r>
            <a:r>
              <a:rPr lang="fr-FR" dirty="0"/>
              <a:t> lead us to Second Life </a:t>
            </a:r>
            <a:r>
              <a:rPr lang="fr-FR" dirty="0" err="1"/>
              <a:t>project</a:t>
            </a:r>
            <a:r>
              <a:rPr lang="fr-FR" dirty="0"/>
              <a:t> </a:t>
            </a:r>
            <a:r>
              <a:rPr lang="fr-FR" dirty="0" err="1"/>
              <a:t>which</a:t>
            </a:r>
            <a:r>
              <a:rPr lang="en-US" dirty="0"/>
              <a:t> made a qualitative leap in social communication at the beginning of the twentieth century.</a:t>
            </a:r>
            <a:endParaRPr dirty="0"/>
          </a:p>
        </p:txBody>
      </p:sp>
      <p:sp>
        <p:nvSpPr>
          <p:cNvPr id="1100" name="Google Shape;1100;p31"/>
          <p:cNvSpPr txBox="1">
            <a:spLocks noGrp="1"/>
          </p:cNvSpPr>
          <p:nvPr>
            <p:ph type="ctrTitle"/>
          </p:nvPr>
        </p:nvSpPr>
        <p:spPr>
          <a:xfrm>
            <a:off x="113238" y="67075"/>
            <a:ext cx="2794800" cy="7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56C719-2AF3-43C3-BE8D-2926D8B16F8E}"/>
              </a:ext>
            </a:extLst>
          </p:cNvPr>
          <p:cNvSpPr>
            <a:spLocks noGrp="1"/>
          </p:cNvSpPr>
          <p:nvPr>
            <p:ph type="ctrTitle"/>
          </p:nvPr>
        </p:nvSpPr>
        <p:spPr>
          <a:xfrm>
            <a:off x="194549" y="0"/>
            <a:ext cx="3555202" cy="790500"/>
          </a:xfrm>
        </p:spPr>
        <p:txBody>
          <a:bodyPr/>
          <a:lstStyle/>
          <a:p>
            <a:r>
              <a:rPr lang="fr-FR" dirty="0" err="1"/>
              <a:t>What</a:t>
            </a:r>
            <a:r>
              <a:rPr lang="fr-FR" dirty="0"/>
              <a:t> </a:t>
            </a:r>
            <a:r>
              <a:rPr lang="fr-FR" dirty="0" err="1"/>
              <a:t>is</a:t>
            </a:r>
            <a:r>
              <a:rPr lang="fr-FR" dirty="0"/>
              <a:t> second life?</a:t>
            </a:r>
          </a:p>
        </p:txBody>
      </p:sp>
      <p:sp>
        <p:nvSpPr>
          <p:cNvPr id="4" name="Google Shape;1096;p31">
            <a:extLst>
              <a:ext uri="{FF2B5EF4-FFF2-40B4-BE49-F238E27FC236}">
                <a16:creationId xmlns:a16="http://schemas.microsoft.com/office/drawing/2014/main" id="{D7783AA3-5BB7-4825-9BC6-86F6D481DAF7}"/>
              </a:ext>
            </a:extLst>
          </p:cNvPr>
          <p:cNvSpPr/>
          <p:nvPr/>
        </p:nvSpPr>
        <p:spPr>
          <a:xfrm>
            <a:off x="194549" y="653892"/>
            <a:ext cx="8603641" cy="4152024"/>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Sous-titre 2">
            <a:extLst>
              <a:ext uri="{FF2B5EF4-FFF2-40B4-BE49-F238E27FC236}">
                <a16:creationId xmlns:a16="http://schemas.microsoft.com/office/drawing/2014/main" id="{1862ACC3-9741-4599-92BA-8C6C98B92972}"/>
              </a:ext>
            </a:extLst>
          </p:cNvPr>
          <p:cNvSpPr>
            <a:spLocks noGrp="1"/>
          </p:cNvSpPr>
          <p:nvPr>
            <p:ph type="subTitle" idx="1"/>
          </p:nvPr>
        </p:nvSpPr>
        <p:spPr>
          <a:xfrm>
            <a:off x="1" y="790499"/>
            <a:ext cx="5624622" cy="3037221"/>
          </a:xfrm>
        </p:spPr>
        <p:txBody>
          <a:bodyPr/>
          <a:lstStyle/>
          <a:p>
            <a:r>
              <a:rPr lang="en-US" b="0" i="0" u="none" strike="noStrike" baseline="0" dirty="0">
                <a:solidFill>
                  <a:schemeClr val="tx1"/>
                </a:solidFill>
                <a:latin typeface="Nanum Gothic Coding" panose="020B0604020202020204" charset="-127"/>
                <a:ea typeface="Nanum Gothic Coding" panose="020B0604020202020204" charset="-127"/>
              </a:rPr>
              <a:t>	Few online social networking sites get as much attention as Second Life (SL), the three-dimensional virtual world where users, called residents, can pretend to be whomever -- or whatever -- they want to be. Although it's an online environment, its influence reaches into the real world -- including a virtual economy that's dependent upon actual money. In reality, or perhaps virtual reality, Second Life is a complex environment filled with potential risks and rewards. </a:t>
            </a:r>
            <a:endParaRPr lang="fr-FR" sz="1400" dirty="0">
              <a:solidFill>
                <a:schemeClr val="tx1"/>
              </a:solidFill>
              <a:latin typeface="Nanum Gothic Coding" panose="020B0604020202020204" charset="-127"/>
              <a:ea typeface="Nanum Gothic Coding" panose="020B0604020202020204" charset="-127"/>
            </a:endParaRPr>
          </a:p>
        </p:txBody>
      </p:sp>
      <p:pic>
        <p:nvPicPr>
          <p:cNvPr id="8" name="Image 7">
            <a:extLst>
              <a:ext uri="{FF2B5EF4-FFF2-40B4-BE49-F238E27FC236}">
                <a16:creationId xmlns:a16="http://schemas.microsoft.com/office/drawing/2014/main" id="{622D3DAD-7FE6-409E-AC82-263853B726D2}"/>
              </a:ext>
            </a:extLst>
          </p:cNvPr>
          <p:cNvPicPr>
            <a:picLocks noChangeAspect="1"/>
          </p:cNvPicPr>
          <p:nvPr/>
        </p:nvPicPr>
        <p:blipFill>
          <a:blip r:embed="rId2"/>
          <a:stretch>
            <a:fillRect/>
          </a:stretch>
        </p:blipFill>
        <p:spPr>
          <a:xfrm>
            <a:off x="5148560" y="932736"/>
            <a:ext cx="3323472" cy="3384082"/>
          </a:xfrm>
          <a:prstGeom prst="rect">
            <a:avLst/>
          </a:prstGeom>
        </p:spPr>
      </p:pic>
    </p:spTree>
    <p:extLst>
      <p:ext uri="{BB962C8B-B14F-4D97-AF65-F5344CB8AC3E}">
        <p14:creationId xmlns:p14="http://schemas.microsoft.com/office/powerpoint/2010/main" val="1051073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7"/>
        <p:cNvGrpSpPr/>
        <p:nvPr/>
      </p:nvGrpSpPr>
      <p:grpSpPr>
        <a:xfrm>
          <a:off x="0" y="0"/>
          <a:ext cx="0" cy="0"/>
          <a:chOff x="0" y="0"/>
          <a:chExt cx="0" cy="0"/>
        </a:xfrm>
      </p:grpSpPr>
      <p:sp>
        <p:nvSpPr>
          <p:cNvPr id="628" name="Google Shape;628;p28"/>
          <p:cNvSpPr txBox="1">
            <a:spLocks noGrp="1"/>
          </p:cNvSpPr>
          <p:nvPr>
            <p:ph type="title" idx="8"/>
          </p:nvPr>
        </p:nvSpPr>
        <p:spPr>
          <a:xfrm>
            <a:off x="4315625" y="294993"/>
            <a:ext cx="4177800" cy="65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Some definitions</a:t>
            </a:r>
            <a:endParaRPr dirty="0"/>
          </a:p>
        </p:txBody>
      </p:sp>
      <p:sp>
        <p:nvSpPr>
          <p:cNvPr id="629" name="Google Shape;629;p28"/>
          <p:cNvSpPr txBox="1">
            <a:spLocks noGrp="1"/>
          </p:cNvSpPr>
          <p:nvPr>
            <p:ph type="ctrTitle"/>
          </p:nvPr>
        </p:nvSpPr>
        <p:spPr>
          <a:xfrm>
            <a:off x="4007298" y="1332490"/>
            <a:ext cx="18081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Avatar</a:t>
            </a:r>
            <a:endParaRPr dirty="0"/>
          </a:p>
        </p:txBody>
      </p:sp>
      <p:sp>
        <p:nvSpPr>
          <p:cNvPr id="630" name="Google Shape;630;p28"/>
          <p:cNvSpPr txBox="1">
            <a:spLocks noGrp="1"/>
          </p:cNvSpPr>
          <p:nvPr>
            <p:ph type="ctrTitle" idx="3"/>
          </p:nvPr>
        </p:nvSpPr>
        <p:spPr>
          <a:xfrm>
            <a:off x="6465750" y="1325431"/>
            <a:ext cx="18081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Resident</a:t>
            </a:r>
            <a:endParaRPr dirty="0"/>
          </a:p>
        </p:txBody>
      </p:sp>
      <p:sp>
        <p:nvSpPr>
          <p:cNvPr id="631" name="Google Shape;631;p28"/>
          <p:cNvSpPr txBox="1">
            <a:spLocks noGrp="1"/>
          </p:cNvSpPr>
          <p:nvPr>
            <p:ph type="ctrTitle" idx="7"/>
          </p:nvPr>
        </p:nvSpPr>
        <p:spPr>
          <a:xfrm>
            <a:off x="6465750" y="3022243"/>
            <a:ext cx="18081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Lag</a:t>
            </a:r>
            <a:endParaRPr dirty="0"/>
          </a:p>
        </p:txBody>
      </p:sp>
      <p:sp>
        <p:nvSpPr>
          <p:cNvPr id="632" name="Google Shape;632;p28"/>
          <p:cNvSpPr txBox="1">
            <a:spLocks noGrp="1"/>
          </p:cNvSpPr>
          <p:nvPr>
            <p:ph type="subTitle" idx="1"/>
          </p:nvPr>
        </p:nvSpPr>
        <p:spPr>
          <a:xfrm>
            <a:off x="3861252" y="1515807"/>
            <a:ext cx="2027683" cy="106301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 computer user's representation of himself/herself or alter ego</a:t>
            </a:r>
            <a:endParaRPr dirty="0"/>
          </a:p>
        </p:txBody>
      </p:sp>
      <p:sp>
        <p:nvSpPr>
          <p:cNvPr id="633" name="Google Shape;633;p28"/>
          <p:cNvSpPr txBox="1">
            <a:spLocks noGrp="1"/>
          </p:cNvSpPr>
          <p:nvPr>
            <p:ph type="subTitle" idx="2"/>
          </p:nvPr>
        </p:nvSpPr>
        <p:spPr>
          <a:xfrm>
            <a:off x="6524375" y="1856625"/>
            <a:ext cx="1690500" cy="81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user who’s charged to create avatars</a:t>
            </a:r>
            <a:endParaRPr dirty="0"/>
          </a:p>
        </p:txBody>
      </p:sp>
      <p:sp>
        <p:nvSpPr>
          <p:cNvPr id="634" name="Google Shape;634;p28"/>
          <p:cNvSpPr txBox="1">
            <a:spLocks noGrp="1"/>
          </p:cNvSpPr>
          <p:nvPr>
            <p:ph type="subTitle" idx="4"/>
          </p:nvPr>
        </p:nvSpPr>
        <p:spPr>
          <a:xfrm>
            <a:off x="3860210" y="3193973"/>
            <a:ext cx="2116711" cy="12365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SL is run on thousands of computer servers, collectively called the Grid</a:t>
            </a:r>
            <a:endParaRPr dirty="0"/>
          </a:p>
        </p:txBody>
      </p:sp>
      <p:sp>
        <p:nvSpPr>
          <p:cNvPr id="635" name="Google Shape;635;p28"/>
          <p:cNvSpPr txBox="1">
            <a:spLocks noGrp="1"/>
          </p:cNvSpPr>
          <p:nvPr>
            <p:ph type="ctrTitle" idx="5"/>
          </p:nvPr>
        </p:nvSpPr>
        <p:spPr>
          <a:xfrm>
            <a:off x="3985611" y="3013501"/>
            <a:ext cx="18081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Grid</a:t>
            </a:r>
            <a:endParaRPr dirty="0"/>
          </a:p>
        </p:txBody>
      </p:sp>
      <p:sp>
        <p:nvSpPr>
          <p:cNvPr id="636" name="Google Shape;636;p28"/>
          <p:cNvSpPr txBox="1">
            <a:spLocks noGrp="1"/>
          </p:cNvSpPr>
          <p:nvPr>
            <p:ph type="subTitle" idx="6"/>
          </p:nvPr>
        </p:nvSpPr>
        <p:spPr>
          <a:xfrm>
            <a:off x="6408024" y="3227628"/>
            <a:ext cx="1933744" cy="126642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delays in-world caused by slow connections or too many objects in the same place</a:t>
            </a:r>
            <a:endParaRPr dirty="0"/>
          </a:p>
        </p:txBody>
      </p:sp>
      <p:pic>
        <p:nvPicPr>
          <p:cNvPr id="3" name="Image 2">
            <a:extLst>
              <a:ext uri="{FF2B5EF4-FFF2-40B4-BE49-F238E27FC236}">
                <a16:creationId xmlns:a16="http://schemas.microsoft.com/office/drawing/2014/main" id="{FC668448-4F6F-45A1-8C87-9933903FF57F}"/>
              </a:ext>
            </a:extLst>
          </p:cNvPr>
          <p:cNvPicPr>
            <a:picLocks noChangeAspect="1"/>
          </p:cNvPicPr>
          <p:nvPr/>
        </p:nvPicPr>
        <p:blipFill>
          <a:blip r:embed="rId3"/>
          <a:stretch>
            <a:fillRect/>
          </a:stretch>
        </p:blipFill>
        <p:spPr>
          <a:xfrm>
            <a:off x="473773" y="1325431"/>
            <a:ext cx="2391804" cy="1602509"/>
          </a:xfrm>
          <a:prstGeom prst="rect">
            <a:avLst/>
          </a:prstGeom>
        </p:spPr>
      </p:pic>
      <p:pic>
        <p:nvPicPr>
          <p:cNvPr id="5" name="Image 4">
            <a:extLst>
              <a:ext uri="{FF2B5EF4-FFF2-40B4-BE49-F238E27FC236}">
                <a16:creationId xmlns:a16="http://schemas.microsoft.com/office/drawing/2014/main" id="{85DA59D4-7C4C-42DF-9EFA-DBCA7C21812C}"/>
              </a:ext>
            </a:extLst>
          </p:cNvPr>
          <p:cNvPicPr>
            <a:picLocks noChangeAspect="1"/>
          </p:cNvPicPr>
          <p:nvPr/>
        </p:nvPicPr>
        <p:blipFill>
          <a:blip r:embed="rId4"/>
          <a:stretch>
            <a:fillRect/>
          </a:stretch>
        </p:blipFill>
        <p:spPr>
          <a:xfrm>
            <a:off x="469023" y="3227628"/>
            <a:ext cx="2391804" cy="135108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1"/>
        <p:cNvGrpSpPr/>
        <p:nvPr/>
      </p:nvGrpSpPr>
      <p:grpSpPr>
        <a:xfrm>
          <a:off x="0" y="0"/>
          <a:ext cx="0" cy="0"/>
          <a:chOff x="0" y="0"/>
          <a:chExt cx="0" cy="0"/>
        </a:xfrm>
      </p:grpSpPr>
      <p:sp>
        <p:nvSpPr>
          <p:cNvPr id="881" name="Google Shape;881;p29"/>
          <p:cNvSpPr txBox="1">
            <a:spLocks noGrp="1"/>
          </p:cNvSpPr>
          <p:nvPr>
            <p:ph type="title"/>
          </p:nvPr>
        </p:nvSpPr>
        <p:spPr>
          <a:xfrm>
            <a:off x="4928589" y="29179"/>
            <a:ext cx="4177800" cy="650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Memberships</a:t>
            </a:r>
            <a:endParaRPr dirty="0"/>
          </a:p>
        </p:txBody>
      </p:sp>
      <p:pic>
        <p:nvPicPr>
          <p:cNvPr id="3" name="Image 2">
            <a:extLst>
              <a:ext uri="{FF2B5EF4-FFF2-40B4-BE49-F238E27FC236}">
                <a16:creationId xmlns:a16="http://schemas.microsoft.com/office/drawing/2014/main" id="{D7A373F9-3102-4220-A528-10ABF303ABED}"/>
              </a:ext>
            </a:extLst>
          </p:cNvPr>
          <p:cNvPicPr>
            <a:picLocks noChangeAspect="1"/>
          </p:cNvPicPr>
          <p:nvPr/>
        </p:nvPicPr>
        <p:blipFill>
          <a:blip r:embed="rId3"/>
          <a:stretch>
            <a:fillRect/>
          </a:stretch>
        </p:blipFill>
        <p:spPr>
          <a:xfrm>
            <a:off x="713559" y="539919"/>
            <a:ext cx="6303930" cy="43085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7" name="Google Shape;1097;p31"/>
          <p:cNvSpPr/>
          <p:nvPr/>
        </p:nvSpPr>
        <p:spPr>
          <a:xfrm>
            <a:off x="5021375" y="857575"/>
            <a:ext cx="3031200" cy="3587100"/>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98" name="Google Shape;1098;p31"/>
          <p:cNvPicPr preferRelativeResize="0"/>
          <p:nvPr/>
        </p:nvPicPr>
        <p:blipFill rotWithShape="1">
          <a:blip r:embed="rId3">
            <a:alphaModFix/>
          </a:blip>
          <a:srcRect t="9767" b="9775"/>
          <a:stretch/>
        </p:blipFill>
        <p:spPr>
          <a:xfrm>
            <a:off x="5179825" y="698816"/>
            <a:ext cx="3031251" cy="3587144"/>
          </a:xfrm>
          <a:prstGeom prst="rect">
            <a:avLst/>
          </a:prstGeom>
          <a:noFill/>
          <a:ln>
            <a:noFill/>
          </a:ln>
        </p:spPr>
      </p:pic>
      <p:sp>
        <p:nvSpPr>
          <p:cNvPr id="1100" name="Google Shape;1100;p31"/>
          <p:cNvSpPr txBox="1">
            <a:spLocks noGrp="1"/>
          </p:cNvSpPr>
          <p:nvPr>
            <p:ph type="ctrTitle"/>
          </p:nvPr>
        </p:nvSpPr>
        <p:spPr>
          <a:xfrm>
            <a:off x="545807" y="3041555"/>
            <a:ext cx="4554793" cy="7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D</a:t>
            </a:r>
            <a:r>
              <a:rPr lang="en" dirty="0"/>
              <a:t>effirence between SL and VR</a:t>
            </a:r>
            <a:endParaRPr dirty="0"/>
          </a:p>
        </p:txBody>
      </p:sp>
      <p:sp>
        <p:nvSpPr>
          <p:cNvPr id="11" name="Google Shape;1097;p31">
            <a:extLst>
              <a:ext uri="{FF2B5EF4-FFF2-40B4-BE49-F238E27FC236}">
                <a16:creationId xmlns:a16="http://schemas.microsoft.com/office/drawing/2014/main" id="{F65D449E-1731-4C89-8B60-ED231B91A2C9}"/>
              </a:ext>
            </a:extLst>
          </p:cNvPr>
          <p:cNvSpPr/>
          <p:nvPr/>
        </p:nvSpPr>
        <p:spPr>
          <a:xfrm>
            <a:off x="639730" y="1134065"/>
            <a:ext cx="3245752" cy="1748731"/>
          </a:xfrm>
          <a:prstGeom prst="rect">
            <a:avLst/>
          </a:pr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Image 11">
            <a:extLst>
              <a:ext uri="{FF2B5EF4-FFF2-40B4-BE49-F238E27FC236}">
                <a16:creationId xmlns:a16="http://schemas.microsoft.com/office/drawing/2014/main" id="{9D49CB46-C0A7-4970-9DA6-E94167F8CC4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718955" y="1058678"/>
            <a:ext cx="3245752" cy="1592447"/>
          </a:xfrm>
          <a:prstGeom prst="rect">
            <a:avLst/>
          </a:prstGeom>
        </p:spPr>
      </p:pic>
    </p:spTree>
    <p:extLst>
      <p:ext uri="{BB962C8B-B14F-4D97-AF65-F5344CB8AC3E}">
        <p14:creationId xmlns:p14="http://schemas.microsoft.com/office/powerpoint/2010/main" val="245380732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30"/>
          <p:cNvSpPr txBox="1">
            <a:spLocks noGrp="1"/>
          </p:cNvSpPr>
          <p:nvPr>
            <p:ph type="ctrTitle"/>
          </p:nvPr>
        </p:nvSpPr>
        <p:spPr>
          <a:xfrm>
            <a:off x="5555546" y="2990593"/>
            <a:ext cx="3054000" cy="70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Ellis</a:t>
            </a:r>
            <a:endParaRPr dirty="0"/>
          </a:p>
        </p:txBody>
      </p:sp>
      <p:grpSp>
        <p:nvGrpSpPr>
          <p:cNvPr id="887" name="Google Shape;887;p30"/>
          <p:cNvGrpSpPr/>
          <p:nvPr/>
        </p:nvGrpSpPr>
        <p:grpSpPr>
          <a:xfrm flipH="1">
            <a:off x="529157" y="1083993"/>
            <a:ext cx="3628160" cy="3658206"/>
            <a:chOff x="3113750" y="2073100"/>
            <a:chExt cx="2499249" cy="2530405"/>
          </a:xfrm>
        </p:grpSpPr>
        <p:grpSp>
          <p:nvGrpSpPr>
            <p:cNvPr id="888" name="Google Shape;888;p30"/>
            <p:cNvGrpSpPr/>
            <p:nvPr/>
          </p:nvGrpSpPr>
          <p:grpSpPr>
            <a:xfrm>
              <a:off x="3113750" y="2073100"/>
              <a:ext cx="2499249" cy="2530405"/>
              <a:chOff x="3113750" y="2073100"/>
              <a:chExt cx="2499249" cy="2530405"/>
            </a:xfrm>
          </p:grpSpPr>
          <p:sp>
            <p:nvSpPr>
              <p:cNvPr id="889" name="Google Shape;889;p30"/>
              <p:cNvSpPr/>
              <p:nvPr/>
            </p:nvSpPr>
            <p:spPr>
              <a:xfrm>
                <a:off x="3689735" y="2073100"/>
                <a:ext cx="314587" cy="263103"/>
              </a:xfrm>
              <a:custGeom>
                <a:avLst/>
                <a:gdLst/>
                <a:ahLst/>
                <a:cxnLst/>
                <a:rect l="l" t="t" r="r" b="b"/>
                <a:pathLst>
                  <a:path w="9135" h="7640" extrusionOk="0">
                    <a:moveTo>
                      <a:pt x="1927" y="1"/>
                    </a:moveTo>
                    <a:cubicBezTo>
                      <a:pt x="1401" y="1"/>
                      <a:pt x="885" y="206"/>
                      <a:pt x="526" y="643"/>
                    </a:cubicBezTo>
                    <a:cubicBezTo>
                      <a:pt x="138" y="1123"/>
                      <a:pt x="0" y="1809"/>
                      <a:pt x="58" y="2461"/>
                    </a:cubicBezTo>
                    <a:cubicBezTo>
                      <a:pt x="115" y="3101"/>
                      <a:pt x="263" y="3776"/>
                      <a:pt x="629" y="4267"/>
                    </a:cubicBezTo>
                    <a:cubicBezTo>
                      <a:pt x="1944" y="6016"/>
                      <a:pt x="2698" y="6348"/>
                      <a:pt x="4425" y="7640"/>
                    </a:cubicBezTo>
                    <a:cubicBezTo>
                      <a:pt x="6254" y="6508"/>
                      <a:pt x="6837" y="6233"/>
                      <a:pt x="8300" y="4599"/>
                    </a:cubicBezTo>
                    <a:cubicBezTo>
                      <a:pt x="8700" y="4141"/>
                      <a:pt x="8917" y="3490"/>
                      <a:pt x="9020" y="2850"/>
                    </a:cubicBezTo>
                    <a:cubicBezTo>
                      <a:pt x="9135" y="2221"/>
                      <a:pt x="9066" y="1523"/>
                      <a:pt x="8723" y="1009"/>
                    </a:cubicBezTo>
                    <a:cubicBezTo>
                      <a:pt x="8378" y="488"/>
                      <a:pt x="7809" y="239"/>
                      <a:pt x="7223" y="239"/>
                    </a:cubicBezTo>
                    <a:cubicBezTo>
                      <a:pt x="6820" y="239"/>
                      <a:pt x="6409" y="357"/>
                      <a:pt x="6059" y="586"/>
                    </a:cubicBezTo>
                    <a:cubicBezTo>
                      <a:pt x="5214" y="1146"/>
                      <a:pt x="4802" y="1832"/>
                      <a:pt x="4585" y="2918"/>
                    </a:cubicBezTo>
                    <a:cubicBezTo>
                      <a:pt x="4459" y="1821"/>
                      <a:pt x="4036" y="1089"/>
                      <a:pt x="3236" y="460"/>
                    </a:cubicBezTo>
                    <a:cubicBezTo>
                      <a:pt x="2861" y="160"/>
                      <a:pt x="2390" y="1"/>
                      <a:pt x="1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3218856" y="2285310"/>
                <a:ext cx="144534" cy="157586"/>
              </a:xfrm>
              <a:custGeom>
                <a:avLst/>
                <a:gdLst/>
                <a:ahLst/>
                <a:cxnLst/>
                <a:rect l="l" t="t" r="r" b="b"/>
                <a:pathLst>
                  <a:path w="4197" h="4576" extrusionOk="0">
                    <a:moveTo>
                      <a:pt x="1251" y="1"/>
                    </a:moveTo>
                    <a:cubicBezTo>
                      <a:pt x="1115" y="1"/>
                      <a:pt x="978" y="27"/>
                      <a:pt x="847" y="83"/>
                    </a:cubicBezTo>
                    <a:cubicBezTo>
                      <a:pt x="298" y="323"/>
                      <a:pt x="69" y="975"/>
                      <a:pt x="344" y="1500"/>
                    </a:cubicBezTo>
                    <a:cubicBezTo>
                      <a:pt x="515" y="1912"/>
                      <a:pt x="915" y="2175"/>
                      <a:pt x="1350" y="2175"/>
                    </a:cubicBezTo>
                    <a:cubicBezTo>
                      <a:pt x="1" y="3032"/>
                      <a:pt x="767" y="4576"/>
                      <a:pt x="767" y="4576"/>
                    </a:cubicBezTo>
                    <a:lnTo>
                      <a:pt x="4196" y="3078"/>
                    </a:lnTo>
                    <a:cubicBezTo>
                      <a:pt x="4196" y="3078"/>
                      <a:pt x="3701" y="1799"/>
                      <a:pt x="2519" y="1799"/>
                    </a:cubicBezTo>
                    <a:cubicBezTo>
                      <a:pt x="2369" y="1799"/>
                      <a:pt x="2208" y="1820"/>
                      <a:pt x="2036" y="1866"/>
                    </a:cubicBezTo>
                    <a:cubicBezTo>
                      <a:pt x="2333" y="1546"/>
                      <a:pt x="2401" y="1078"/>
                      <a:pt x="2230" y="677"/>
                    </a:cubicBezTo>
                    <a:cubicBezTo>
                      <a:pt x="2074" y="254"/>
                      <a:pt x="1671" y="1"/>
                      <a:pt x="1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5197214" y="3101951"/>
                <a:ext cx="281148" cy="303153"/>
              </a:xfrm>
              <a:custGeom>
                <a:avLst/>
                <a:gdLst/>
                <a:ahLst/>
                <a:cxnLst/>
                <a:rect l="l" t="t" r="r" b="b"/>
                <a:pathLst>
                  <a:path w="8164" h="8803" extrusionOk="0">
                    <a:moveTo>
                      <a:pt x="5257" y="0"/>
                    </a:moveTo>
                    <a:cubicBezTo>
                      <a:pt x="4371" y="0"/>
                      <a:pt x="3535" y="625"/>
                      <a:pt x="3259" y="1566"/>
                    </a:cubicBezTo>
                    <a:cubicBezTo>
                      <a:pt x="2996" y="2389"/>
                      <a:pt x="3259" y="3292"/>
                      <a:pt x="3922" y="3853"/>
                    </a:cubicBezTo>
                    <a:cubicBezTo>
                      <a:pt x="3734" y="3827"/>
                      <a:pt x="3554" y="3815"/>
                      <a:pt x="3382" y="3815"/>
                    </a:cubicBezTo>
                    <a:cubicBezTo>
                      <a:pt x="717" y="3815"/>
                      <a:pt x="1" y="6711"/>
                      <a:pt x="1" y="6711"/>
                    </a:cubicBezTo>
                    <a:lnTo>
                      <a:pt x="7043" y="8803"/>
                    </a:lnTo>
                    <a:cubicBezTo>
                      <a:pt x="7043" y="8803"/>
                      <a:pt x="8163" y="5579"/>
                      <a:pt x="5340" y="4276"/>
                    </a:cubicBezTo>
                    <a:cubicBezTo>
                      <a:pt x="6186" y="4161"/>
                      <a:pt x="6894" y="3544"/>
                      <a:pt x="7123" y="2721"/>
                    </a:cubicBezTo>
                    <a:cubicBezTo>
                      <a:pt x="7466" y="1578"/>
                      <a:pt x="6872" y="400"/>
                      <a:pt x="5797" y="80"/>
                    </a:cubicBezTo>
                    <a:cubicBezTo>
                      <a:pt x="5618" y="26"/>
                      <a:pt x="5436" y="0"/>
                      <a:pt x="52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3414158" y="4015709"/>
                <a:ext cx="1045660" cy="494522"/>
              </a:xfrm>
              <a:custGeom>
                <a:avLst/>
                <a:gdLst/>
                <a:ahLst/>
                <a:cxnLst/>
                <a:rect l="l" t="t" r="r" b="b"/>
                <a:pathLst>
                  <a:path w="30364" h="14360" extrusionOk="0">
                    <a:moveTo>
                      <a:pt x="29038" y="1"/>
                    </a:moveTo>
                    <a:lnTo>
                      <a:pt x="1292" y="47"/>
                    </a:lnTo>
                    <a:cubicBezTo>
                      <a:pt x="572" y="47"/>
                      <a:pt x="0" y="630"/>
                      <a:pt x="0" y="1338"/>
                    </a:cubicBezTo>
                    <a:lnTo>
                      <a:pt x="11" y="9878"/>
                    </a:lnTo>
                    <a:cubicBezTo>
                      <a:pt x="11" y="10580"/>
                      <a:pt x="583" y="11159"/>
                      <a:pt x="1283" y="11159"/>
                    </a:cubicBezTo>
                    <a:cubicBezTo>
                      <a:pt x="1290" y="11159"/>
                      <a:pt x="1296" y="11159"/>
                      <a:pt x="1303" y="11159"/>
                    </a:cubicBezTo>
                    <a:lnTo>
                      <a:pt x="25425" y="11124"/>
                    </a:lnTo>
                    <a:lnTo>
                      <a:pt x="28626" y="14360"/>
                    </a:lnTo>
                    <a:lnTo>
                      <a:pt x="28626" y="11124"/>
                    </a:lnTo>
                    <a:lnTo>
                      <a:pt x="29072" y="11124"/>
                    </a:lnTo>
                    <a:cubicBezTo>
                      <a:pt x="29781" y="11124"/>
                      <a:pt x="30364" y="10541"/>
                      <a:pt x="30352" y="9832"/>
                    </a:cubicBezTo>
                    <a:lnTo>
                      <a:pt x="30341" y="1293"/>
                    </a:lnTo>
                    <a:cubicBezTo>
                      <a:pt x="30329" y="584"/>
                      <a:pt x="29746" y="1"/>
                      <a:pt x="29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0"/>
              <p:cNvSpPr/>
              <p:nvPr/>
            </p:nvSpPr>
            <p:spPr>
              <a:xfrm>
                <a:off x="3446805" y="4048391"/>
                <a:ext cx="343755" cy="313037"/>
              </a:xfrm>
              <a:custGeom>
                <a:avLst/>
                <a:gdLst/>
                <a:ahLst/>
                <a:cxnLst/>
                <a:rect l="l" t="t" r="r" b="b"/>
                <a:pathLst>
                  <a:path w="9982" h="9090" extrusionOk="0">
                    <a:moveTo>
                      <a:pt x="5031" y="1"/>
                    </a:moveTo>
                    <a:cubicBezTo>
                      <a:pt x="2996" y="1"/>
                      <a:pt x="1201" y="1327"/>
                      <a:pt x="607" y="3270"/>
                    </a:cubicBezTo>
                    <a:cubicBezTo>
                      <a:pt x="1" y="5202"/>
                      <a:pt x="733" y="7317"/>
                      <a:pt x="2402" y="8472"/>
                    </a:cubicBezTo>
                    <a:cubicBezTo>
                      <a:pt x="2173" y="7192"/>
                      <a:pt x="2047" y="5900"/>
                      <a:pt x="2036" y="4596"/>
                    </a:cubicBezTo>
                    <a:lnTo>
                      <a:pt x="2013" y="4596"/>
                    </a:lnTo>
                    <a:cubicBezTo>
                      <a:pt x="2024" y="4516"/>
                      <a:pt x="2036" y="4402"/>
                      <a:pt x="2047" y="4288"/>
                    </a:cubicBezTo>
                    <a:cubicBezTo>
                      <a:pt x="2059" y="4139"/>
                      <a:pt x="2070" y="4002"/>
                      <a:pt x="2104" y="3853"/>
                    </a:cubicBezTo>
                    <a:cubicBezTo>
                      <a:pt x="2630" y="1613"/>
                      <a:pt x="4528" y="1167"/>
                      <a:pt x="4917" y="1155"/>
                    </a:cubicBezTo>
                    <a:cubicBezTo>
                      <a:pt x="5044" y="1152"/>
                      <a:pt x="5202" y="1125"/>
                      <a:pt x="5392" y="1125"/>
                    </a:cubicBezTo>
                    <a:cubicBezTo>
                      <a:pt x="5801" y="1125"/>
                      <a:pt x="6359" y="1248"/>
                      <a:pt x="7077" y="1990"/>
                    </a:cubicBezTo>
                    <a:cubicBezTo>
                      <a:pt x="7695" y="2573"/>
                      <a:pt x="7889" y="3476"/>
                      <a:pt x="7592" y="4265"/>
                    </a:cubicBezTo>
                    <a:cubicBezTo>
                      <a:pt x="7603" y="4985"/>
                      <a:pt x="7626" y="5808"/>
                      <a:pt x="7603" y="6311"/>
                    </a:cubicBezTo>
                    <a:cubicBezTo>
                      <a:pt x="7557" y="7374"/>
                      <a:pt x="6506" y="7512"/>
                      <a:pt x="6506" y="7512"/>
                    </a:cubicBezTo>
                    <a:cubicBezTo>
                      <a:pt x="6506" y="7512"/>
                      <a:pt x="6460" y="8438"/>
                      <a:pt x="6437" y="9089"/>
                    </a:cubicBezTo>
                    <a:cubicBezTo>
                      <a:pt x="8621" y="8392"/>
                      <a:pt x="9981" y="6208"/>
                      <a:pt x="9627" y="3945"/>
                    </a:cubicBezTo>
                    <a:cubicBezTo>
                      <a:pt x="9284" y="1681"/>
                      <a:pt x="7329" y="12"/>
                      <a:pt x="5031" y="12"/>
                    </a:cubicBezTo>
                    <a:lnTo>
                      <a:pt x="503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0"/>
              <p:cNvSpPr/>
              <p:nvPr/>
            </p:nvSpPr>
            <p:spPr>
              <a:xfrm>
                <a:off x="3573987" y="4135796"/>
                <a:ext cx="135064" cy="232660"/>
              </a:xfrm>
              <a:custGeom>
                <a:avLst/>
                <a:gdLst/>
                <a:ahLst/>
                <a:cxnLst/>
                <a:rect l="l" t="t" r="r" b="b"/>
                <a:pathLst>
                  <a:path w="3922" h="6756" extrusionOk="0">
                    <a:moveTo>
                      <a:pt x="3533" y="1715"/>
                    </a:moveTo>
                    <a:cubicBezTo>
                      <a:pt x="3602" y="1715"/>
                      <a:pt x="3682" y="1750"/>
                      <a:pt x="3739" y="1795"/>
                    </a:cubicBezTo>
                    <a:cubicBezTo>
                      <a:pt x="3784" y="1841"/>
                      <a:pt x="3796" y="1876"/>
                      <a:pt x="3784" y="1876"/>
                    </a:cubicBezTo>
                    <a:cubicBezTo>
                      <a:pt x="3784" y="1876"/>
                      <a:pt x="3784" y="1877"/>
                      <a:pt x="3783" y="1877"/>
                    </a:cubicBezTo>
                    <a:cubicBezTo>
                      <a:pt x="3769" y="1877"/>
                      <a:pt x="3661" y="1807"/>
                      <a:pt x="3533" y="1807"/>
                    </a:cubicBezTo>
                    <a:cubicBezTo>
                      <a:pt x="3523" y="1806"/>
                      <a:pt x="3513" y="1806"/>
                      <a:pt x="3504" y="1806"/>
                    </a:cubicBezTo>
                    <a:cubicBezTo>
                      <a:pt x="3389" y="1806"/>
                      <a:pt x="3305" y="1857"/>
                      <a:pt x="3271" y="1857"/>
                    </a:cubicBezTo>
                    <a:cubicBezTo>
                      <a:pt x="3266" y="1857"/>
                      <a:pt x="3261" y="1856"/>
                      <a:pt x="3259" y="1853"/>
                    </a:cubicBezTo>
                    <a:cubicBezTo>
                      <a:pt x="3247" y="1830"/>
                      <a:pt x="3270" y="1818"/>
                      <a:pt x="3316" y="1784"/>
                    </a:cubicBezTo>
                    <a:cubicBezTo>
                      <a:pt x="3384" y="1738"/>
                      <a:pt x="3453" y="1715"/>
                      <a:pt x="3533" y="1715"/>
                    </a:cubicBezTo>
                    <a:close/>
                    <a:moveTo>
                      <a:pt x="1903" y="1747"/>
                    </a:moveTo>
                    <a:cubicBezTo>
                      <a:pt x="1916" y="1747"/>
                      <a:pt x="1930" y="1748"/>
                      <a:pt x="1944" y="1750"/>
                    </a:cubicBezTo>
                    <a:cubicBezTo>
                      <a:pt x="2012" y="1750"/>
                      <a:pt x="2081" y="1784"/>
                      <a:pt x="2150" y="1830"/>
                    </a:cubicBezTo>
                    <a:cubicBezTo>
                      <a:pt x="2184" y="1864"/>
                      <a:pt x="2207" y="1898"/>
                      <a:pt x="2195" y="1910"/>
                    </a:cubicBezTo>
                    <a:cubicBezTo>
                      <a:pt x="2184" y="1910"/>
                      <a:pt x="2081" y="1841"/>
                      <a:pt x="1932" y="1841"/>
                    </a:cubicBezTo>
                    <a:cubicBezTo>
                      <a:pt x="1923" y="1840"/>
                      <a:pt x="1914" y="1840"/>
                      <a:pt x="1905" y="1840"/>
                    </a:cubicBezTo>
                    <a:cubicBezTo>
                      <a:pt x="1797" y="1840"/>
                      <a:pt x="1708" y="1891"/>
                      <a:pt x="1679" y="1891"/>
                    </a:cubicBezTo>
                    <a:cubicBezTo>
                      <a:pt x="1674" y="1891"/>
                      <a:pt x="1671" y="1890"/>
                      <a:pt x="1670" y="1887"/>
                    </a:cubicBezTo>
                    <a:cubicBezTo>
                      <a:pt x="1658" y="1864"/>
                      <a:pt x="1681" y="1841"/>
                      <a:pt x="1727" y="1807"/>
                    </a:cubicBezTo>
                    <a:cubicBezTo>
                      <a:pt x="1774" y="1769"/>
                      <a:pt x="1837" y="1747"/>
                      <a:pt x="1903" y="1747"/>
                    </a:cubicBezTo>
                    <a:close/>
                    <a:moveTo>
                      <a:pt x="3518" y="1883"/>
                    </a:moveTo>
                    <a:cubicBezTo>
                      <a:pt x="3589" y="1883"/>
                      <a:pt x="3659" y="1941"/>
                      <a:pt x="3659" y="2024"/>
                    </a:cubicBezTo>
                    <a:cubicBezTo>
                      <a:pt x="3670" y="2104"/>
                      <a:pt x="3602" y="2161"/>
                      <a:pt x="3533" y="2173"/>
                    </a:cubicBezTo>
                    <a:cubicBezTo>
                      <a:pt x="3528" y="2173"/>
                      <a:pt x="3524" y="2173"/>
                      <a:pt x="3519" y="2173"/>
                    </a:cubicBezTo>
                    <a:cubicBezTo>
                      <a:pt x="3391" y="2173"/>
                      <a:pt x="3330" y="2021"/>
                      <a:pt x="3419" y="1933"/>
                    </a:cubicBezTo>
                    <a:cubicBezTo>
                      <a:pt x="3446" y="1898"/>
                      <a:pt x="3482" y="1883"/>
                      <a:pt x="3518" y="1883"/>
                    </a:cubicBezTo>
                    <a:close/>
                    <a:moveTo>
                      <a:pt x="1970" y="1911"/>
                    </a:moveTo>
                    <a:cubicBezTo>
                      <a:pt x="2044" y="1911"/>
                      <a:pt x="2115" y="1967"/>
                      <a:pt x="2115" y="2058"/>
                    </a:cubicBezTo>
                    <a:cubicBezTo>
                      <a:pt x="2115" y="2127"/>
                      <a:pt x="2058" y="2196"/>
                      <a:pt x="1990" y="2196"/>
                    </a:cubicBezTo>
                    <a:cubicBezTo>
                      <a:pt x="1985" y="2196"/>
                      <a:pt x="1980" y="2196"/>
                      <a:pt x="1975" y="2196"/>
                    </a:cubicBezTo>
                    <a:cubicBezTo>
                      <a:pt x="1848" y="2196"/>
                      <a:pt x="1787" y="2055"/>
                      <a:pt x="1864" y="1956"/>
                    </a:cubicBezTo>
                    <a:cubicBezTo>
                      <a:pt x="1894" y="1925"/>
                      <a:pt x="1932" y="1911"/>
                      <a:pt x="1970" y="1911"/>
                    </a:cubicBezTo>
                    <a:close/>
                    <a:moveTo>
                      <a:pt x="2687" y="1853"/>
                    </a:moveTo>
                    <a:lnTo>
                      <a:pt x="2687" y="1853"/>
                    </a:lnTo>
                    <a:cubicBezTo>
                      <a:pt x="2801" y="2104"/>
                      <a:pt x="2904" y="2367"/>
                      <a:pt x="2984" y="2630"/>
                    </a:cubicBezTo>
                    <a:lnTo>
                      <a:pt x="3076" y="2939"/>
                    </a:lnTo>
                    <a:cubicBezTo>
                      <a:pt x="3099" y="2984"/>
                      <a:pt x="3110" y="3042"/>
                      <a:pt x="3099" y="3087"/>
                    </a:cubicBezTo>
                    <a:cubicBezTo>
                      <a:pt x="3087" y="3122"/>
                      <a:pt x="3064" y="3133"/>
                      <a:pt x="3041" y="3144"/>
                    </a:cubicBezTo>
                    <a:cubicBezTo>
                      <a:pt x="3019" y="3144"/>
                      <a:pt x="2996" y="3156"/>
                      <a:pt x="2973" y="3156"/>
                    </a:cubicBezTo>
                    <a:cubicBezTo>
                      <a:pt x="2893" y="3156"/>
                      <a:pt x="2813" y="3156"/>
                      <a:pt x="2733" y="3144"/>
                    </a:cubicBezTo>
                    <a:cubicBezTo>
                      <a:pt x="2813" y="3122"/>
                      <a:pt x="2893" y="3110"/>
                      <a:pt x="2973" y="3110"/>
                    </a:cubicBezTo>
                    <a:cubicBezTo>
                      <a:pt x="3007" y="3110"/>
                      <a:pt x="3041" y="3099"/>
                      <a:pt x="3053" y="3076"/>
                    </a:cubicBezTo>
                    <a:cubicBezTo>
                      <a:pt x="3053" y="3030"/>
                      <a:pt x="3041" y="2996"/>
                      <a:pt x="3030" y="2950"/>
                    </a:cubicBezTo>
                    <a:cubicBezTo>
                      <a:pt x="2996" y="2859"/>
                      <a:pt x="2961" y="2756"/>
                      <a:pt x="2916" y="2653"/>
                    </a:cubicBezTo>
                    <a:cubicBezTo>
                      <a:pt x="2824" y="2390"/>
                      <a:pt x="2744" y="2127"/>
                      <a:pt x="2687" y="1853"/>
                    </a:cubicBezTo>
                    <a:close/>
                    <a:moveTo>
                      <a:pt x="2264" y="3283"/>
                    </a:moveTo>
                    <a:cubicBezTo>
                      <a:pt x="2360" y="3337"/>
                      <a:pt x="2726" y="3522"/>
                      <a:pt x="2947" y="3522"/>
                    </a:cubicBezTo>
                    <a:cubicBezTo>
                      <a:pt x="2952" y="3522"/>
                      <a:pt x="2957" y="3522"/>
                      <a:pt x="2961" y="3522"/>
                    </a:cubicBezTo>
                    <a:lnTo>
                      <a:pt x="2961" y="3522"/>
                    </a:lnTo>
                    <a:cubicBezTo>
                      <a:pt x="2887" y="3637"/>
                      <a:pt x="2766" y="3699"/>
                      <a:pt x="2639" y="3699"/>
                    </a:cubicBezTo>
                    <a:cubicBezTo>
                      <a:pt x="2590" y="3699"/>
                      <a:pt x="2541" y="3690"/>
                      <a:pt x="2493" y="3670"/>
                    </a:cubicBezTo>
                    <a:cubicBezTo>
                      <a:pt x="2322" y="3625"/>
                      <a:pt x="2219" y="3454"/>
                      <a:pt x="2264" y="3283"/>
                    </a:cubicBezTo>
                    <a:close/>
                    <a:moveTo>
                      <a:pt x="1990" y="1"/>
                    </a:moveTo>
                    <a:cubicBezTo>
                      <a:pt x="1715" y="1601"/>
                      <a:pt x="0" y="1807"/>
                      <a:pt x="0" y="1807"/>
                    </a:cubicBezTo>
                    <a:lnTo>
                      <a:pt x="115" y="5705"/>
                    </a:lnTo>
                    <a:lnTo>
                      <a:pt x="172" y="6608"/>
                    </a:lnTo>
                    <a:cubicBezTo>
                      <a:pt x="555" y="6707"/>
                      <a:pt x="947" y="6756"/>
                      <a:pt x="1339" y="6756"/>
                    </a:cubicBezTo>
                    <a:cubicBezTo>
                      <a:pt x="1813" y="6756"/>
                      <a:pt x="2287" y="6684"/>
                      <a:pt x="2744" y="6540"/>
                    </a:cubicBezTo>
                    <a:cubicBezTo>
                      <a:pt x="2756" y="5900"/>
                      <a:pt x="2813" y="4974"/>
                      <a:pt x="2813" y="4974"/>
                    </a:cubicBezTo>
                    <a:lnTo>
                      <a:pt x="2813" y="4974"/>
                    </a:lnTo>
                    <a:lnTo>
                      <a:pt x="2790" y="5237"/>
                    </a:lnTo>
                    <a:cubicBezTo>
                      <a:pt x="2753" y="5239"/>
                      <a:pt x="2717" y="5240"/>
                      <a:pt x="2682" y="5240"/>
                    </a:cubicBezTo>
                    <a:cubicBezTo>
                      <a:pt x="1727" y="5240"/>
                      <a:pt x="1418" y="4516"/>
                      <a:pt x="1418" y="4516"/>
                    </a:cubicBezTo>
                    <a:lnTo>
                      <a:pt x="1418" y="4516"/>
                    </a:lnTo>
                    <a:cubicBezTo>
                      <a:pt x="1830" y="4802"/>
                      <a:pt x="2310" y="4962"/>
                      <a:pt x="2813" y="4974"/>
                    </a:cubicBezTo>
                    <a:cubicBezTo>
                      <a:pt x="2813" y="4974"/>
                      <a:pt x="3864" y="4836"/>
                      <a:pt x="3899" y="3762"/>
                    </a:cubicBezTo>
                    <a:cubicBezTo>
                      <a:pt x="3922" y="3259"/>
                      <a:pt x="3910" y="2447"/>
                      <a:pt x="3887" y="1727"/>
                    </a:cubicBezTo>
                    <a:lnTo>
                      <a:pt x="3716" y="1567"/>
                    </a:lnTo>
                    <a:lnTo>
                      <a:pt x="2184" y="1190"/>
                    </a:lnTo>
                    <a:cubicBezTo>
                      <a:pt x="2298" y="767"/>
                      <a:pt x="2115" y="252"/>
                      <a:pt x="200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a:off x="3688667" y="4201126"/>
                <a:ext cx="11605" cy="9780"/>
              </a:xfrm>
              <a:custGeom>
                <a:avLst/>
                <a:gdLst/>
                <a:ahLst/>
                <a:cxnLst/>
                <a:rect l="l" t="t" r="r" b="b"/>
                <a:pathLst>
                  <a:path w="337" h="284" extrusionOk="0">
                    <a:moveTo>
                      <a:pt x="179" y="1"/>
                    </a:moveTo>
                    <a:cubicBezTo>
                      <a:pt x="61" y="1"/>
                      <a:pt x="0" y="153"/>
                      <a:pt x="89" y="241"/>
                    </a:cubicBezTo>
                    <a:cubicBezTo>
                      <a:pt x="117" y="270"/>
                      <a:pt x="153" y="283"/>
                      <a:pt x="188" y="283"/>
                    </a:cubicBezTo>
                    <a:cubicBezTo>
                      <a:pt x="264" y="283"/>
                      <a:pt x="337" y="221"/>
                      <a:pt x="329" y="127"/>
                    </a:cubicBezTo>
                    <a:cubicBezTo>
                      <a:pt x="329" y="59"/>
                      <a:pt x="272" y="1"/>
                      <a:pt x="192" y="1"/>
                    </a:cubicBezTo>
                    <a:cubicBezTo>
                      <a:pt x="187" y="1"/>
                      <a:pt x="183" y="1"/>
                      <a:pt x="17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p:nvPr/>
            </p:nvSpPr>
            <p:spPr>
              <a:xfrm>
                <a:off x="3686188" y="4194858"/>
                <a:ext cx="18941" cy="5682"/>
              </a:xfrm>
              <a:custGeom>
                <a:avLst/>
                <a:gdLst/>
                <a:ahLst/>
                <a:cxnLst/>
                <a:rect l="l" t="t" r="r" b="b"/>
                <a:pathLst>
                  <a:path w="550" h="165" extrusionOk="0">
                    <a:moveTo>
                      <a:pt x="275" y="0"/>
                    </a:moveTo>
                    <a:cubicBezTo>
                      <a:pt x="195" y="0"/>
                      <a:pt x="126" y="23"/>
                      <a:pt x="58" y="69"/>
                    </a:cubicBezTo>
                    <a:cubicBezTo>
                      <a:pt x="12" y="103"/>
                      <a:pt x="1" y="126"/>
                      <a:pt x="1" y="138"/>
                    </a:cubicBezTo>
                    <a:cubicBezTo>
                      <a:pt x="1" y="139"/>
                      <a:pt x="3" y="139"/>
                      <a:pt x="5" y="139"/>
                    </a:cubicBezTo>
                    <a:cubicBezTo>
                      <a:pt x="28" y="139"/>
                      <a:pt x="120" y="91"/>
                      <a:pt x="241" y="91"/>
                    </a:cubicBezTo>
                    <a:cubicBezTo>
                      <a:pt x="252" y="91"/>
                      <a:pt x="263" y="91"/>
                      <a:pt x="275" y="92"/>
                    </a:cubicBezTo>
                    <a:cubicBezTo>
                      <a:pt x="397" y="92"/>
                      <a:pt x="492" y="164"/>
                      <a:pt x="519" y="164"/>
                    </a:cubicBezTo>
                    <a:cubicBezTo>
                      <a:pt x="523" y="164"/>
                      <a:pt x="525" y="163"/>
                      <a:pt x="526" y="161"/>
                    </a:cubicBezTo>
                    <a:cubicBezTo>
                      <a:pt x="549" y="149"/>
                      <a:pt x="526" y="126"/>
                      <a:pt x="481" y="80"/>
                    </a:cubicBezTo>
                    <a:cubicBezTo>
                      <a:pt x="424" y="35"/>
                      <a:pt x="344" y="0"/>
                      <a:pt x="27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0"/>
              <p:cNvSpPr/>
              <p:nvPr/>
            </p:nvSpPr>
            <p:spPr>
              <a:xfrm>
                <a:off x="3635391" y="4201953"/>
                <a:ext cx="11743" cy="10056"/>
              </a:xfrm>
              <a:custGeom>
                <a:avLst/>
                <a:gdLst/>
                <a:ahLst/>
                <a:cxnLst/>
                <a:rect l="l" t="t" r="r" b="b"/>
                <a:pathLst>
                  <a:path w="341" h="292" extrusionOk="0">
                    <a:moveTo>
                      <a:pt x="195" y="0"/>
                    </a:moveTo>
                    <a:cubicBezTo>
                      <a:pt x="58" y="0"/>
                      <a:pt x="1" y="160"/>
                      <a:pt x="92" y="252"/>
                    </a:cubicBezTo>
                    <a:cubicBezTo>
                      <a:pt x="120" y="279"/>
                      <a:pt x="153" y="291"/>
                      <a:pt x="187" y="291"/>
                    </a:cubicBezTo>
                    <a:cubicBezTo>
                      <a:pt x="264" y="291"/>
                      <a:pt x="340" y="226"/>
                      <a:pt x="332" y="137"/>
                    </a:cubicBezTo>
                    <a:cubicBezTo>
                      <a:pt x="332" y="57"/>
                      <a:pt x="264" y="0"/>
                      <a:pt x="19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3631086" y="4196029"/>
                <a:ext cx="19319" cy="5682"/>
              </a:xfrm>
              <a:custGeom>
                <a:avLst/>
                <a:gdLst/>
                <a:ahLst/>
                <a:cxnLst/>
                <a:rect l="l" t="t" r="r" b="b"/>
                <a:pathLst>
                  <a:path w="561" h="165" extrusionOk="0">
                    <a:moveTo>
                      <a:pt x="286" y="1"/>
                    </a:moveTo>
                    <a:cubicBezTo>
                      <a:pt x="206" y="1"/>
                      <a:pt x="126" y="24"/>
                      <a:pt x="69" y="69"/>
                    </a:cubicBezTo>
                    <a:cubicBezTo>
                      <a:pt x="23" y="104"/>
                      <a:pt x="0" y="138"/>
                      <a:pt x="12" y="138"/>
                    </a:cubicBezTo>
                    <a:cubicBezTo>
                      <a:pt x="12" y="139"/>
                      <a:pt x="14" y="139"/>
                      <a:pt x="16" y="139"/>
                    </a:cubicBezTo>
                    <a:cubicBezTo>
                      <a:pt x="39" y="139"/>
                      <a:pt x="131" y="91"/>
                      <a:pt x="243" y="91"/>
                    </a:cubicBezTo>
                    <a:cubicBezTo>
                      <a:pt x="253" y="91"/>
                      <a:pt x="264" y="91"/>
                      <a:pt x="274" y="92"/>
                    </a:cubicBezTo>
                    <a:cubicBezTo>
                      <a:pt x="407" y="92"/>
                      <a:pt x="503" y="164"/>
                      <a:pt x="530" y="164"/>
                    </a:cubicBezTo>
                    <a:cubicBezTo>
                      <a:pt x="534" y="164"/>
                      <a:pt x="536" y="163"/>
                      <a:pt x="537" y="161"/>
                    </a:cubicBezTo>
                    <a:cubicBezTo>
                      <a:pt x="560" y="149"/>
                      <a:pt x="526" y="127"/>
                      <a:pt x="492" y="81"/>
                    </a:cubicBezTo>
                    <a:cubicBezTo>
                      <a:pt x="423" y="35"/>
                      <a:pt x="354" y="12"/>
                      <a:pt x="28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3666489" y="4199576"/>
                <a:ext cx="14601" cy="44907"/>
              </a:xfrm>
              <a:custGeom>
                <a:avLst/>
                <a:gdLst/>
                <a:ahLst/>
                <a:cxnLst/>
                <a:rect l="l" t="t" r="r" b="b"/>
                <a:pathLst>
                  <a:path w="424" h="1304" extrusionOk="0">
                    <a:moveTo>
                      <a:pt x="1" y="1"/>
                    </a:moveTo>
                    <a:lnTo>
                      <a:pt x="1" y="1"/>
                    </a:lnTo>
                    <a:cubicBezTo>
                      <a:pt x="58" y="275"/>
                      <a:pt x="138" y="538"/>
                      <a:pt x="241" y="801"/>
                    </a:cubicBezTo>
                    <a:cubicBezTo>
                      <a:pt x="275" y="904"/>
                      <a:pt x="310" y="1007"/>
                      <a:pt x="344" y="1098"/>
                    </a:cubicBezTo>
                    <a:cubicBezTo>
                      <a:pt x="355" y="1144"/>
                      <a:pt x="367" y="1178"/>
                      <a:pt x="367" y="1224"/>
                    </a:cubicBezTo>
                    <a:cubicBezTo>
                      <a:pt x="355" y="1247"/>
                      <a:pt x="321" y="1258"/>
                      <a:pt x="287" y="1258"/>
                    </a:cubicBezTo>
                    <a:cubicBezTo>
                      <a:pt x="207" y="1258"/>
                      <a:pt x="127" y="1270"/>
                      <a:pt x="47" y="1292"/>
                    </a:cubicBezTo>
                    <a:cubicBezTo>
                      <a:pt x="127" y="1304"/>
                      <a:pt x="207" y="1304"/>
                      <a:pt x="287" y="1304"/>
                    </a:cubicBezTo>
                    <a:cubicBezTo>
                      <a:pt x="310" y="1304"/>
                      <a:pt x="333" y="1292"/>
                      <a:pt x="355" y="1292"/>
                    </a:cubicBezTo>
                    <a:cubicBezTo>
                      <a:pt x="378" y="1281"/>
                      <a:pt x="401" y="1270"/>
                      <a:pt x="413" y="1235"/>
                    </a:cubicBezTo>
                    <a:cubicBezTo>
                      <a:pt x="424" y="1190"/>
                      <a:pt x="413" y="1132"/>
                      <a:pt x="390" y="1087"/>
                    </a:cubicBezTo>
                    <a:lnTo>
                      <a:pt x="298" y="778"/>
                    </a:lnTo>
                    <a:cubicBezTo>
                      <a:pt x="218" y="515"/>
                      <a:pt x="115" y="252"/>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3650750" y="4248651"/>
                <a:ext cx="25243" cy="14567"/>
              </a:xfrm>
              <a:custGeom>
                <a:avLst/>
                <a:gdLst/>
                <a:ahLst/>
                <a:cxnLst/>
                <a:rect l="l" t="t" r="r" b="b"/>
                <a:pathLst>
                  <a:path w="733" h="423" extrusionOk="0">
                    <a:moveTo>
                      <a:pt x="10" y="0"/>
                    </a:moveTo>
                    <a:cubicBezTo>
                      <a:pt x="9" y="0"/>
                      <a:pt x="17" y="5"/>
                      <a:pt x="35" y="16"/>
                    </a:cubicBezTo>
                    <a:cubicBezTo>
                      <a:pt x="1" y="188"/>
                      <a:pt x="92" y="348"/>
                      <a:pt x="264" y="393"/>
                    </a:cubicBezTo>
                    <a:cubicBezTo>
                      <a:pt x="312" y="413"/>
                      <a:pt x="363" y="422"/>
                      <a:pt x="412" y="422"/>
                    </a:cubicBezTo>
                    <a:cubicBezTo>
                      <a:pt x="538" y="422"/>
                      <a:pt x="659" y="363"/>
                      <a:pt x="732" y="256"/>
                    </a:cubicBezTo>
                    <a:cubicBezTo>
                      <a:pt x="481" y="256"/>
                      <a:pt x="18" y="0"/>
                      <a:pt x="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3622821" y="4291321"/>
                <a:ext cx="48040" cy="24933"/>
              </a:xfrm>
              <a:custGeom>
                <a:avLst/>
                <a:gdLst/>
                <a:ahLst/>
                <a:cxnLst/>
                <a:rect l="l" t="t" r="r" b="b"/>
                <a:pathLst>
                  <a:path w="1395" h="724" extrusionOk="0">
                    <a:moveTo>
                      <a:pt x="0" y="0"/>
                    </a:moveTo>
                    <a:cubicBezTo>
                      <a:pt x="0" y="0"/>
                      <a:pt x="309" y="724"/>
                      <a:pt x="1264" y="724"/>
                    </a:cubicBezTo>
                    <a:cubicBezTo>
                      <a:pt x="1299" y="724"/>
                      <a:pt x="1335" y="723"/>
                      <a:pt x="1372" y="721"/>
                    </a:cubicBezTo>
                    <a:lnTo>
                      <a:pt x="1395" y="458"/>
                    </a:lnTo>
                    <a:cubicBezTo>
                      <a:pt x="892" y="435"/>
                      <a:pt x="412" y="286"/>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0"/>
              <p:cNvSpPr/>
              <p:nvPr/>
            </p:nvSpPr>
            <p:spPr>
              <a:xfrm>
                <a:off x="3516096" y="4087135"/>
                <a:ext cx="202424" cy="275466"/>
              </a:xfrm>
              <a:custGeom>
                <a:avLst/>
                <a:gdLst/>
                <a:ahLst/>
                <a:cxnLst/>
                <a:rect l="l" t="t" r="r" b="b"/>
                <a:pathLst>
                  <a:path w="5878" h="7999" extrusionOk="0">
                    <a:moveTo>
                      <a:pt x="3374" y="0"/>
                    </a:moveTo>
                    <a:cubicBezTo>
                      <a:pt x="3183" y="0"/>
                      <a:pt x="3024" y="27"/>
                      <a:pt x="2893" y="30"/>
                    </a:cubicBezTo>
                    <a:cubicBezTo>
                      <a:pt x="2516" y="30"/>
                      <a:pt x="607" y="488"/>
                      <a:pt x="92" y="2728"/>
                    </a:cubicBezTo>
                    <a:cubicBezTo>
                      <a:pt x="58" y="2866"/>
                      <a:pt x="47" y="3014"/>
                      <a:pt x="35" y="3151"/>
                    </a:cubicBezTo>
                    <a:cubicBezTo>
                      <a:pt x="24" y="3277"/>
                      <a:pt x="12" y="3391"/>
                      <a:pt x="1" y="3471"/>
                    </a:cubicBezTo>
                    <a:lnTo>
                      <a:pt x="24" y="3471"/>
                    </a:lnTo>
                    <a:cubicBezTo>
                      <a:pt x="35" y="4763"/>
                      <a:pt x="150" y="6055"/>
                      <a:pt x="390" y="7335"/>
                    </a:cubicBezTo>
                    <a:cubicBezTo>
                      <a:pt x="824" y="7633"/>
                      <a:pt x="1304" y="7861"/>
                      <a:pt x="1819" y="7999"/>
                    </a:cubicBezTo>
                    <a:lnTo>
                      <a:pt x="1796" y="7118"/>
                    </a:lnTo>
                    <a:lnTo>
                      <a:pt x="1681" y="3220"/>
                    </a:lnTo>
                    <a:cubicBezTo>
                      <a:pt x="1681" y="3220"/>
                      <a:pt x="3396" y="3014"/>
                      <a:pt x="3671" y="1414"/>
                    </a:cubicBezTo>
                    <a:lnTo>
                      <a:pt x="3682" y="1414"/>
                    </a:lnTo>
                    <a:cubicBezTo>
                      <a:pt x="3796" y="1665"/>
                      <a:pt x="3968" y="2180"/>
                      <a:pt x="3865" y="2603"/>
                    </a:cubicBezTo>
                    <a:lnTo>
                      <a:pt x="5397" y="2980"/>
                    </a:lnTo>
                    <a:lnTo>
                      <a:pt x="5568" y="3140"/>
                    </a:lnTo>
                    <a:cubicBezTo>
                      <a:pt x="5877" y="2340"/>
                      <a:pt x="5671" y="1448"/>
                      <a:pt x="5065" y="865"/>
                    </a:cubicBezTo>
                    <a:cubicBezTo>
                      <a:pt x="4339" y="123"/>
                      <a:pt x="3784" y="0"/>
                      <a:pt x="33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0"/>
              <p:cNvSpPr/>
              <p:nvPr/>
            </p:nvSpPr>
            <p:spPr>
              <a:xfrm>
                <a:off x="3838544" y="4128323"/>
                <a:ext cx="502409" cy="28755"/>
              </a:xfrm>
              <a:custGeom>
                <a:avLst/>
                <a:gdLst/>
                <a:ahLst/>
                <a:cxnLst/>
                <a:rect l="l" t="t" r="r" b="b"/>
                <a:pathLst>
                  <a:path w="14589" h="835" extrusionOk="0">
                    <a:moveTo>
                      <a:pt x="14588" y="0"/>
                    </a:moveTo>
                    <a:lnTo>
                      <a:pt x="1" y="23"/>
                    </a:lnTo>
                    <a:lnTo>
                      <a:pt x="1" y="835"/>
                    </a:lnTo>
                    <a:lnTo>
                      <a:pt x="14588" y="801"/>
                    </a:lnTo>
                    <a:lnTo>
                      <a:pt x="1458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0"/>
              <p:cNvSpPr/>
              <p:nvPr/>
            </p:nvSpPr>
            <p:spPr>
              <a:xfrm>
                <a:off x="3838544" y="4199576"/>
                <a:ext cx="502788" cy="28376"/>
              </a:xfrm>
              <a:custGeom>
                <a:avLst/>
                <a:gdLst/>
                <a:ahLst/>
                <a:cxnLst/>
                <a:rect l="l" t="t" r="r" b="b"/>
                <a:pathLst>
                  <a:path w="14600" h="824" extrusionOk="0">
                    <a:moveTo>
                      <a:pt x="14588" y="1"/>
                    </a:moveTo>
                    <a:lnTo>
                      <a:pt x="1" y="24"/>
                    </a:lnTo>
                    <a:lnTo>
                      <a:pt x="1" y="824"/>
                    </a:lnTo>
                    <a:lnTo>
                      <a:pt x="14600" y="801"/>
                    </a:lnTo>
                    <a:lnTo>
                      <a:pt x="1458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0"/>
              <p:cNvSpPr/>
              <p:nvPr/>
            </p:nvSpPr>
            <p:spPr>
              <a:xfrm>
                <a:off x="4092115" y="4268867"/>
                <a:ext cx="249224" cy="27998"/>
              </a:xfrm>
              <a:custGeom>
                <a:avLst/>
                <a:gdLst/>
                <a:ahLst/>
                <a:cxnLst/>
                <a:rect l="l" t="t" r="r" b="b"/>
                <a:pathLst>
                  <a:path w="7237" h="813" extrusionOk="0">
                    <a:moveTo>
                      <a:pt x="7237" y="1"/>
                    </a:moveTo>
                    <a:lnTo>
                      <a:pt x="0" y="12"/>
                    </a:lnTo>
                    <a:lnTo>
                      <a:pt x="0" y="812"/>
                    </a:lnTo>
                    <a:lnTo>
                      <a:pt x="7237" y="801"/>
                    </a:lnTo>
                    <a:lnTo>
                      <a:pt x="723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5111806" y="2940125"/>
                <a:ext cx="102761" cy="88608"/>
              </a:xfrm>
              <a:custGeom>
                <a:avLst/>
                <a:gdLst/>
                <a:ahLst/>
                <a:cxnLst/>
                <a:rect l="l" t="t" r="r" b="b"/>
                <a:pathLst>
                  <a:path w="2984" h="2573" extrusionOk="0">
                    <a:moveTo>
                      <a:pt x="2330" y="1"/>
                    </a:moveTo>
                    <a:cubicBezTo>
                      <a:pt x="2159" y="1"/>
                      <a:pt x="1988" y="70"/>
                      <a:pt x="1864" y="206"/>
                    </a:cubicBezTo>
                    <a:cubicBezTo>
                      <a:pt x="1635" y="423"/>
                      <a:pt x="1521" y="732"/>
                      <a:pt x="1543" y="1052"/>
                    </a:cubicBezTo>
                    <a:cubicBezTo>
                      <a:pt x="1452" y="744"/>
                      <a:pt x="1235" y="492"/>
                      <a:pt x="949" y="366"/>
                    </a:cubicBezTo>
                    <a:cubicBezTo>
                      <a:pt x="852" y="316"/>
                      <a:pt x="748" y="292"/>
                      <a:pt x="645" y="292"/>
                    </a:cubicBezTo>
                    <a:cubicBezTo>
                      <a:pt x="423" y="292"/>
                      <a:pt x="209" y="406"/>
                      <a:pt x="92" y="618"/>
                    </a:cubicBezTo>
                    <a:cubicBezTo>
                      <a:pt x="12" y="801"/>
                      <a:pt x="0" y="1029"/>
                      <a:pt x="69" y="1224"/>
                    </a:cubicBezTo>
                    <a:cubicBezTo>
                      <a:pt x="126" y="1429"/>
                      <a:pt x="229" y="1612"/>
                      <a:pt x="389" y="1761"/>
                    </a:cubicBezTo>
                    <a:cubicBezTo>
                      <a:pt x="926" y="2230"/>
                      <a:pt x="1189" y="2287"/>
                      <a:pt x="1841" y="2573"/>
                    </a:cubicBezTo>
                    <a:cubicBezTo>
                      <a:pt x="2344" y="2081"/>
                      <a:pt x="2504" y="1955"/>
                      <a:pt x="2858" y="1327"/>
                    </a:cubicBezTo>
                    <a:cubicBezTo>
                      <a:pt x="2950" y="1144"/>
                      <a:pt x="2984" y="926"/>
                      <a:pt x="2961" y="721"/>
                    </a:cubicBezTo>
                    <a:cubicBezTo>
                      <a:pt x="2961" y="503"/>
                      <a:pt x="2881" y="309"/>
                      <a:pt x="2732" y="149"/>
                    </a:cubicBezTo>
                    <a:cubicBezTo>
                      <a:pt x="2617" y="50"/>
                      <a:pt x="2474" y="1"/>
                      <a:pt x="233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a:off x="3677130" y="2389315"/>
                <a:ext cx="53585" cy="50830"/>
              </a:xfrm>
              <a:custGeom>
                <a:avLst/>
                <a:gdLst/>
                <a:ahLst/>
                <a:cxnLst/>
                <a:rect l="l" t="t" r="r" b="b"/>
                <a:pathLst>
                  <a:path w="1556" h="1476" extrusionOk="0">
                    <a:moveTo>
                      <a:pt x="778" y="1"/>
                    </a:moveTo>
                    <a:lnTo>
                      <a:pt x="538" y="493"/>
                    </a:lnTo>
                    <a:lnTo>
                      <a:pt x="1" y="573"/>
                    </a:lnTo>
                    <a:lnTo>
                      <a:pt x="389" y="950"/>
                    </a:lnTo>
                    <a:lnTo>
                      <a:pt x="298" y="1476"/>
                    </a:lnTo>
                    <a:lnTo>
                      <a:pt x="778" y="1236"/>
                    </a:lnTo>
                    <a:lnTo>
                      <a:pt x="1258" y="1476"/>
                    </a:lnTo>
                    <a:lnTo>
                      <a:pt x="1167" y="950"/>
                    </a:lnTo>
                    <a:lnTo>
                      <a:pt x="1555" y="573"/>
                    </a:lnTo>
                    <a:lnTo>
                      <a:pt x="1018" y="493"/>
                    </a:lnTo>
                    <a:lnTo>
                      <a:pt x="7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3348793" y="2785392"/>
                <a:ext cx="96873" cy="91776"/>
              </a:xfrm>
              <a:custGeom>
                <a:avLst/>
                <a:gdLst/>
                <a:ahLst/>
                <a:cxnLst/>
                <a:rect l="l" t="t" r="r" b="b"/>
                <a:pathLst>
                  <a:path w="2813" h="2665" extrusionOk="0">
                    <a:moveTo>
                      <a:pt x="1406" y="1"/>
                    </a:moveTo>
                    <a:lnTo>
                      <a:pt x="972" y="881"/>
                    </a:lnTo>
                    <a:lnTo>
                      <a:pt x="0" y="1018"/>
                    </a:lnTo>
                    <a:lnTo>
                      <a:pt x="709" y="1704"/>
                    </a:lnTo>
                    <a:lnTo>
                      <a:pt x="538" y="2664"/>
                    </a:lnTo>
                    <a:lnTo>
                      <a:pt x="538" y="2664"/>
                    </a:lnTo>
                    <a:lnTo>
                      <a:pt x="1406" y="2207"/>
                    </a:lnTo>
                    <a:lnTo>
                      <a:pt x="2275" y="2664"/>
                    </a:lnTo>
                    <a:lnTo>
                      <a:pt x="2275" y="2664"/>
                    </a:lnTo>
                    <a:lnTo>
                      <a:pt x="2115" y="1704"/>
                    </a:lnTo>
                    <a:lnTo>
                      <a:pt x="2813" y="1018"/>
                    </a:lnTo>
                    <a:lnTo>
                      <a:pt x="1841" y="881"/>
                    </a:lnTo>
                    <a:lnTo>
                      <a:pt x="14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a:off x="3596820" y="2805883"/>
                <a:ext cx="26792" cy="25622"/>
              </a:xfrm>
              <a:custGeom>
                <a:avLst/>
                <a:gdLst/>
                <a:ahLst/>
                <a:cxnLst/>
                <a:rect l="l" t="t" r="r" b="b"/>
                <a:pathLst>
                  <a:path w="778" h="744" extrusionOk="0">
                    <a:moveTo>
                      <a:pt x="389" y="0"/>
                    </a:moveTo>
                    <a:lnTo>
                      <a:pt x="275" y="240"/>
                    </a:lnTo>
                    <a:lnTo>
                      <a:pt x="1" y="286"/>
                    </a:lnTo>
                    <a:lnTo>
                      <a:pt x="195" y="469"/>
                    </a:lnTo>
                    <a:lnTo>
                      <a:pt x="149" y="743"/>
                    </a:lnTo>
                    <a:lnTo>
                      <a:pt x="149" y="743"/>
                    </a:lnTo>
                    <a:lnTo>
                      <a:pt x="389" y="617"/>
                    </a:lnTo>
                    <a:lnTo>
                      <a:pt x="629" y="743"/>
                    </a:lnTo>
                    <a:lnTo>
                      <a:pt x="584" y="469"/>
                    </a:lnTo>
                    <a:lnTo>
                      <a:pt x="778" y="286"/>
                    </a:lnTo>
                    <a:lnTo>
                      <a:pt x="515" y="240"/>
                    </a:lnTo>
                    <a:lnTo>
                      <a:pt x="38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4839742" y="3472682"/>
                <a:ext cx="704729" cy="908978"/>
              </a:xfrm>
              <a:custGeom>
                <a:avLst/>
                <a:gdLst/>
                <a:ahLst/>
                <a:cxnLst/>
                <a:rect l="l" t="t" r="r" b="b"/>
                <a:pathLst>
                  <a:path w="20464" h="26395" extrusionOk="0">
                    <a:moveTo>
                      <a:pt x="17918" y="1"/>
                    </a:moveTo>
                    <a:cubicBezTo>
                      <a:pt x="17875" y="1"/>
                      <a:pt x="17832" y="2"/>
                      <a:pt x="17789" y="4"/>
                    </a:cubicBezTo>
                    <a:cubicBezTo>
                      <a:pt x="16760" y="61"/>
                      <a:pt x="15823" y="690"/>
                      <a:pt x="15137" y="1490"/>
                    </a:cubicBezTo>
                    <a:cubicBezTo>
                      <a:pt x="14462" y="2290"/>
                      <a:pt x="13993" y="3251"/>
                      <a:pt x="13525" y="4188"/>
                    </a:cubicBezTo>
                    <a:cubicBezTo>
                      <a:pt x="13045" y="5126"/>
                      <a:pt x="12542" y="6074"/>
                      <a:pt x="11787" y="6806"/>
                    </a:cubicBezTo>
                    <a:cubicBezTo>
                      <a:pt x="11603" y="6981"/>
                      <a:pt x="11369" y="7155"/>
                      <a:pt x="11128" y="7155"/>
                    </a:cubicBezTo>
                    <a:cubicBezTo>
                      <a:pt x="11085" y="7155"/>
                      <a:pt x="11042" y="7150"/>
                      <a:pt x="10998" y="7138"/>
                    </a:cubicBezTo>
                    <a:cubicBezTo>
                      <a:pt x="10712" y="7058"/>
                      <a:pt x="10564" y="6726"/>
                      <a:pt x="10552" y="6429"/>
                    </a:cubicBezTo>
                    <a:cubicBezTo>
                      <a:pt x="10530" y="6120"/>
                      <a:pt x="10587" y="5812"/>
                      <a:pt x="10530" y="5526"/>
                    </a:cubicBezTo>
                    <a:cubicBezTo>
                      <a:pt x="10406" y="4938"/>
                      <a:pt x="9795" y="4562"/>
                      <a:pt x="9199" y="4562"/>
                    </a:cubicBezTo>
                    <a:cubicBezTo>
                      <a:pt x="9076" y="4562"/>
                      <a:pt x="8954" y="4578"/>
                      <a:pt x="8838" y="4611"/>
                    </a:cubicBezTo>
                    <a:cubicBezTo>
                      <a:pt x="8152" y="4794"/>
                      <a:pt x="7649" y="5434"/>
                      <a:pt x="7420" y="6132"/>
                    </a:cubicBezTo>
                    <a:cubicBezTo>
                      <a:pt x="7203" y="6818"/>
                      <a:pt x="7203" y="7561"/>
                      <a:pt x="7203" y="8281"/>
                    </a:cubicBezTo>
                    <a:lnTo>
                      <a:pt x="7226" y="12339"/>
                    </a:lnTo>
                    <a:cubicBezTo>
                      <a:pt x="7237" y="13059"/>
                      <a:pt x="7157" y="13928"/>
                      <a:pt x="6528" y="14271"/>
                    </a:cubicBezTo>
                    <a:cubicBezTo>
                      <a:pt x="6357" y="14370"/>
                      <a:pt x="6170" y="14410"/>
                      <a:pt x="5979" y="14410"/>
                    </a:cubicBezTo>
                    <a:cubicBezTo>
                      <a:pt x="5658" y="14410"/>
                      <a:pt x="5324" y="14296"/>
                      <a:pt x="5031" y="14146"/>
                    </a:cubicBezTo>
                    <a:cubicBezTo>
                      <a:pt x="4322" y="13768"/>
                      <a:pt x="3727" y="13197"/>
                      <a:pt x="3316" y="12511"/>
                    </a:cubicBezTo>
                    <a:cubicBezTo>
                      <a:pt x="3019" y="11985"/>
                      <a:pt x="2779" y="11356"/>
                      <a:pt x="2241" y="11105"/>
                    </a:cubicBezTo>
                    <a:cubicBezTo>
                      <a:pt x="2094" y="11035"/>
                      <a:pt x="1938" y="11003"/>
                      <a:pt x="1780" y="11003"/>
                    </a:cubicBezTo>
                    <a:cubicBezTo>
                      <a:pt x="1242" y="11003"/>
                      <a:pt x="692" y="11375"/>
                      <a:pt x="435" y="11871"/>
                    </a:cubicBezTo>
                    <a:cubicBezTo>
                      <a:pt x="92" y="12522"/>
                      <a:pt x="172" y="13288"/>
                      <a:pt x="149" y="14020"/>
                    </a:cubicBezTo>
                    <a:cubicBezTo>
                      <a:pt x="1" y="18387"/>
                      <a:pt x="847" y="23245"/>
                      <a:pt x="4596" y="25863"/>
                    </a:cubicBezTo>
                    <a:cubicBezTo>
                      <a:pt x="5607" y="26230"/>
                      <a:pt x="6587" y="26394"/>
                      <a:pt x="7564" y="26394"/>
                    </a:cubicBezTo>
                    <a:cubicBezTo>
                      <a:pt x="8808" y="26394"/>
                      <a:pt x="10048" y="26129"/>
                      <a:pt x="11341" y="25680"/>
                    </a:cubicBezTo>
                    <a:cubicBezTo>
                      <a:pt x="13662" y="24880"/>
                      <a:pt x="15708" y="23371"/>
                      <a:pt x="17297" y="21496"/>
                    </a:cubicBezTo>
                    <a:cubicBezTo>
                      <a:pt x="17755" y="20959"/>
                      <a:pt x="18189" y="20376"/>
                      <a:pt x="18395" y="19702"/>
                    </a:cubicBezTo>
                    <a:cubicBezTo>
                      <a:pt x="18612" y="19027"/>
                      <a:pt x="18578" y="18250"/>
                      <a:pt x="18155" y="17678"/>
                    </a:cubicBezTo>
                    <a:cubicBezTo>
                      <a:pt x="17751" y="17130"/>
                      <a:pt x="17092" y="16900"/>
                      <a:pt x="16408" y="16900"/>
                    </a:cubicBezTo>
                    <a:cubicBezTo>
                      <a:pt x="16008" y="16900"/>
                      <a:pt x="15599" y="16979"/>
                      <a:pt x="15228" y="17118"/>
                    </a:cubicBezTo>
                    <a:cubicBezTo>
                      <a:pt x="14702" y="17324"/>
                      <a:pt x="14199" y="17621"/>
                      <a:pt x="13639" y="17724"/>
                    </a:cubicBezTo>
                    <a:cubicBezTo>
                      <a:pt x="13529" y="17746"/>
                      <a:pt x="13415" y="17758"/>
                      <a:pt x="13301" y="17758"/>
                    </a:cubicBezTo>
                    <a:cubicBezTo>
                      <a:pt x="12834" y="17758"/>
                      <a:pt x="12364" y="17566"/>
                      <a:pt x="12153" y="17152"/>
                    </a:cubicBezTo>
                    <a:cubicBezTo>
                      <a:pt x="11901" y="16649"/>
                      <a:pt x="12153" y="15998"/>
                      <a:pt x="12587" y="15620"/>
                    </a:cubicBezTo>
                    <a:cubicBezTo>
                      <a:pt x="13010" y="15243"/>
                      <a:pt x="13582" y="15072"/>
                      <a:pt x="14108" y="14877"/>
                    </a:cubicBezTo>
                    <a:cubicBezTo>
                      <a:pt x="15605" y="14328"/>
                      <a:pt x="16989" y="13528"/>
                      <a:pt x="18212" y="12511"/>
                    </a:cubicBezTo>
                    <a:cubicBezTo>
                      <a:pt x="18829" y="11996"/>
                      <a:pt x="19447" y="11219"/>
                      <a:pt x="19149" y="10487"/>
                    </a:cubicBezTo>
                    <a:cubicBezTo>
                      <a:pt x="18932" y="9939"/>
                      <a:pt x="18315" y="9687"/>
                      <a:pt x="17755" y="9630"/>
                    </a:cubicBezTo>
                    <a:cubicBezTo>
                      <a:pt x="17194" y="9561"/>
                      <a:pt x="16600" y="9618"/>
                      <a:pt x="16063" y="9436"/>
                    </a:cubicBezTo>
                    <a:cubicBezTo>
                      <a:pt x="15582" y="9275"/>
                      <a:pt x="15125" y="8795"/>
                      <a:pt x="15285" y="8315"/>
                    </a:cubicBezTo>
                    <a:cubicBezTo>
                      <a:pt x="15377" y="8041"/>
                      <a:pt x="15617" y="7869"/>
                      <a:pt x="15845" y="7709"/>
                    </a:cubicBezTo>
                    <a:cubicBezTo>
                      <a:pt x="17126" y="6806"/>
                      <a:pt x="18258" y="5720"/>
                      <a:pt x="19218" y="4497"/>
                    </a:cubicBezTo>
                    <a:cubicBezTo>
                      <a:pt x="19870" y="3662"/>
                      <a:pt x="20464" y="2622"/>
                      <a:pt x="20201" y="1605"/>
                    </a:cubicBezTo>
                    <a:cubicBezTo>
                      <a:pt x="19949" y="629"/>
                      <a:pt x="18920" y="1"/>
                      <a:pt x="1791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a:off x="4996058" y="3494069"/>
                <a:ext cx="503166" cy="981124"/>
              </a:xfrm>
              <a:custGeom>
                <a:avLst/>
                <a:gdLst/>
                <a:ahLst/>
                <a:cxnLst/>
                <a:rect l="l" t="t" r="r" b="b"/>
                <a:pathLst>
                  <a:path w="14611" h="28490" extrusionOk="0">
                    <a:moveTo>
                      <a:pt x="14610" y="0"/>
                    </a:moveTo>
                    <a:lnTo>
                      <a:pt x="14610" y="0"/>
                    </a:lnTo>
                    <a:cubicBezTo>
                      <a:pt x="14587" y="12"/>
                      <a:pt x="14553" y="35"/>
                      <a:pt x="14530" y="58"/>
                    </a:cubicBezTo>
                    <a:lnTo>
                      <a:pt x="14313" y="240"/>
                    </a:lnTo>
                    <a:cubicBezTo>
                      <a:pt x="14119" y="389"/>
                      <a:pt x="13833" y="641"/>
                      <a:pt x="13467" y="961"/>
                    </a:cubicBezTo>
                    <a:cubicBezTo>
                      <a:pt x="12461" y="1875"/>
                      <a:pt x="11524" y="2870"/>
                      <a:pt x="10666" y="3933"/>
                    </a:cubicBezTo>
                    <a:cubicBezTo>
                      <a:pt x="10117" y="4608"/>
                      <a:pt x="9546" y="5362"/>
                      <a:pt x="8963" y="6185"/>
                    </a:cubicBezTo>
                    <a:cubicBezTo>
                      <a:pt x="8368" y="7020"/>
                      <a:pt x="7740" y="7900"/>
                      <a:pt x="7122" y="8872"/>
                    </a:cubicBezTo>
                    <a:cubicBezTo>
                      <a:pt x="6459" y="9866"/>
                      <a:pt x="5865" y="10895"/>
                      <a:pt x="5316" y="11970"/>
                    </a:cubicBezTo>
                    <a:cubicBezTo>
                      <a:pt x="5042" y="12530"/>
                      <a:pt x="4790" y="13113"/>
                      <a:pt x="4527" y="13696"/>
                    </a:cubicBezTo>
                    <a:lnTo>
                      <a:pt x="3761" y="15502"/>
                    </a:lnTo>
                    <a:cubicBezTo>
                      <a:pt x="2732" y="17937"/>
                      <a:pt x="1829" y="20292"/>
                      <a:pt x="1178" y="22499"/>
                    </a:cubicBezTo>
                    <a:cubicBezTo>
                      <a:pt x="595" y="24454"/>
                      <a:pt x="206" y="26454"/>
                      <a:pt x="0" y="28478"/>
                    </a:cubicBezTo>
                    <a:lnTo>
                      <a:pt x="92" y="28489"/>
                    </a:lnTo>
                    <a:cubicBezTo>
                      <a:pt x="309" y="26466"/>
                      <a:pt x="709" y="24476"/>
                      <a:pt x="1292" y="22533"/>
                    </a:cubicBezTo>
                    <a:cubicBezTo>
                      <a:pt x="1944" y="20338"/>
                      <a:pt x="2847" y="17983"/>
                      <a:pt x="3887" y="15559"/>
                    </a:cubicBezTo>
                    <a:lnTo>
                      <a:pt x="4653" y="13753"/>
                    </a:lnTo>
                    <a:cubicBezTo>
                      <a:pt x="4904" y="13170"/>
                      <a:pt x="5145" y="12587"/>
                      <a:pt x="5430" y="12027"/>
                    </a:cubicBezTo>
                    <a:cubicBezTo>
                      <a:pt x="5979" y="10964"/>
                      <a:pt x="6574" y="9935"/>
                      <a:pt x="7225" y="8929"/>
                    </a:cubicBezTo>
                    <a:cubicBezTo>
                      <a:pt x="7843" y="7969"/>
                      <a:pt x="8460" y="7088"/>
                      <a:pt x="9043" y="6254"/>
                    </a:cubicBezTo>
                    <a:cubicBezTo>
                      <a:pt x="9637" y="5419"/>
                      <a:pt x="10198" y="4665"/>
                      <a:pt x="10735" y="3990"/>
                    </a:cubicBezTo>
                    <a:cubicBezTo>
                      <a:pt x="11581" y="2927"/>
                      <a:pt x="12507" y="1932"/>
                      <a:pt x="13501" y="1006"/>
                    </a:cubicBezTo>
                    <a:cubicBezTo>
                      <a:pt x="13856" y="675"/>
                      <a:pt x="14142" y="423"/>
                      <a:pt x="14324" y="263"/>
                    </a:cubicBezTo>
                    <a:lnTo>
                      <a:pt x="14542" y="69"/>
                    </a:lnTo>
                    <a:cubicBezTo>
                      <a:pt x="14565" y="46"/>
                      <a:pt x="14587" y="23"/>
                      <a:pt x="1461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a:off x="5144075" y="3631065"/>
                <a:ext cx="36642" cy="275225"/>
              </a:xfrm>
              <a:custGeom>
                <a:avLst/>
                <a:gdLst/>
                <a:ahLst/>
                <a:cxnLst/>
                <a:rect l="l" t="t" r="r" b="b"/>
                <a:pathLst>
                  <a:path w="1064" h="7992" extrusionOk="0">
                    <a:moveTo>
                      <a:pt x="1" y="1"/>
                    </a:moveTo>
                    <a:cubicBezTo>
                      <a:pt x="1" y="104"/>
                      <a:pt x="12" y="207"/>
                      <a:pt x="35" y="321"/>
                    </a:cubicBezTo>
                    <a:cubicBezTo>
                      <a:pt x="81" y="527"/>
                      <a:pt x="126" y="812"/>
                      <a:pt x="183" y="1178"/>
                    </a:cubicBezTo>
                    <a:cubicBezTo>
                      <a:pt x="298" y="1887"/>
                      <a:pt x="412" y="2893"/>
                      <a:pt x="526" y="3991"/>
                    </a:cubicBezTo>
                    <a:cubicBezTo>
                      <a:pt x="641" y="5099"/>
                      <a:pt x="755" y="6105"/>
                      <a:pt x="858" y="6826"/>
                    </a:cubicBezTo>
                    <a:cubicBezTo>
                      <a:pt x="904" y="7192"/>
                      <a:pt x="949" y="7477"/>
                      <a:pt x="995" y="7683"/>
                    </a:cubicBezTo>
                    <a:cubicBezTo>
                      <a:pt x="1007" y="7786"/>
                      <a:pt x="1029" y="7889"/>
                      <a:pt x="1064" y="7992"/>
                    </a:cubicBezTo>
                    <a:cubicBezTo>
                      <a:pt x="1064" y="7877"/>
                      <a:pt x="1052" y="7775"/>
                      <a:pt x="1041" y="7660"/>
                    </a:cubicBezTo>
                    <a:cubicBezTo>
                      <a:pt x="1018" y="7432"/>
                      <a:pt x="984" y="7146"/>
                      <a:pt x="938" y="6803"/>
                    </a:cubicBezTo>
                    <a:cubicBezTo>
                      <a:pt x="869" y="6048"/>
                      <a:pt x="778" y="5077"/>
                      <a:pt x="652" y="3968"/>
                    </a:cubicBezTo>
                    <a:cubicBezTo>
                      <a:pt x="538" y="2859"/>
                      <a:pt x="412" y="1864"/>
                      <a:pt x="264" y="1144"/>
                    </a:cubicBezTo>
                    <a:cubicBezTo>
                      <a:pt x="206" y="790"/>
                      <a:pt x="138" y="504"/>
                      <a:pt x="92" y="309"/>
                    </a:cubicBezTo>
                    <a:cubicBezTo>
                      <a:pt x="69" y="195"/>
                      <a:pt x="35" y="104"/>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a:off x="5180683" y="3845755"/>
                <a:ext cx="320889" cy="60541"/>
              </a:xfrm>
              <a:custGeom>
                <a:avLst/>
                <a:gdLst/>
                <a:ahLst/>
                <a:cxnLst/>
                <a:rect l="l" t="t" r="r" b="b"/>
                <a:pathLst>
                  <a:path w="9318" h="1758" extrusionOk="0">
                    <a:moveTo>
                      <a:pt x="9129" y="0"/>
                    </a:moveTo>
                    <a:cubicBezTo>
                      <a:pt x="9066" y="0"/>
                      <a:pt x="9004" y="3"/>
                      <a:pt x="8941" y="9"/>
                    </a:cubicBezTo>
                    <a:cubicBezTo>
                      <a:pt x="8701" y="9"/>
                      <a:pt x="8358" y="20"/>
                      <a:pt x="7923" y="66"/>
                    </a:cubicBezTo>
                    <a:cubicBezTo>
                      <a:pt x="6814" y="157"/>
                      <a:pt x="5694" y="317"/>
                      <a:pt x="4596" y="523"/>
                    </a:cubicBezTo>
                    <a:cubicBezTo>
                      <a:pt x="3305" y="775"/>
                      <a:pt x="2150" y="1060"/>
                      <a:pt x="1315" y="1300"/>
                    </a:cubicBezTo>
                    <a:cubicBezTo>
                      <a:pt x="904" y="1426"/>
                      <a:pt x="572" y="1529"/>
                      <a:pt x="344" y="1609"/>
                    </a:cubicBezTo>
                    <a:cubicBezTo>
                      <a:pt x="229" y="1643"/>
                      <a:pt x="104" y="1701"/>
                      <a:pt x="1" y="1758"/>
                    </a:cubicBezTo>
                    <a:cubicBezTo>
                      <a:pt x="127" y="1735"/>
                      <a:pt x="241" y="1712"/>
                      <a:pt x="367" y="1666"/>
                    </a:cubicBezTo>
                    <a:cubicBezTo>
                      <a:pt x="595" y="1598"/>
                      <a:pt x="927" y="1506"/>
                      <a:pt x="1350" y="1403"/>
                    </a:cubicBezTo>
                    <a:cubicBezTo>
                      <a:pt x="2173" y="1175"/>
                      <a:pt x="3327" y="900"/>
                      <a:pt x="4619" y="660"/>
                    </a:cubicBezTo>
                    <a:cubicBezTo>
                      <a:pt x="5911" y="420"/>
                      <a:pt x="7077" y="249"/>
                      <a:pt x="7935" y="157"/>
                    </a:cubicBezTo>
                    <a:cubicBezTo>
                      <a:pt x="8369" y="112"/>
                      <a:pt x="8712" y="77"/>
                      <a:pt x="8952" y="54"/>
                    </a:cubicBezTo>
                    <a:cubicBezTo>
                      <a:pt x="9078" y="54"/>
                      <a:pt x="9204" y="43"/>
                      <a:pt x="9318" y="9"/>
                    </a:cubicBezTo>
                    <a:cubicBezTo>
                      <a:pt x="9255" y="3"/>
                      <a:pt x="9192" y="0"/>
                      <a:pt x="91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a:off x="4878726" y="3853125"/>
                <a:ext cx="161822" cy="410254"/>
              </a:xfrm>
              <a:custGeom>
                <a:avLst/>
                <a:gdLst/>
                <a:ahLst/>
                <a:cxnLst/>
                <a:rect l="l" t="t" r="r" b="b"/>
                <a:pathLst>
                  <a:path w="4699" h="11913" extrusionOk="0">
                    <a:moveTo>
                      <a:pt x="0" y="0"/>
                    </a:moveTo>
                    <a:lnTo>
                      <a:pt x="0" y="0"/>
                    </a:lnTo>
                    <a:cubicBezTo>
                      <a:pt x="12" y="46"/>
                      <a:pt x="23" y="80"/>
                      <a:pt x="46" y="126"/>
                    </a:cubicBezTo>
                    <a:cubicBezTo>
                      <a:pt x="80" y="218"/>
                      <a:pt x="126" y="332"/>
                      <a:pt x="183" y="469"/>
                    </a:cubicBezTo>
                    <a:cubicBezTo>
                      <a:pt x="309" y="789"/>
                      <a:pt x="480" y="1224"/>
                      <a:pt x="698" y="1738"/>
                    </a:cubicBezTo>
                    <a:cubicBezTo>
                      <a:pt x="1121" y="2824"/>
                      <a:pt x="1681" y="4322"/>
                      <a:pt x="2298" y="5979"/>
                    </a:cubicBezTo>
                    <a:cubicBezTo>
                      <a:pt x="2904" y="7637"/>
                      <a:pt x="3487" y="9135"/>
                      <a:pt x="3933" y="10198"/>
                    </a:cubicBezTo>
                    <a:cubicBezTo>
                      <a:pt x="4162" y="10735"/>
                      <a:pt x="4333" y="11158"/>
                      <a:pt x="4482" y="11455"/>
                    </a:cubicBezTo>
                    <a:lnTo>
                      <a:pt x="4642" y="11798"/>
                    </a:lnTo>
                    <a:cubicBezTo>
                      <a:pt x="4653" y="11833"/>
                      <a:pt x="4676" y="11867"/>
                      <a:pt x="4699" y="11913"/>
                    </a:cubicBezTo>
                    <a:cubicBezTo>
                      <a:pt x="4699" y="11867"/>
                      <a:pt x="4688" y="11821"/>
                      <a:pt x="4676" y="11775"/>
                    </a:cubicBezTo>
                    <a:cubicBezTo>
                      <a:pt x="4630" y="11684"/>
                      <a:pt x="4596" y="11570"/>
                      <a:pt x="4539" y="11433"/>
                    </a:cubicBezTo>
                    <a:cubicBezTo>
                      <a:pt x="4413" y="11112"/>
                      <a:pt x="4230" y="10678"/>
                      <a:pt x="4024" y="10164"/>
                    </a:cubicBezTo>
                    <a:cubicBezTo>
                      <a:pt x="3601" y="9078"/>
                      <a:pt x="3041" y="7580"/>
                      <a:pt x="2424" y="5922"/>
                    </a:cubicBezTo>
                    <a:cubicBezTo>
                      <a:pt x="1818" y="4265"/>
                      <a:pt x="1235" y="2767"/>
                      <a:pt x="789" y="1704"/>
                    </a:cubicBezTo>
                    <a:cubicBezTo>
                      <a:pt x="561" y="1167"/>
                      <a:pt x="389" y="744"/>
                      <a:pt x="240" y="446"/>
                    </a:cubicBezTo>
                    <a:lnTo>
                      <a:pt x="69" y="115"/>
                    </a:lnTo>
                    <a:cubicBezTo>
                      <a:pt x="58" y="69"/>
                      <a:pt x="35" y="35"/>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a:off x="5040518" y="4125568"/>
                <a:ext cx="426818" cy="137440"/>
              </a:xfrm>
              <a:custGeom>
                <a:avLst/>
                <a:gdLst/>
                <a:ahLst/>
                <a:cxnLst/>
                <a:rect l="l" t="t" r="r" b="b"/>
                <a:pathLst>
                  <a:path w="12394" h="3991" extrusionOk="0">
                    <a:moveTo>
                      <a:pt x="12393" y="0"/>
                    </a:moveTo>
                    <a:cubicBezTo>
                      <a:pt x="12348" y="0"/>
                      <a:pt x="12302" y="12"/>
                      <a:pt x="12268" y="23"/>
                    </a:cubicBezTo>
                    <a:lnTo>
                      <a:pt x="11902" y="115"/>
                    </a:lnTo>
                    <a:cubicBezTo>
                      <a:pt x="11582" y="206"/>
                      <a:pt x="11124" y="343"/>
                      <a:pt x="10564" y="515"/>
                    </a:cubicBezTo>
                    <a:cubicBezTo>
                      <a:pt x="9432" y="846"/>
                      <a:pt x="7878" y="1349"/>
                      <a:pt x="6186" y="1932"/>
                    </a:cubicBezTo>
                    <a:cubicBezTo>
                      <a:pt x="4482" y="2504"/>
                      <a:pt x="2939" y="3030"/>
                      <a:pt x="1819" y="3396"/>
                    </a:cubicBezTo>
                    <a:lnTo>
                      <a:pt x="493" y="3819"/>
                    </a:lnTo>
                    <a:lnTo>
                      <a:pt x="127" y="3944"/>
                    </a:lnTo>
                    <a:cubicBezTo>
                      <a:pt x="81" y="3956"/>
                      <a:pt x="47" y="3967"/>
                      <a:pt x="1" y="3990"/>
                    </a:cubicBezTo>
                    <a:cubicBezTo>
                      <a:pt x="47" y="3990"/>
                      <a:pt x="92" y="3979"/>
                      <a:pt x="138" y="3967"/>
                    </a:cubicBezTo>
                    <a:lnTo>
                      <a:pt x="504" y="3876"/>
                    </a:lnTo>
                    <a:cubicBezTo>
                      <a:pt x="824" y="3784"/>
                      <a:pt x="1270" y="3659"/>
                      <a:pt x="1841" y="3487"/>
                    </a:cubicBezTo>
                    <a:cubicBezTo>
                      <a:pt x="2973" y="3144"/>
                      <a:pt x="4517" y="2630"/>
                      <a:pt x="6220" y="2058"/>
                    </a:cubicBezTo>
                    <a:cubicBezTo>
                      <a:pt x="7923" y="1475"/>
                      <a:pt x="9467" y="961"/>
                      <a:pt x="10587" y="595"/>
                    </a:cubicBezTo>
                    <a:lnTo>
                      <a:pt x="11913" y="172"/>
                    </a:lnTo>
                    <a:lnTo>
                      <a:pt x="12279" y="46"/>
                    </a:lnTo>
                    <a:cubicBezTo>
                      <a:pt x="12313" y="35"/>
                      <a:pt x="12359" y="12"/>
                      <a:pt x="1239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a:off x="5314959" y="2204690"/>
                <a:ext cx="225221" cy="193332"/>
              </a:xfrm>
              <a:custGeom>
                <a:avLst/>
                <a:gdLst/>
                <a:ahLst/>
                <a:cxnLst/>
                <a:rect l="l" t="t" r="r" b="b"/>
                <a:pathLst>
                  <a:path w="6540" h="5614" extrusionOk="0">
                    <a:moveTo>
                      <a:pt x="972" y="0"/>
                    </a:moveTo>
                    <a:cubicBezTo>
                      <a:pt x="435" y="0"/>
                      <a:pt x="12" y="423"/>
                      <a:pt x="12" y="961"/>
                    </a:cubicBezTo>
                    <a:lnTo>
                      <a:pt x="12" y="3476"/>
                    </a:lnTo>
                    <a:cubicBezTo>
                      <a:pt x="0" y="3922"/>
                      <a:pt x="343" y="4287"/>
                      <a:pt x="789" y="4333"/>
                    </a:cubicBezTo>
                    <a:lnTo>
                      <a:pt x="1521" y="5613"/>
                    </a:lnTo>
                    <a:lnTo>
                      <a:pt x="1521" y="4264"/>
                    </a:lnTo>
                    <a:lnTo>
                      <a:pt x="5579" y="4264"/>
                    </a:lnTo>
                    <a:cubicBezTo>
                      <a:pt x="6105" y="4264"/>
                      <a:pt x="6539" y="3830"/>
                      <a:pt x="6539" y="3304"/>
                    </a:cubicBezTo>
                    <a:lnTo>
                      <a:pt x="6539" y="961"/>
                    </a:lnTo>
                    <a:cubicBezTo>
                      <a:pt x="6539" y="435"/>
                      <a:pt x="6105" y="0"/>
                      <a:pt x="5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a:off x="5464147" y="2268849"/>
                <a:ext cx="27206" cy="27206"/>
              </a:xfrm>
              <a:custGeom>
                <a:avLst/>
                <a:gdLst/>
                <a:ahLst/>
                <a:cxnLst/>
                <a:rect l="l" t="t" r="r" b="b"/>
                <a:pathLst>
                  <a:path w="790" h="790" extrusionOk="0">
                    <a:moveTo>
                      <a:pt x="390" y="1"/>
                    </a:moveTo>
                    <a:cubicBezTo>
                      <a:pt x="172" y="1"/>
                      <a:pt x="1" y="172"/>
                      <a:pt x="1" y="401"/>
                    </a:cubicBezTo>
                    <a:cubicBezTo>
                      <a:pt x="1" y="618"/>
                      <a:pt x="172" y="790"/>
                      <a:pt x="390" y="790"/>
                    </a:cubicBezTo>
                    <a:cubicBezTo>
                      <a:pt x="607" y="790"/>
                      <a:pt x="790" y="618"/>
                      <a:pt x="790" y="401"/>
                    </a:cubicBezTo>
                    <a:cubicBezTo>
                      <a:pt x="790" y="172"/>
                      <a:pt x="607" y="1"/>
                      <a:pt x="39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a:off x="5412179" y="2268849"/>
                <a:ext cx="27206" cy="27206"/>
              </a:xfrm>
              <a:custGeom>
                <a:avLst/>
                <a:gdLst/>
                <a:ahLst/>
                <a:cxnLst/>
                <a:rect l="l" t="t" r="r" b="b"/>
                <a:pathLst>
                  <a:path w="790" h="790" extrusionOk="0">
                    <a:moveTo>
                      <a:pt x="401" y="1"/>
                    </a:moveTo>
                    <a:cubicBezTo>
                      <a:pt x="184" y="1"/>
                      <a:pt x="1" y="172"/>
                      <a:pt x="1" y="401"/>
                    </a:cubicBezTo>
                    <a:cubicBezTo>
                      <a:pt x="1" y="618"/>
                      <a:pt x="184" y="790"/>
                      <a:pt x="401" y="790"/>
                    </a:cubicBezTo>
                    <a:cubicBezTo>
                      <a:pt x="618" y="790"/>
                      <a:pt x="790" y="618"/>
                      <a:pt x="790" y="401"/>
                    </a:cubicBezTo>
                    <a:cubicBezTo>
                      <a:pt x="790" y="172"/>
                      <a:pt x="618" y="1"/>
                      <a:pt x="40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a:off x="5360212" y="2268849"/>
                <a:ext cx="31924" cy="27309"/>
              </a:xfrm>
              <a:custGeom>
                <a:avLst/>
                <a:gdLst/>
                <a:ahLst/>
                <a:cxnLst/>
                <a:rect l="l" t="t" r="r" b="b"/>
                <a:pathLst>
                  <a:path w="927" h="793" extrusionOk="0">
                    <a:moveTo>
                      <a:pt x="392" y="0"/>
                    </a:moveTo>
                    <a:cubicBezTo>
                      <a:pt x="173" y="0"/>
                      <a:pt x="1" y="179"/>
                      <a:pt x="1" y="401"/>
                    </a:cubicBezTo>
                    <a:cubicBezTo>
                      <a:pt x="1" y="633"/>
                      <a:pt x="195" y="792"/>
                      <a:pt x="399" y="792"/>
                    </a:cubicBezTo>
                    <a:cubicBezTo>
                      <a:pt x="495" y="792"/>
                      <a:pt x="594" y="756"/>
                      <a:pt x="675" y="675"/>
                    </a:cubicBezTo>
                    <a:cubicBezTo>
                      <a:pt x="927" y="424"/>
                      <a:pt x="755" y="1"/>
                      <a:pt x="412" y="1"/>
                    </a:cubicBezTo>
                    <a:cubicBezTo>
                      <a:pt x="406" y="0"/>
                      <a:pt x="399" y="0"/>
                      <a:pt x="39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a:off x="3413744" y="2403159"/>
                <a:ext cx="236241" cy="295646"/>
              </a:xfrm>
              <a:custGeom>
                <a:avLst/>
                <a:gdLst/>
                <a:ahLst/>
                <a:cxnLst/>
                <a:rect l="l" t="t" r="r" b="b"/>
                <a:pathLst>
                  <a:path w="6860" h="8585" extrusionOk="0">
                    <a:moveTo>
                      <a:pt x="6860" y="4115"/>
                    </a:moveTo>
                    <a:cubicBezTo>
                      <a:pt x="6860" y="4115"/>
                      <a:pt x="6860" y="4116"/>
                      <a:pt x="6860" y="4117"/>
                    </a:cubicBezTo>
                    <a:lnTo>
                      <a:pt x="6860" y="4117"/>
                    </a:lnTo>
                    <a:cubicBezTo>
                      <a:pt x="6860" y="4116"/>
                      <a:pt x="6860" y="4115"/>
                      <a:pt x="6860" y="4115"/>
                    </a:cubicBezTo>
                    <a:close/>
                    <a:moveTo>
                      <a:pt x="6860" y="4117"/>
                    </a:moveTo>
                    <a:cubicBezTo>
                      <a:pt x="6859" y="4139"/>
                      <a:pt x="6848" y="4161"/>
                      <a:pt x="6848" y="4183"/>
                    </a:cubicBezTo>
                    <a:lnTo>
                      <a:pt x="6820" y="4326"/>
                    </a:lnTo>
                    <a:lnTo>
                      <a:pt x="6820" y="4326"/>
                    </a:lnTo>
                    <a:cubicBezTo>
                      <a:pt x="6832" y="4279"/>
                      <a:pt x="6842" y="4239"/>
                      <a:pt x="6848" y="4206"/>
                    </a:cubicBezTo>
                    <a:cubicBezTo>
                      <a:pt x="6858" y="4158"/>
                      <a:pt x="6860" y="4126"/>
                      <a:pt x="6860" y="4117"/>
                    </a:cubicBezTo>
                    <a:close/>
                    <a:moveTo>
                      <a:pt x="5217" y="1"/>
                    </a:moveTo>
                    <a:cubicBezTo>
                      <a:pt x="4972" y="1"/>
                      <a:pt x="4735" y="103"/>
                      <a:pt x="4562" y="285"/>
                    </a:cubicBezTo>
                    <a:cubicBezTo>
                      <a:pt x="4333" y="502"/>
                      <a:pt x="4173" y="788"/>
                      <a:pt x="4093" y="1097"/>
                    </a:cubicBezTo>
                    <a:cubicBezTo>
                      <a:pt x="4013" y="1417"/>
                      <a:pt x="3945" y="1748"/>
                      <a:pt x="3910" y="2080"/>
                    </a:cubicBezTo>
                    <a:cubicBezTo>
                      <a:pt x="3876" y="2240"/>
                      <a:pt x="3853" y="2411"/>
                      <a:pt x="3819" y="2583"/>
                    </a:cubicBezTo>
                    <a:cubicBezTo>
                      <a:pt x="3796" y="2674"/>
                      <a:pt x="3785" y="2754"/>
                      <a:pt x="3762" y="2846"/>
                    </a:cubicBezTo>
                    <a:cubicBezTo>
                      <a:pt x="3752" y="2876"/>
                      <a:pt x="3741" y="2916"/>
                      <a:pt x="3731" y="2949"/>
                    </a:cubicBezTo>
                    <a:lnTo>
                      <a:pt x="3727" y="2949"/>
                    </a:lnTo>
                    <a:cubicBezTo>
                      <a:pt x="3007" y="2777"/>
                      <a:pt x="2264" y="2651"/>
                      <a:pt x="1521" y="2571"/>
                    </a:cubicBezTo>
                    <a:cubicBezTo>
                      <a:pt x="1475" y="2566"/>
                      <a:pt x="1427" y="2563"/>
                      <a:pt x="1377" y="2563"/>
                    </a:cubicBezTo>
                    <a:cubicBezTo>
                      <a:pt x="1327" y="2563"/>
                      <a:pt x="1275" y="2566"/>
                      <a:pt x="1224" y="2571"/>
                    </a:cubicBezTo>
                    <a:cubicBezTo>
                      <a:pt x="1201" y="2571"/>
                      <a:pt x="1167" y="2583"/>
                      <a:pt x="1144" y="2594"/>
                    </a:cubicBezTo>
                    <a:cubicBezTo>
                      <a:pt x="1110" y="2617"/>
                      <a:pt x="1098" y="2640"/>
                      <a:pt x="1075" y="2674"/>
                    </a:cubicBezTo>
                    <a:cubicBezTo>
                      <a:pt x="1052" y="2720"/>
                      <a:pt x="1029" y="2766"/>
                      <a:pt x="1018" y="2811"/>
                    </a:cubicBezTo>
                    <a:cubicBezTo>
                      <a:pt x="938" y="2994"/>
                      <a:pt x="881" y="3189"/>
                      <a:pt x="824" y="3372"/>
                    </a:cubicBezTo>
                    <a:cubicBezTo>
                      <a:pt x="709" y="3760"/>
                      <a:pt x="606" y="4149"/>
                      <a:pt x="504" y="4538"/>
                    </a:cubicBezTo>
                    <a:cubicBezTo>
                      <a:pt x="424" y="4869"/>
                      <a:pt x="332" y="5212"/>
                      <a:pt x="252" y="5544"/>
                    </a:cubicBezTo>
                    <a:cubicBezTo>
                      <a:pt x="206" y="5715"/>
                      <a:pt x="161" y="5875"/>
                      <a:pt x="126" y="6047"/>
                    </a:cubicBezTo>
                    <a:cubicBezTo>
                      <a:pt x="81" y="6207"/>
                      <a:pt x="46" y="6378"/>
                      <a:pt x="23" y="6550"/>
                    </a:cubicBezTo>
                    <a:cubicBezTo>
                      <a:pt x="1" y="6893"/>
                      <a:pt x="92" y="7236"/>
                      <a:pt x="298" y="7521"/>
                    </a:cubicBezTo>
                    <a:cubicBezTo>
                      <a:pt x="492" y="7807"/>
                      <a:pt x="789" y="7990"/>
                      <a:pt x="1132" y="8036"/>
                    </a:cubicBezTo>
                    <a:cubicBezTo>
                      <a:pt x="1761" y="8116"/>
                      <a:pt x="2378" y="8162"/>
                      <a:pt x="2962" y="8207"/>
                    </a:cubicBezTo>
                    <a:cubicBezTo>
                      <a:pt x="3556" y="8253"/>
                      <a:pt x="4116" y="8287"/>
                      <a:pt x="4653" y="8310"/>
                    </a:cubicBezTo>
                    <a:lnTo>
                      <a:pt x="4642" y="8310"/>
                    </a:lnTo>
                    <a:lnTo>
                      <a:pt x="5865" y="8585"/>
                    </a:lnTo>
                    <a:lnTo>
                      <a:pt x="5900" y="8585"/>
                    </a:lnTo>
                    <a:lnTo>
                      <a:pt x="5911" y="8550"/>
                    </a:lnTo>
                    <a:cubicBezTo>
                      <a:pt x="6208" y="7190"/>
                      <a:pt x="6448" y="6081"/>
                      <a:pt x="6608" y="5304"/>
                    </a:cubicBezTo>
                    <a:cubicBezTo>
                      <a:pt x="6688" y="4926"/>
                      <a:pt x="6757" y="4629"/>
                      <a:pt x="6803" y="4412"/>
                    </a:cubicBezTo>
                    <a:lnTo>
                      <a:pt x="6820" y="4326"/>
                    </a:lnTo>
                    <a:lnTo>
                      <a:pt x="6820" y="4326"/>
                    </a:lnTo>
                    <a:cubicBezTo>
                      <a:pt x="6811" y="4362"/>
                      <a:pt x="6801" y="4402"/>
                      <a:pt x="6791" y="4446"/>
                    </a:cubicBezTo>
                    <a:cubicBezTo>
                      <a:pt x="6746" y="4652"/>
                      <a:pt x="6677" y="4949"/>
                      <a:pt x="6585" y="5338"/>
                    </a:cubicBezTo>
                    <a:cubicBezTo>
                      <a:pt x="6416" y="6096"/>
                      <a:pt x="6168" y="7189"/>
                      <a:pt x="5864" y="8519"/>
                    </a:cubicBezTo>
                    <a:lnTo>
                      <a:pt x="5864" y="8519"/>
                    </a:lnTo>
                    <a:lnTo>
                      <a:pt x="4676" y="8253"/>
                    </a:lnTo>
                    <a:lnTo>
                      <a:pt x="2984" y="8139"/>
                    </a:lnTo>
                    <a:cubicBezTo>
                      <a:pt x="2401" y="8093"/>
                      <a:pt x="1784" y="8059"/>
                      <a:pt x="1167" y="7967"/>
                    </a:cubicBezTo>
                    <a:cubicBezTo>
                      <a:pt x="847" y="7922"/>
                      <a:pt x="572" y="7750"/>
                      <a:pt x="389" y="7499"/>
                    </a:cubicBezTo>
                    <a:cubicBezTo>
                      <a:pt x="206" y="7224"/>
                      <a:pt x="115" y="6904"/>
                      <a:pt x="138" y="6584"/>
                    </a:cubicBezTo>
                    <a:cubicBezTo>
                      <a:pt x="161" y="6412"/>
                      <a:pt x="184" y="6252"/>
                      <a:pt x="229" y="6092"/>
                    </a:cubicBezTo>
                    <a:cubicBezTo>
                      <a:pt x="275" y="5921"/>
                      <a:pt x="321" y="5761"/>
                      <a:pt x="355" y="5589"/>
                    </a:cubicBezTo>
                    <a:cubicBezTo>
                      <a:pt x="446" y="5258"/>
                      <a:pt x="526" y="4926"/>
                      <a:pt x="618" y="4583"/>
                    </a:cubicBezTo>
                    <a:cubicBezTo>
                      <a:pt x="721" y="4195"/>
                      <a:pt x="824" y="3806"/>
                      <a:pt x="938" y="3429"/>
                    </a:cubicBezTo>
                    <a:cubicBezTo>
                      <a:pt x="995" y="3234"/>
                      <a:pt x="1052" y="3051"/>
                      <a:pt x="1121" y="2869"/>
                    </a:cubicBezTo>
                    <a:cubicBezTo>
                      <a:pt x="1132" y="2823"/>
                      <a:pt x="1155" y="2789"/>
                      <a:pt x="1178" y="2743"/>
                    </a:cubicBezTo>
                    <a:cubicBezTo>
                      <a:pt x="1190" y="2731"/>
                      <a:pt x="1201" y="2720"/>
                      <a:pt x="1212" y="2708"/>
                    </a:cubicBezTo>
                    <a:cubicBezTo>
                      <a:pt x="1224" y="2697"/>
                      <a:pt x="1235" y="2697"/>
                      <a:pt x="1258" y="2697"/>
                    </a:cubicBezTo>
                    <a:cubicBezTo>
                      <a:pt x="1304" y="2691"/>
                      <a:pt x="1350" y="2688"/>
                      <a:pt x="1395" y="2688"/>
                    </a:cubicBezTo>
                    <a:cubicBezTo>
                      <a:pt x="1441" y="2688"/>
                      <a:pt x="1487" y="2691"/>
                      <a:pt x="1532" y="2697"/>
                    </a:cubicBezTo>
                    <a:cubicBezTo>
                      <a:pt x="2264" y="2776"/>
                      <a:pt x="2984" y="2888"/>
                      <a:pt x="3693" y="3055"/>
                    </a:cubicBezTo>
                    <a:lnTo>
                      <a:pt x="3693" y="3055"/>
                    </a:lnTo>
                    <a:cubicBezTo>
                      <a:pt x="3693" y="3057"/>
                      <a:pt x="3693" y="3060"/>
                      <a:pt x="3693" y="3063"/>
                    </a:cubicBezTo>
                    <a:lnTo>
                      <a:pt x="3705" y="3086"/>
                    </a:lnTo>
                    <a:cubicBezTo>
                      <a:pt x="3705" y="3097"/>
                      <a:pt x="3727" y="3120"/>
                      <a:pt x="3750" y="3120"/>
                    </a:cubicBezTo>
                    <a:cubicBezTo>
                      <a:pt x="3773" y="3120"/>
                      <a:pt x="3785" y="3109"/>
                      <a:pt x="3796" y="3097"/>
                    </a:cubicBezTo>
                    <a:lnTo>
                      <a:pt x="3819" y="3074"/>
                    </a:lnTo>
                    <a:lnTo>
                      <a:pt x="3830" y="3040"/>
                    </a:lnTo>
                    <a:cubicBezTo>
                      <a:pt x="3842" y="2994"/>
                      <a:pt x="3853" y="2949"/>
                      <a:pt x="3865" y="2903"/>
                    </a:cubicBezTo>
                    <a:cubicBezTo>
                      <a:pt x="3887" y="2823"/>
                      <a:pt x="3910" y="2731"/>
                      <a:pt x="3922" y="2651"/>
                    </a:cubicBezTo>
                    <a:cubicBezTo>
                      <a:pt x="3956" y="2468"/>
                      <a:pt x="3990" y="2297"/>
                      <a:pt x="4013" y="2137"/>
                    </a:cubicBezTo>
                    <a:cubicBezTo>
                      <a:pt x="4059" y="1805"/>
                      <a:pt x="4116" y="1474"/>
                      <a:pt x="4196" y="1154"/>
                    </a:cubicBezTo>
                    <a:cubicBezTo>
                      <a:pt x="4265" y="856"/>
                      <a:pt x="4413" y="582"/>
                      <a:pt x="4619" y="353"/>
                    </a:cubicBezTo>
                    <a:cubicBezTo>
                      <a:pt x="4790" y="182"/>
                      <a:pt x="5016" y="90"/>
                      <a:pt x="5252" y="90"/>
                    </a:cubicBezTo>
                    <a:cubicBezTo>
                      <a:pt x="5290" y="90"/>
                      <a:pt x="5329" y="93"/>
                      <a:pt x="5367" y="98"/>
                    </a:cubicBezTo>
                    <a:lnTo>
                      <a:pt x="5367" y="98"/>
                    </a:lnTo>
                    <a:cubicBezTo>
                      <a:pt x="5255" y="600"/>
                      <a:pt x="5155" y="1059"/>
                      <a:pt x="5065" y="1474"/>
                    </a:cubicBezTo>
                    <a:lnTo>
                      <a:pt x="5065" y="1485"/>
                    </a:lnTo>
                    <a:lnTo>
                      <a:pt x="5065" y="1497"/>
                    </a:lnTo>
                    <a:cubicBezTo>
                      <a:pt x="5557" y="2617"/>
                      <a:pt x="5922" y="3463"/>
                      <a:pt x="6151" y="3977"/>
                    </a:cubicBezTo>
                    <a:lnTo>
                      <a:pt x="6677" y="4092"/>
                    </a:lnTo>
                    <a:lnTo>
                      <a:pt x="6814" y="4115"/>
                    </a:lnTo>
                    <a:lnTo>
                      <a:pt x="6860" y="4115"/>
                    </a:lnTo>
                    <a:lnTo>
                      <a:pt x="6814" y="4103"/>
                    </a:lnTo>
                    <a:lnTo>
                      <a:pt x="6688" y="4069"/>
                    </a:lnTo>
                    <a:lnTo>
                      <a:pt x="6158" y="3945"/>
                    </a:lnTo>
                    <a:lnTo>
                      <a:pt x="6158" y="3945"/>
                    </a:lnTo>
                    <a:lnTo>
                      <a:pt x="5114" y="1459"/>
                    </a:lnTo>
                    <a:lnTo>
                      <a:pt x="5114" y="1459"/>
                    </a:lnTo>
                    <a:cubicBezTo>
                      <a:pt x="5216" y="1029"/>
                      <a:pt x="5318" y="565"/>
                      <a:pt x="5431" y="68"/>
                    </a:cubicBezTo>
                    <a:lnTo>
                      <a:pt x="5442" y="33"/>
                    </a:lnTo>
                    <a:lnTo>
                      <a:pt x="5408" y="22"/>
                    </a:lnTo>
                    <a:cubicBezTo>
                      <a:pt x="5344" y="8"/>
                      <a:pt x="5281" y="1"/>
                      <a:pt x="5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a:off x="3627126" y="2536195"/>
                <a:ext cx="95323" cy="175597"/>
              </a:xfrm>
              <a:custGeom>
                <a:avLst/>
                <a:gdLst/>
                <a:ahLst/>
                <a:cxnLst/>
                <a:rect l="l" t="t" r="r" b="b"/>
                <a:pathLst>
                  <a:path w="2768" h="5099" extrusionOk="0">
                    <a:moveTo>
                      <a:pt x="1127" y="73"/>
                    </a:moveTo>
                    <a:lnTo>
                      <a:pt x="2321" y="252"/>
                    </a:lnTo>
                    <a:lnTo>
                      <a:pt x="2653" y="297"/>
                    </a:lnTo>
                    <a:cubicBezTo>
                      <a:pt x="2686" y="297"/>
                      <a:pt x="2730" y="308"/>
                      <a:pt x="2764" y="309"/>
                    </a:cubicBezTo>
                    <a:lnTo>
                      <a:pt x="2764" y="309"/>
                    </a:lnTo>
                    <a:cubicBezTo>
                      <a:pt x="2758" y="324"/>
                      <a:pt x="2748" y="354"/>
                      <a:pt x="2733" y="400"/>
                    </a:cubicBezTo>
                    <a:cubicBezTo>
                      <a:pt x="2710" y="469"/>
                      <a:pt x="2676" y="560"/>
                      <a:pt x="2642" y="663"/>
                    </a:cubicBezTo>
                    <a:cubicBezTo>
                      <a:pt x="2562" y="915"/>
                      <a:pt x="2459" y="1246"/>
                      <a:pt x="2310" y="1669"/>
                    </a:cubicBezTo>
                    <a:lnTo>
                      <a:pt x="1234" y="4999"/>
                    </a:lnTo>
                    <a:lnTo>
                      <a:pt x="1234" y="4999"/>
                    </a:lnTo>
                    <a:lnTo>
                      <a:pt x="114" y="4743"/>
                    </a:lnTo>
                    <a:lnTo>
                      <a:pt x="138" y="4630"/>
                    </a:lnTo>
                    <a:cubicBezTo>
                      <a:pt x="535" y="2827"/>
                      <a:pt x="887" y="1215"/>
                      <a:pt x="1127" y="73"/>
                    </a:cubicBezTo>
                    <a:close/>
                    <a:moveTo>
                      <a:pt x="1075" y="0"/>
                    </a:moveTo>
                    <a:lnTo>
                      <a:pt x="1064" y="34"/>
                    </a:lnTo>
                    <a:cubicBezTo>
                      <a:pt x="812" y="1166"/>
                      <a:pt x="447" y="2790"/>
                      <a:pt x="47" y="4607"/>
                    </a:cubicBezTo>
                    <a:lnTo>
                      <a:pt x="12" y="4767"/>
                    </a:lnTo>
                    <a:lnTo>
                      <a:pt x="1" y="4813"/>
                    </a:lnTo>
                    <a:lnTo>
                      <a:pt x="47" y="4824"/>
                    </a:lnTo>
                    <a:lnTo>
                      <a:pt x="1258" y="5087"/>
                    </a:lnTo>
                    <a:lnTo>
                      <a:pt x="1293" y="5099"/>
                    </a:lnTo>
                    <a:lnTo>
                      <a:pt x="1304" y="5053"/>
                    </a:lnTo>
                    <a:lnTo>
                      <a:pt x="2367" y="1646"/>
                    </a:lnTo>
                    <a:cubicBezTo>
                      <a:pt x="2493" y="1223"/>
                      <a:pt x="2596" y="892"/>
                      <a:pt x="2676" y="652"/>
                    </a:cubicBezTo>
                    <a:lnTo>
                      <a:pt x="2744" y="389"/>
                    </a:lnTo>
                    <a:cubicBezTo>
                      <a:pt x="2755" y="358"/>
                      <a:pt x="2765" y="337"/>
                      <a:pt x="2767" y="309"/>
                    </a:cubicBezTo>
                    <a:lnTo>
                      <a:pt x="2767" y="309"/>
                    </a:lnTo>
                    <a:cubicBezTo>
                      <a:pt x="2767" y="309"/>
                      <a:pt x="2767" y="309"/>
                      <a:pt x="2767" y="309"/>
                    </a:cubicBezTo>
                    <a:cubicBezTo>
                      <a:pt x="2767" y="309"/>
                      <a:pt x="2767" y="309"/>
                      <a:pt x="2767" y="309"/>
                    </a:cubicBezTo>
                    <a:lnTo>
                      <a:pt x="2767" y="309"/>
                    </a:lnTo>
                    <a:cubicBezTo>
                      <a:pt x="2767" y="305"/>
                      <a:pt x="2767" y="301"/>
                      <a:pt x="2767" y="297"/>
                    </a:cubicBezTo>
                    <a:lnTo>
                      <a:pt x="2767" y="297"/>
                    </a:lnTo>
                    <a:cubicBezTo>
                      <a:pt x="2767" y="297"/>
                      <a:pt x="2766" y="301"/>
                      <a:pt x="2764" y="308"/>
                    </a:cubicBezTo>
                    <a:lnTo>
                      <a:pt x="2764" y="308"/>
                    </a:lnTo>
                    <a:cubicBezTo>
                      <a:pt x="2731" y="297"/>
                      <a:pt x="2698" y="286"/>
                      <a:pt x="2664" y="274"/>
                    </a:cubicBezTo>
                    <a:lnTo>
                      <a:pt x="2333" y="217"/>
                    </a:lnTo>
                    <a:lnTo>
                      <a:pt x="11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a:off x="5052744" y="2323571"/>
                <a:ext cx="138198" cy="131930"/>
              </a:xfrm>
              <a:custGeom>
                <a:avLst/>
                <a:gdLst/>
                <a:ahLst/>
                <a:cxnLst/>
                <a:rect l="l" t="t" r="r" b="b"/>
                <a:pathLst>
                  <a:path w="4013" h="3831" extrusionOk="0">
                    <a:moveTo>
                      <a:pt x="2001" y="1"/>
                    </a:moveTo>
                    <a:lnTo>
                      <a:pt x="1384" y="1258"/>
                    </a:lnTo>
                    <a:lnTo>
                      <a:pt x="0" y="1464"/>
                    </a:lnTo>
                    <a:lnTo>
                      <a:pt x="995" y="2447"/>
                    </a:lnTo>
                    <a:lnTo>
                      <a:pt x="766" y="3831"/>
                    </a:lnTo>
                    <a:lnTo>
                      <a:pt x="2001" y="3167"/>
                    </a:lnTo>
                    <a:lnTo>
                      <a:pt x="3247" y="3831"/>
                    </a:lnTo>
                    <a:lnTo>
                      <a:pt x="3007" y="2447"/>
                    </a:lnTo>
                    <a:lnTo>
                      <a:pt x="4013" y="1464"/>
                    </a:lnTo>
                    <a:lnTo>
                      <a:pt x="2630" y="1258"/>
                    </a:lnTo>
                    <a:lnTo>
                      <a:pt x="2001" y="1"/>
                    </a:lnTo>
                    <a:close/>
                    <a:moveTo>
                      <a:pt x="766" y="3831"/>
                    </a:moveTo>
                    <a:lnTo>
                      <a:pt x="766" y="3831"/>
                    </a:lnTo>
                    <a:lnTo>
                      <a:pt x="766" y="383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a:off x="5442899" y="2995640"/>
                <a:ext cx="69323" cy="65776"/>
              </a:xfrm>
              <a:custGeom>
                <a:avLst/>
                <a:gdLst/>
                <a:ahLst/>
                <a:cxnLst/>
                <a:rect l="l" t="t" r="r" b="b"/>
                <a:pathLst>
                  <a:path w="2013" h="1910" extrusionOk="0">
                    <a:moveTo>
                      <a:pt x="1007" y="0"/>
                    </a:moveTo>
                    <a:lnTo>
                      <a:pt x="698" y="629"/>
                    </a:lnTo>
                    <a:lnTo>
                      <a:pt x="1" y="732"/>
                    </a:lnTo>
                    <a:lnTo>
                      <a:pt x="504" y="1224"/>
                    </a:lnTo>
                    <a:lnTo>
                      <a:pt x="389" y="1910"/>
                    </a:lnTo>
                    <a:lnTo>
                      <a:pt x="1007" y="1589"/>
                    </a:lnTo>
                    <a:lnTo>
                      <a:pt x="1624" y="1910"/>
                    </a:lnTo>
                    <a:lnTo>
                      <a:pt x="1510" y="1224"/>
                    </a:lnTo>
                    <a:lnTo>
                      <a:pt x="2013" y="732"/>
                    </a:lnTo>
                    <a:lnTo>
                      <a:pt x="1315" y="629"/>
                    </a:lnTo>
                    <a:lnTo>
                      <a:pt x="1007"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a:off x="3428312" y="3505468"/>
                <a:ext cx="69323" cy="65810"/>
              </a:xfrm>
              <a:custGeom>
                <a:avLst/>
                <a:gdLst/>
                <a:ahLst/>
                <a:cxnLst/>
                <a:rect l="l" t="t" r="r" b="b"/>
                <a:pathLst>
                  <a:path w="2013" h="1911" extrusionOk="0">
                    <a:moveTo>
                      <a:pt x="1007" y="1"/>
                    </a:moveTo>
                    <a:lnTo>
                      <a:pt x="698" y="630"/>
                    </a:lnTo>
                    <a:lnTo>
                      <a:pt x="1" y="733"/>
                    </a:lnTo>
                    <a:lnTo>
                      <a:pt x="504" y="1224"/>
                    </a:lnTo>
                    <a:lnTo>
                      <a:pt x="389" y="1910"/>
                    </a:lnTo>
                    <a:lnTo>
                      <a:pt x="1007" y="1579"/>
                    </a:lnTo>
                    <a:lnTo>
                      <a:pt x="1624" y="1910"/>
                    </a:lnTo>
                    <a:lnTo>
                      <a:pt x="1510" y="1224"/>
                    </a:lnTo>
                    <a:lnTo>
                      <a:pt x="2013" y="733"/>
                    </a:lnTo>
                    <a:lnTo>
                      <a:pt x="1315" y="630"/>
                    </a:lnTo>
                    <a:lnTo>
                      <a:pt x="1007"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a:off x="3864924" y="2272775"/>
                <a:ext cx="1149627" cy="2330730"/>
              </a:xfrm>
              <a:custGeom>
                <a:avLst/>
                <a:gdLst/>
                <a:ahLst/>
                <a:cxnLst/>
                <a:rect l="l" t="t" r="r" b="b"/>
                <a:pathLst>
                  <a:path w="33383" h="67680" extrusionOk="0">
                    <a:moveTo>
                      <a:pt x="27971" y="1"/>
                    </a:moveTo>
                    <a:cubicBezTo>
                      <a:pt x="27957" y="1"/>
                      <a:pt x="27943" y="1"/>
                      <a:pt x="27929" y="1"/>
                    </a:cubicBezTo>
                    <a:lnTo>
                      <a:pt x="4985" y="138"/>
                    </a:lnTo>
                    <a:cubicBezTo>
                      <a:pt x="2230" y="161"/>
                      <a:pt x="1" y="2413"/>
                      <a:pt x="24" y="5180"/>
                    </a:cubicBezTo>
                    <a:lnTo>
                      <a:pt x="424" y="62706"/>
                    </a:lnTo>
                    <a:cubicBezTo>
                      <a:pt x="447" y="65465"/>
                      <a:pt x="2687" y="67679"/>
                      <a:pt x="5433" y="67679"/>
                    </a:cubicBezTo>
                    <a:cubicBezTo>
                      <a:pt x="5440" y="67679"/>
                      <a:pt x="5447" y="67679"/>
                      <a:pt x="5454" y="67679"/>
                    </a:cubicBezTo>
                    <a:lnTo>
                      <a:pt x="28398" y="67530"/>
                    </a:lnTo>
                    <a:cubicBezTo>
                      <a:pt x="31165" y="67507"/>
                      <a:pt x="33382" y="65255"/>
                      <a:pt x="33371" y="62500"/>
                    </a:cubicBezTo>
                    <a:lnTo>
                      <a:pt x="32971" y="4963"/>
                    </a:lnTo>
                    <a:cubicBezTo>
                      <a:pt x="32948" y="2221"/>
                      <a:pt x="30719" y="1"/>
                      <a:pt x="2797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a:off x="3917684" y="2341307"/>
                <a:ext cx="1044111" cy="2180686"/>
              </a:xfrm>
              <a:custGeom>
                <a:avLst/>
                <a:gdLst/>
                <a:ahLst/>
                <a:cxnLst/>
                <a:rect l="l" t="t" r="r" b="b"/>
                <a:pathLst>
                  <a:path w="30319" h="63323" extrusionOk="0">
                    <a:moveTo>
                      <a:pt x="26418" y="0"/>
                    </a:moveTo>
                    <a:cubicBezTo>
                      <a:pt x="26411" y="0"/>
                      <a:pt x="26404" y="0"/>
                      <a:pt x="26397" y="0"/>
                    </a:cubicBezTo>
                    <a:lnTo>
                      <a:pt x="21939" y="23"/>
                    </a:lnTo>
                    <a:cubicBezTo>
                      <a:pt x="21333" y="46"/>
                      <a:pt x="20853" y="560"/>
                      <a:pt x="20876" y="1166"/>
                    </a:cubicBezTo>
                    <a:lnTo>
                      <a:pt x="20876" y="1978"/>
                    </a:lnTo>
                    <a:cubicBezTo>
                      <a:pt x="20887" y="2584"/>
                      <a:pt x="20407" y="3098"/>
                      <a:pt x="19801" y="3110"/>
                    </a:cubicBezTo>
                    <a:lnTo>
                      <a:pt x="11124" y="3167"/>
                    </a:lnTo>
                    <a:cubicBezTo>
                      <a:pt x="10518" y="3156"/>
                      <a:pt x="10027" y="2664"/>
                      <a:pt x="10038" y="2047"/>
                    </a:cubicBezTo>
                    <a:lnTo>
                      <a:pt x="10038" y="1246"/>
                    </a:lnTo>
                    <a:cubicBezTo>
                      <a:pt x="10049" y="629"/>
                      <a:pt x="9558" y="126"/>
                      <a:pt x="8952" y="115"/>
                    </a:cubicBezTo>
                    <a:lnTo>
                      <a:pt x="7386" y="126"/>
                    </a:lnTo>
                    <a:lnTo>
                      <a:pt x="3487" y="149"/>
                    </a:lnTo>
                    <a:cubicBezTo>
                      <a:pt x="1555" y="172"/>
                      <a:pt x="1" y="1749"/>
                      <a:pt x="12" y="3681"/>
                    </a:cubicBezTo>
                    <a:lnTo>
                      <a:pt x="401" y="59836"/>
                    </a:lnTo>
                    <a:cubicBezTo>
                      <a:pt x="412" y="61761"/>
                      <a:pt x="1978" y="63323"/>
                      <a:pt x="3901" y="63323"/>
                    </a:cubicBezTo>
                    <a:cubicBezTo>
                      <a:pt x="3908" y="63323"/>
                      <a:pt x="3915" y="63323"/>
                      <a:pt x="3922" y="63323"/>
                    </a:cubicBezTo>
                    <a:lnTo>
                      <a:pt x="26832" y="63162"/>
                    </a:lnTo>
                    <a:cubicBezTo>
                      <a:pt x="28764" y="63151"/>
                      <a:pt x="30319" y="61573"/>
                      <a:pt x="30307" y="59641"/>
                    </a:cubicBezTo>
                    <a:lnTo>
                      <a:pt x="29918" y="3476"/>
                    </a:lnTo>
                    <a:cubicBezTo>
                      <a:pt x="29907" y="1551"/>
                      <a:pt x="28341" y="0"/>
                      <a:pt x="26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a:off x="3953672" y="2872660"/>
                <a:ext cx="290825" cy="598352"/>
              </a:xfrm>
              <a:custGeom>
                <a:avLst/>
                <a:gdLst/>
                <a:ahLst/>
                <a:cxnLst/>
                <a:rect l="l" t="t" r="r" b="b"/>
                <a:pathLst>
                  <a:path w="8445" h="17375" extrusionOk="0">
                    <a:moveTo>
                      <a:pt x="2536" y="1"/>
                    </a:moveTo>
                    <a:cubicBezTo>
                      <a:pt x="2078" y="1"/>
                      <a:pt x="1859" y="2331"/>
                      <a:pt x="1837" y="2554"/>
                    </a:cubicBezTo>
                    <a:cubicBezTo>
                      <a:pt x="1831" y="2624"/>
                      <a:pt x="1780" y="2657"/>
                      <a:pt x="1725" y="2657"/>
                    </a:cubicBezTo>
                    <a:cubicBezTo>
                      <a:pt x="1655" y="2657"/>
                      <a:pt x="1579" y="2604"/>
                      <a:pt x="1585" y="2508"/>
                    </a:cubicBezTo>
                    <a:cubicBezTo>
                      <a:pt x="1608" y="2337"/>
                      <a:pt x="2031" y="256"/>
                      <a:pt x="1539" y="153"/>
                    </a:cubicBezTo>
                    <a:cubicBezTo>
                      <a:pt x="1531" y="151"/>
                      <a:pt x="1523" y="150"/>
                      <a:pt x="1516" y="150"/>
                    </a:cubicBezTo>
                    <a:cubicBezTo>
                      <a:pt x="1169" y="150"/>
                      <a:pt x="1315" y="2162"/>
                      <a:pt x="1002" y="2531"/>
                    </a:cubicBezTo>
                    <a:cubicBezTo>
                      <a:pt x="972" y="2566"/>
                      <a:pt x="948" y="2582"/>
                      <a:pt x="929" y="2582"/>
                    </a:cubicBezTo>
                    <a:cubicBezTo>
                      <a:pt x="730" y="2582"/>
                      <a:pt x="1004" y="936"/>
                      <a:pt x="670" y="873"/>
                    </a:cubicBezTo>
                    <a:cubicBezTo>
                      <a:pt x="654" y="871"/>
                      <a:pt x="637" y="868"/>
                      <a:pt x="622" y="868"/>
                    </a:cubicBezTo>
                    <a:cubicBezTo>
                      <a:pt x="509" y="868"/>
                      <a:pt x="425" y="994"/>
                      <a:pt x="385" y="2017"/>
                    </a:cubicBezTo>
                    <a:cubicBezTo>
                      <a:pt x="362" y="2645"/>
                      <a:pt x="465" y="3834"/>
                      <a:pt x="568" y="4817"/>
                    </a:cubicBezTo>
                    <a:cubicBezTo>
                      <a:pt x="344" y="7955"/>
                      <a:pt x="1" y="17375"/>
                      <a:pt x="4086" y="17375"/>
                    </a:cubicBezTo>
                    <a:cubicBezTo>
                      <a:pt x="4184" y="17375"/>
                      <a:pt x="4283" y="17369"/>
                      <a:pt x="4386" y="17358"/>
                    </a:cubicBezTo>
                    <a:cubicBezTo>
                      <a:pt x="6192" y="17176"/>
                      <a:pt x="7507" y="16547"/>
                      <a:pt x="8444" y="15815"/>
                    </a:cubicBezTo>
                    <a:lnTo>
                      <a:pt x="6489" y="13586"/>
                    </a:lnTo>
                    <a:lnTo>
                      <a:pt x="6444" y="13540"/>
                    </a:lnTo>
                    <a:lnTo>
                      <a:pt x="5529" y="12500"/>
                    </a:lnTo>
                    <a:lnTo>
                      <a:pt x="5609" y="12408"/>
                    </a:lnTo>
                    <a:lnTo>
                      <a:pt x="5609" y="12408"/>
                    </a:lnTo>
                    <a:cubicBezTo>
                      <a:pt x="5069" y="12828"/>
                      <a:pt x="4634" y="13118"/>
                      <a:pt x="4468" y="13118"/>
                    </a:cubicBezTo>
                    <a:cubicBezTo>
                      <a:pt x="4430" y="13118"/>
                      <a:pt x="4406" y="13103"/>
                      <a:pt x="4397" y="13071"/>
                    </a:cubicBezTo>
                    <a:cubicBezTo>
                      <a:pt x="3597" y="10133"/>
                      <a:pt x="3689" y="6349"/>
                      <a:pt x="3769" y="4897"/>
                    </a:cubicBezTo>
                    <a:cubicBezTo>
                      <a:pt x="3849" y="4772"/>
                      <a:pt x="3940" y="4623"/>
                      <a:pt x="4043" y="4474"/>
                    </a:cubicBezTo>
                    <a:cubicBezTo>
                      <a:pt x="4157" y="4292"/>
                      <a:pt x="4317" y="4143"/>
                      <a:pt x="4489" y="4017"/>
                    </a:cubicBezTo>
                    <a:cubicBezTo>
                      <a:pt x="4695" y="3846"/>
                      <a:pt x="4935" y="3709"/>
                      <a:pt x="5175" y="3606"/>
                    </a:cubicBezTo>
                    <a:cubicBezTo>
                      <a:pt x="5415" y="3526"/>
                      <a:pt x="5438" y="3206"/>
                      <a:pt x="5232" y="3137"/>
                    </a:cubicBezTo>
                    <a:cubicBezTo>
                      <a:pt x="5205" y="3128"/>
                      <a:pt x="5172" y="3124"/>
                      <a:pt x="5132" y="3124"/>
                    </a:cubicBezTo>
                    <a:cubicBezTo>
                      <a:pt x="4860" y="3124"/>
                      <a:pt x="4298" y="3330"/>
                      <a:pt x="3780" y="3789"/>
                    </a:cubicBezTo>
                    <a:cubicBezTo>
                      <a:pt x="3676" y="3879"/>
                      <a:pt x="3596" y="3918"/>
                      <a:pt x="3536" y="3918"/>
                    </a:cubicBezTo>
                    <a:cubicBezTo>
                      <a:pt x="3244" y="3918"/>
                      <a:pt x="3403" y="3015"/>
                      <a:pt x="3460" y="2645"/>
                    </a:cubicBezTo>
                    <a:cubicBezTo>
                      <a:pt x="3528" y="2188"/>
                      <a:pt x="3689" y="805"/>
                      <a:pt x="3563" y="679"/>
                    </a:cubicBezTo>
                    <a:cubicBezTo>
                      <a:pt x="3516" y="629"/>
                      <a:pt x="3464" y="605"/>
                      <a:pt x="3412" y="605"/>
                    </a:cubicBezTo>
                    <a:cubicBezTo>
                      <a:pt x="3274" y="605"/>
                      <a:pt x="3136" y="778"/>
                      <a:pt x="3094" y="1102"/>
                    </a:cubicBezTo>
                    <a:cubicBezTo>
                      <a:pt x="3038" y="1542"/>
                      <a:pt x="2769" y="2840"/>
                      <a:pt x="2532" y="2840"/>
                    </a:cubicBezTo>
                    <a:cubicBezTo>
                      <a:pt x="2529" y="2840"/>
                      <a:pt x="2526" y="2840"/>
                      <a:pt x="2522" y="2840"/>
                    </a:cubicBezTo>
                    <a:cubicBezTo>
                      <a:pt x="2282" y="2794"/>
                      <a:pt x="2683" y="530"/>
                      <a:pt x="2683" y="530"/>
                    </a:cubicBezTo>
                    <a:cubicBezTo>
                      <a:pt x="2683" y="530"/>
                      <a:pt x="2843" y="62"/>
                      <a:pt x="2568" y="5"/>
                    </a:cubicBezTo>
                    <a:cubicBezTo>
                      <a:pt x="2557" y="2"/>
                      <a:pt x="2546" y="1"/>
                      <a:pt x="2536"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a:off x="4527935" y="3613364"/>
                <a:ext cx="127970" cy="126386"/>
              </a:xfrm>
              <a:custGeom>
                <a:avLst/>
                <a:gdLst/>
                <a:ahLst/>
                <a:cxnLst/>
                <a:rect l="l" t="t" r="r" b="b"/>
                <a:pathLst>
                  <a:path w="3716" h="3670" extrusionOk="0">
                    <a:moveTo>
                      <a:pt x="80" y="0"/>
                    </a:moveTo>
                    <a:cubicBezTo>
                      <a:pt x="46" y="1155"/>
                      <a:pt x="12" y="2332"/>
                      <a:pt x="0" y="3556"/>
                    </a:cubicBezTo>
                    <a:cubicBezTo>
                      <a:pt x="1349" y="3601"/>
                      <a:pt x="2595" y="3636"/>
                      <a:pt x="3670" y="3670"/>
                    </a:cubicBezTo>
                    <a:cubicBezTo>
                      <a:pt x="3693" y="2550"/>
                      <a:pt x="3704" y="1452"/>
                      <a:pt x="3716" y="400"/>
                    </a:cubicBezTo>
                    <a:cubicBezTo>
                      <a:pt x="3704" y="355"/>
                      <a:pt x="3681" y="309"/>
                      <a:pt x="3670" y="252"/>
                    </a:cubicBezTo>
                    <a:lnTo>
                      <a:pt x="3670" y="92"/>
                    </a:lnTo>
                    <a:cubicBezTo>
                      <a:pt x="2607" y="57"/>
                      <a:pt x="1395" y="35"/>
                      <a:pt x="8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a:off x="4383431" y="3609403"/>
                <a:ext cx="143742" cy="126420"/>
              </a:xfrm>
              <a:custGeom>
                <a:avLst/>
                <a:gdLst/>
                <a:ahLst/>
                <a:cxnLst/>
                <a:rect l="l" t="t" r="r" b="b"/>
                <a:pathLst>
                  <a:path w="4174" h="3671" extrusionOk="0">
                    <a:moveTo>
                      <a:pt x="138" y="1"/>
                    </a:moveTo>
                    <a:cubicBezTo>
                      <a:pt x="92" y="1144"/>
                      <a:pt x="47" y="2345"/>
                      <a:pt x="1" y="3556"/>
                    </a:cubicBezTo>
                    <a:lnTo>
                      <a:pt x="1944" y="3614"/>
                    </a:lnTo>
                    <a:lnTo>
                      <a:pt x="4093" y="3671"/>
                    </a:lnTo>
                    <a:cubicBezTo>
                      <a:pt x="4116" y="2447"/>
                      <a:pt x="4139" y="1259"/>
                      <a:pt x="4174" y="115"/>
                    </a:cubicBezTo>
                    <a:lnTo>
                      <a:pt x="2241" y="58"/>
                    </a:lnTo>
                    <a:lnTo>
                      <a:pt x="13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a:off x="4524767" y="4242487"/>
                <a:ext cx="125249" cy="127212"/>
              </a:xfrm>
              <a:custGeom>
                <a:avLst/>
                <a:gdLst/>
                <a:ahLst/>
                <a:cxnLst/>
                <a:rect l="l" t="t" r="r" b="b"/>
                <a:pathLst>
                  <a:path w="3637" h="3694" extrusionOk="0">
                    <a:moveTo>
                      <a:pt x="1" y="1"/>
                    </a:moveTo>
                    <a:cubicBezTo>
                      <a:pt x="1" y="309"/>
                      <a:pt x="1" y="618"/>
                      <a:pt x="12" y="915"/>
                    </a:cubicBezTo>
                    <a:cubicBezTo>
                      <a:pt x="24" y="1921"/>
                      <a:pt x="47" y="2813"/>
                      <a:pt x="58" y="3579"/>
                    </a:cubicBezTo>
                    <a:cubicBezTo>
                      <a:pt x="1418" y="3625"/>
                      <a:pt x="2642" y="3659"/>
                      <a:pt x="3636" y="3693"/>
                    </a:cubicBezTo>
                    <a:cubicBezTo>
                      <a:pt x="3625" y="3007"/>
                      <a:pt x="3613" y="2230"/>
                      <a:pt x="3613" y="1373"/>
                    </a:cubicBezTo>
                    <a:cubicBezTo>
                      <a:pt x="3602" y="961"/>
                      <a:pt x="3602" y="527"/>
                      <a:pt x="3602" y="81"/>
                    </a:cubicBezTo>
                    <a:cubicBezTo>
                      <a:pt x="2596" y="58"/>
                      <a:pt x="1373" y="35"/>
                      <a:pt x="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a:off x="4651156" y="4245242"/>
                <a:ext cx="49246" cy="125249"/>
              </a:xfrm>
              <a:custGeom>
                <a:avLst/>
                <a:gdLst/>
                <a:ahLst/>
                <a:cxnLst/>
                <a:rect l="l" t="t" r="r" b="b"/>
                <a:pathLst>
                  <a:path w="1430" h="3637" extrusionOk="0">
                    <a:moveTo>
                      <a:pt x="1" y="1"/>
                    </a:moveTo>
                    <a:cubicBezTo>
                      <a:pt x="1" y="447"/>
                      <a:pt x="1" y="881"/>
                      <a:pt x="1" y="1293"/>
                    </a:cubicBezTo>
                    <a:cubicBezTo>
                      <a:pt x="1" y="2150"/>
                      <a:pt x="12" y="2927"/>
                      <a:pt x="23" y="3613"/>
                    </a:cubicBezTo>
                    <a:lnTo>
                      <a:pt x="767" y="3636"/>
                    </a:lnTo>
                    <a:cubicBezTo>
                      <a:pt x="972" y="2596"/>
                      <a:pt x="1201" y="1361"/>
                      <a:pt x="1430" y="35"/>
                    </a:cubicBezTo>
                    <a:lnTo>
                      <a:pt x="1"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a:off x="4657458" y="3633820"/>
                <a:ext cx="53171" cy="107927"/>
              </a:xfrm>
              <a:custGeom>
                <a:avLst/>
                <a:gdLst/>
                <a:ahLst/>
                <a:cxnLst/>
                <a:rect l="l" t="t" r="r" b="b"/>
                <a:pathLst>
                  <a:path w="1544" h="3134" extrusionOk="0">
                    <a:moveTo>
                      <a:pt x="46" y="1"/>
                    </a:moveTo>
                    <a:cubicBezTo>
                      <a:pt x="35" y="995"/>
                      <a:pt x="23" y="2024"/>
                      <a:pt x="1" y="3076"/>
                    </a:cubicBezTo>
                    <a:lnTo>
                      <a:pt x="1544" y="3133"/>
                    </a:lnTo>
                    <a:cubicBezTo>
                      <a:pt x="846" y="824"/>
                      <a:pt x="332" y="481"/>
                      <a:pt x="4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a:off x="4373581" y="3861011"/>
                <a:ext cx="148460" cy="126386"/>
              </a:xfrm>
              <a:custGeom>
                <a:avLst/>
                <a:gdLst/>
                <a:ahLst/>
                <a:cxnLst/>
                <a:rect l="l" t="t" r="r" b="b"/>
                <a:pathLst>
                  <a:path w="4311" h="3670" extrusionOk="0">
                    <a:moveTo>
                      <a:pt x="138" y="0"/>
                    </a:moveTo>
                    <a:cubicBezTo>
                      <a:pt x="92" y="1223"/>
                      <a:pt x="47" y="2412"/>
                      <a:pt x="1" y="3555"/>
                    </a:cubicBezTo>
                    <a:lnTo>
                      <a:pt x="1624" y="3601"/>
                    </a:lnTo>
                    <a:lnTo>
                      <a:pt x="4288" y="3670"/>
                    </a:lnTo>
                    <a:cubicBezTo>
                      <a:pt x="4288" y="2527"/>
                      <a:pt x="4299" y="1338"/>
                      <a:pt x="4311" y="114"/>
                    </a:cubicBezTo>
                    <a:lnTo>
                      <a:pt x="1933" y="46"/>
                    </a:lnTo>
                    <a:lnTo>
                      <a:pt x="1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a:off x="4655495" y="3742095"/>
                <a:ext cx="77967" cy="126007"/>
              </a:xfrm>
              <a:custGeom>
                <a:avLst/>
                <a:gdLst/>
                <a:ahLst/>
                <a:cxnLst/>
                <a:rect l="l" t="t" r="r" b="b"/>
                <a:pathLst>
                  <a:path w="2264" h="3659" extrusionOk="0">
                    <a:moveTo>
                      <a:pt x="58" y="1"/>
                    </a:moveTo>
                    <a:cubicBezTo>
                      <a:pt x="46" y="755"/>
                      <a:pt x="35" y="1510"/>
                      <a:pt x="23" y="2276"/>
                    </a:cubicBezTo>
                    <a:cubicBezTo>
                      <a:pt x="12" y="2710"/>
                      <a:pt x="12" y="3144"/>
                      <a:pt x="0" y="3579"/>
                    </a:cubicBezTo>
                    <a:cubicBezTo>
                      <a:pt x="915" y="3613"/>
                      <a:pt x="1692" y="3636"/>
                      <a:pt x="2264" y="3659"/>
                    </a:cubicBezTo>
                    <a:cubicBezTo>
                      <a:pt x="2241" y="2801"/>
                      <a:pt x="2127" y="1944"/>
                      <a:pt x="1921" y="1109"/>
                    </a:cubicBezTo>
                    <a:cubicBezTo>
                      <a:pt x="1818" y="709"/>
                      <a:pt x="1727" y="355"/>
                      <a:pt x="1624" y="35"/>
                    </a:cubicBezTo>
                    <a:cubicBezTo>
                      <a:pt x="1166" y="23"/>
                      <a:pt x="641" y="12"/>
                      <a:pt x="5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a:off x="4378713" y="3735414"/>
                <a:ext cx="145705" cy="126386"/>
              </a:xfrm>
              <a:custGeom>
                <a:avLst/>
                <a:gdLst/>
                <a:ahLst/>
                <a:cxnLst/>
                <a:rect l="l" t="t" r="r" b="b"/>
                <a:pathLst>
                  <a:path w="4231" h="3670" extrusionOk="0">
                    <a:moveTo>
                      <a:pt x="138" y="0"/>
                    </a:moveTo>
                    <a:cubicBezTo>
                      <a:pt x="126" y="389"/>
                      <a:pt x="104" y="778"/>
                      <a:pt x="92" y="1178"/>
                    </a:cubicBezTo>
                    <a:cubicBezTo>
                      <a:pt x="58" y="1978"/>
                      <a:pt x="35" y="2778"/>
                      <a:pt x="1" y="3556"/>
                    </a:cubicBezTo>
                    <a:lnTo>
                      <a:pt x="1784" y="3601"/>
                    </a:lnTo>
                    <a:lnTo>
                      <a:pt x="4173" y="3670"/>
                    </a:lnTo>
                    <a:cubicBezTo>
                      <a:pt x="4173" y="3098"/>
                      <a:pt x="4185" y="2515"/>
                      <a:pt x="4196" y="1921"/>
                    </a:cubicBezTo>
                    <a:cubicBezTo>
                      <a:pt x="4208" y="1303"/>
                      <a:pt x="4208" y="698"/>
                      <a:pt x="4230" y="103"/>
                    </a:cubicBezTo>
                    <a:lnTo>
                      <a:pt x="2081" y="46"/>
                    </a:lnTo>
                    <a:lnTo>
                      <a:pt x="1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a:off x="4524388" y="3864937"/>
                <a:ext cx="127591" cy="126420"/>
              </a:xfrm>
              <a:custGeom>
                <a:avLst/>
                <a:gdLst/>
                <a:ahLst/>
                <a:cxnLst/>
                <a:rect l="l" t="t" r="r" b="b"/>
                <a:pathLst>
                  <a:path w="3705" h="3671" extrusionOk="0">
                    <a:moveTo>
                      <a:pt x="35" y="0"/>
                    </a:moveTo>
                    <a:cubicBezTo>
                      <a:pt x="12" y="1224"/>
                      <a:pt x="12" y="2413"/>
                      <a:pt x="0" y="3556"/>
                    </a:cubicBezTo>
                    <a:cubicBezTo>
                      <a:pt x="1372" y="3601"/>
                      <a:pt x="2607" y="3636"/>
                      <a:pt x="3659" y="3670"/>
                    </a:cubicBezTo>
                    <a:cubicBezTo>
                      <a:pt x="3670" y="2515"/>
                      <a:pt x="3693" y="1315"/>
                      <a:pt x="3704" y="92"/>
                    </a:cubicBezTo>
                    <a:cubicBezTo>
                      <a:pt x="2653" y="69"/>
                      <a:pt x="1395" y="35"/>
                      <a:pt x="3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a:off x="4525559" y="3738961"/>
                <a:ext cx="128383" cy="126386"/>
              </a:xfrm>
              <a:custGeom>
                <a:avLst/>
                <a:gdLst/>
                <a:ahLst/>
                <a:cxnLst/>
                <a:rect l="l" t="t" r="r" b="b"/>
                <a:pathLst>
                  <a:path w="3728" h="3670" extrusionOk="0">
                    <a:moveTo>
                      <a:pt x="58" y="0"/>
                    </a:moveTo>
                    <a:cubicBezTo>
                      <a:pt x="47" y="606"/>
                      <a:pt x="35" y="1212"/>
                      <a:pt x="24" y="1818"/>
                    </a:cubicBezTo>
                    <a:cubicBezTo>
                      <a:pt x="12" y="2412"/>
                      <a:pt x="1" y="2984"/>
                      <a:pt x="1" y="3567"/>
                    </a:cubicBezTo>
                    <a:cubicBezTo>
                      <a:pt x="1361" y="3601"/>
                      <a:pt x="2619" y="3636"/>
                      <a:pt x="3682" y="3670"/>
                    </a:cubicBezTo>
                    <a:cubicBezTo>
                      <a:pt x="3682" y="3235"/>
                      <a:pt x="3693" y="2801"/>
                      <a:pt x="3693" y="2367"/>
                    </a:cubicBezTo>
                    <a:cubicBezTo>
                      <a:pt x="3705" y="1589"/>
                      <a:pt x="3716" y="835"/>
                      <a:pt x="3728" y="92"/>
                    </a:cubicBezTo>
                    <a:cubicBezTo>
                      <a:pt x="2664" y="69"/>
                      <a:pt x="1418" y="34"/>
                      <a:pt x="58"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a:off x="4655874" y="3153127"/>
                <a:ext cx="84303" cy="83098"/>
              </a:xfrm>
              <a:custGeom>
                <a:avLst/>
                <a:gdLst/>
                <a:ahLst/>
                <a:cxnLst/>
                <a:rect l="l" t="t" r="r" b="b"/>
                <a:pathLst>
                  <a:path w="2448" h="2413" extrusionOk="0">
                    <a:moveTo>
                      <a:pt x="149" y="0"/>
                    </a:moveTo>
                    <a:cubicBezTo>
                      <a:pt x="104" y="80"/>
                      <a:pt x="58" y="160"/>
                      <a:pt x="1" y="229"/>
                    </a:cubicBezTo>
                    <a:cubicBezTo>
                      <a:pt x="12" y="297"/>
                      <a:pt x="12" y="377"/>
                      <a:pt x="24" y="492"/>
                    </a:cubicBezTo>
                    <a:cubicBezTo>
                      <a:pt x="24" y="755"/>
                      <a:pt x="35" y="1132"/>
                      <a:pt x="58" y="1612"/>
                    </a:cubicBezTo>
                    <a:cubicBezTo>
                      <a:pt x="58" y="1784"/>
                      <a:pt x="69" y="1967"/>
                      <a:pt x="69" y="2161"/>
                    </a:cubicBezTo>
                    <a:cubicBezTo>
                      <a:pt x="69" y="2218"/>
                      <a:pt x="81" y="2275"/>
                      <a:pt x="81" y="2344"/>
                    </a:cubicBezTo>
                    <a:cubicBezTo>
                      <a:pt x="950" y="2367"/>
                      <a:pt x="1738" y="2389"/>
                      <a:pt x="2447" y="2412"/>
                    </a:cubicBezTo>
                    <a:cubicBezTo>
                      <a:pt x="2036" y="1235"/>
                      <a:pt x="1121" y="480"/>
                      <a:pt x="149"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a:off x="4637381" y="3161392"/>
                <a:ext cx="19319" cy="56340"/>
              </a:xfrm>
              <a:custGeom>
                <a:avLst/>
                <a:gdLst/>
                <a:ahLst/>
                <a:cxnLst/>
                <a:rect l="l" t="t" r="r" b="b"/>
                <a:pathLst>
                  <a:path w="561" h="1636" extrusionOk="0">
                    <a:moveTo>
                      <a:pt x="538" y="0"/>
                    </a:moveTo>
                    <a:cubicBezTo>
                      <a:pt x="515" y="12"/>
                      <a:pt x="515" y="35"/>
                      <a:pt x="503" y="46"/>
                    </a:cubicBezTo>
                    <a:cubicBezTo>
                      <a:pt x="481" y="57"/>
                      <a:pt x="469" y="80"/>
                      <a:pt x="446" y="103"/>
                    </a:cubicBezTo>
                    <a:cubicBezTo>
                      <a:pt x="343" y="320"/>
                      <a:pt x="195" y="526"/>
                      <a:pt x="0" y="698"/>
                    </a:cubicBezTo>
                    <a:cubicBezTo>
                      <a:pt x="275" y="949"/>
                      <a:pt x="469" y="1269"/>
                      <a:pt x="561" y="1635"/>
                    </a:cubicBezTo>
                    <a:lnTo>
                      <a:pt x="561" y="1372"/>
                    </a:lnTo>
                    <a:cubicBezTo>
                      <a:pt x="549" y="892"/>
                      <a:pt x="538" y="515"/>
                      <a:pt x="538" y="252"/>
                    </a:cubicBezTo>
                    <a:lnTo>
                      <a:pt x="5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a:off x="4278324" y="3344468"/>
                <a:ext cx="116950" cy="136235"/>
              </a:xfrm>
              <a:custGeom>
                <a:avLst/>
                <a:gdLst/>
                <a:ahLst/>
                <a:cxnLst/>
                <a:rect l="l" t="t" r="r" b="b"/>
                <a:pathLst>
                  <a:path w="3396" h="3956" extrusionOk="0">
                    <a:moveTo>
                      <a:pt x="229" y="0"/>
                    </a:moveTo>
                    <a:cubicBezTo>
                      <a:pt x="183" y="355"/>
                      <a:pt x="149" y="709"/>
                      <a:pt x="103" y="1086"/>
                    </a:cubicBezTo>
                    <a:cubicBezTo>
                      <a:pt x="69" y="1418"/>
                      <a:pt x="35" y="1738"/>
                      <a:pt x="0" y="2058"/>
                    </a:cubicBezTo>
                    <a:cubicBezTo>
                      <a:pt x="23" y="2561"/>
                      <a:pt x="126" y="3304"/>
                      <a:pt x="389" y="3876"/>
                    </a:cubicBezTo>
                    <a:lnTo>
                      <a:pt x="3247" y="3956"/>
                    </a:lnTo>
                    <a:cubicBezTo>
                      <a:pt x="3304" y="2561"/>
                      <a:pt x="3350" y="1258"/>
                      <a:pt x="3396" y="92"/>
                    </a:cubicBezTo>
                    <a:lnTo>
                      <a:pt x="22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a:off x="4539747" y="3233817"/>
                <a:ext cx="61850" cy="115400"/>
              </a:xfrm>
              <a:custGeom>
                <a:avLst/>
                <a:gdLst/>
                <a:ahLst/>
                <a:cxnLst/>
                <a:rect l="l" t="t" r="r" b="b"/>
                <a:pathLst>
                  <a:path w="1796" h="3351" extrusionOk="0">
                    <a:moveTo>
                      <a:pt x="149" y="1"/>
                    </a:moveTo>
                    <a:cubicBezTo>
                      <a:pt x="103" y="790"/>
                      <a:pt x="69" y="1727"/>
                      <a:pt x="12" y="2779"/>
                    </a:cubicBezTo>
                    <a:cubicBezTo>
                      <a:pt x="12" y="2962"/>
                      <a:pt x="0" y="3133"/>
                      <a:pt x="0" y="3316"/>
                    </a:cubicBezTo>
                    <a:lnTo>
                      <a:pt x="1269" y="3350"/>
                    </a:lnTo>
                    <a:cubicBezTo>
                      <a:pt x="1326" y="3339"/>
                      <a:pt x="1395" y="3328"/>
                      <a:pt x="1464" y="3328"/>
                    </a:cubicBezTo>
                    <a:cubicBezTo>
                      <a:pt x="1429" y="3282"/>
                      <a:pt x="1418" y="3247"/>
                      <a:pt x="1429" y="3236"/>
                    </a:cubicBezTo>
                    <a:lnTo>
                      <a:pt x="1452" y="3236"/>
                    </a:lnTo>
                    <a:cubicBezTo>
                      <a:pt x="1304" y="3087"/>
                      <a:pt x="1212" y="2893"/>
                      <a:pt x="1212" y="2687"/>
                    </a:cubicBezTo>
                    <a:cubicBezTo>
                      <a:pt x="1212" y="2253"/>
                      <a:pt x="1509" y="1876"/>
                      <a:pt x="1795" y="1521"/>
                    </a:cubicBezTo>
                    <a:cubicBezTo>
                      <a:pt x="1521" y="1075"/>
                      <a:pt x="1406" y="550"/>
                      <a:pt x="1452" y="35"/>
                    </a:cubicBezTo>
                    <a:lnTo>
                      <a:pt x="149"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a:off x="4387770" y="3483840"/>
                <a:ext cx="143329" cy="126007"/>
              </a:xfrm>
              <a:custGeom>
                <a:avLst/>
                <a:gdLst/>
                <a:ahLst/>
                <a:cxnLst/>
                <a:rect l="l" t="t" r="r" b="b"/>
                <a:pathLst>
                  <a:path w="4162" h="3659" extrusionOk="0">
                    <a:moveTo>
                      <a:pt x="138" y="0"/>
                    </a:moveTo>
                    <a:cubicBezTo>
                      <a:pt x="92" y="1120"/>
                      <a:pt x="46" y="2321"/>
                      <a:pt x="1" y="3556"/>
                    </a:cubicBezTo>
                    <a:lnTo>
                      <a:pt x="2115" y="3613"/>
                    </a:lnTo>
                    <a:lnTo>
                      <a:pt x="4048" y="3658"/>
                    </a:lnTo>
                    <a:cubicBezTo>
                      <a:pt x="4082" y="2424"/>
                      <a:pt x="4128" y="1235"/>
                      <a:pt x="4162" y="103"/>
                    </a:cubicBezTo>
                    <a:lnTo>
                      <a:pt x="2424" y="57"/>
                    </a:lnTo>
                    <a:lnTo>
                      <a:pt x="1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a:off x="4656287" y="3151164"/>
                <a:ext cx="1997" cy="3960"/>
              </a:xfrm>
              <a:custGeom>
                <a:avLst/>
                <a:gdLst/>
                <a:ahLst/>
                <a:cxnLst/>
                <a:rect l="l" t="t" r="r" b="b"/>
                <a:pathLst>
                  <a:path w="58" h="115" extrusionOk="0">
                    <a:moveTo>
                      <a:pt x="35" y="0"/>
                    </a:moveTo>
                    <a:cubicBezTo>
                      <a:pt x="23" y="34"/>
                      <a:pt x="12" y="80"/>
                      <a:pt x="0" y="114"/>
                    </a:cubicBezTo>
                    <a:cubicBezTo>
                      <a:pt x="23" y="80"/>
                      <a:pt x="35" y="46"/>
                      <a:pt x="57"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a:off x="4392488" y="3347601"/>
                <a:ext cx="144534" cy="136648"/>
              </a:xfrm>
              <a:custGeom>
                <a:avLst/>
                <a:gdLst/>
                <a:ahLst/>
                <a:cxnLst/>
                <a:rect l="l" t="t" r="r" b="b"/>
                <a:pathLst>
                  <a:path w="4197" h="3968" extrusionOk="0">
                    <a:moveTo>
                      <a:pt x="149" y="1"/>
                    </a:moveTo>
                    <a:cubicBezTo>
                      <a:pt x="104" y="1178"/>
                      <a:pt x="58" y="2470"/>
                      <a:pt x="1" y="3865"/>
                    </a:cubicBezTo>
                    <a:cubicBezTo>
                      <a:pt x="732" y="3876"/>
                      <a:pt x="1498" y="3899"/>
                      <a:pt x="2287" y="3922"/>
                    </a:cubicBezTo>
                    <a:lnTo>
                      <a:pt x="4036" y="3968"/>
                    </a:lnTo>
                    <a:cubicBezTo>
                      <a:pt x="4036" y="3773"/>
                      <a:pt x="4048" y="3590"/>
                      <a:pt x="4059" y="3396"/>
                    </a:cubicBezTo>
                    <a:lnTo>
                      <a:pt x="4059" y="3396"/>
                    </a:lnTo>
                    <a:cubicBezTo>
                      <a:pt x="3856" y="3449"/>
                      <a:pt x="3654" y="3476"/>
                      <a:pt x="3451" y="3476"/>
                    </a:cubicBezTo>
                    <a:cubicBezTo>
                      <a:pt x="3345" y="3476"/>
                      <a:pt x="3239" y="3469"/>
                      <a:pt x="3133" y="3453"/>
                    </a:cubicBezTo>
                    <a:cubicBezTo>
                      <a:pt x="2722" y="3396"/>
                      <a:pt x="2333" y="3236"/>
                      <a:pt x="2013" y="2984"/>
                    </a:cubicBezTo>
                    <a:cubicBezTo>
                      <a:pt x="1910" y="2904"/>
                      <a:pt x="1818" y="2824"/>
                      <a:pt x="1738" y="2733"/>
                    </a:cubicBezTo>
                    <a:cubicBezTo>
                      <a:pt x="1681" y="2664"/>
                      <a:pt x="1647" y="2630"/>
                      <a:pt x="1658" y="2619"/>
                    </a:cubicBezTo>
                    <a:lnTo>
                      <a:pt x="1658" y="2619"/>
                    </a:lnTo>
                    <a:cubicBezTo>
                      <a:pt x="1658" y="2619"/>
                      <a:pt x="1796" y="2756"/>
                      <a:pt x="2047" y="2927"/>
                    </a:cubicBezTo>
                    <a:cubicBezTo>
                      <a:pt x="2379" y="3156"/>
                      <a:pt x="2756" y="3305"/>
                      <a:pt x="3145" y="3362"/>
                    </a:cubicBezTo>
                    <a:cubicBezTo>
                      <a:pt x="3255" y="3374"/>
                      <a:pt x="3366" y="3380"/>
                      <a:pt x="3476" y="3380"/>
                    </a:cubicBezTo>
                    <a:cubicBezTo>
                      <a:pt x="3673" y="3380"/>
                      <a:pt x="3869" y="3360"/>
                      <a:pt x="4059" y="3316"/>
                    </a:cubicBezTo>
                    <a:cubicBezTo>
                      <a:pt x="4105" y="2173"/>
                      <a:pt x="4151" y="1087"/>
                      <a:pt x="4196" y="104"/>
                    </a:cubicBezTo>
                    <a:lnTo>
                      <a:pt x="1990" y="46"/>
                    </a:lnTo>
                    <a:lnTo>
                      <a:pt x="149"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a:off x="4658250" y="3236572"/>
                <a:ext cx="102383" cy="118155"/>
              </a:xfrm>
              <a:custGeom>
                <a:avLst/>
                <a:gdLst/>
                <a:ahLst/>
                <a:cxnLst/>
                <a:rect l="l" t="t" r="r" b="b"/>
                <a:pathLst>
                  <a:path w="2973" h="3431" extrusionOk="0">
                    <a:moveTo>
                      <a:pt x="0" y="1"/>
                    </a:moveTo>
                    <a:lnTo>
                      <a:pt x="0" y="35"/>
                    </a:lnTo>
                    <a:cubicBezTo>
                      <a:pt x="12" y="321"/>
                      <a:pt x="23" y="630"/>
                      <a:pt x="23" y="973"/>
                    </a:cubicBezTo>
                    <a:cubicBezTo>
                      <a:pt x="35" y="1658"/>
                      <a:pt x="46" y="2447"/>
                      <a:pt x="58" y="3316"/>
                    </a:cubicBezTo>
                    <a:lnTo>
                      <a:pt x="58" y="3339"/>
                    </a:lnTo>
                    <a:cubicBezTo>
                      <a:pt x="1292" y="3373"/>
                      <a:pt x="2298" y="3408"/>
                      <a:pt x="2973" y="3430"/>
                    </a:cubicBezTo>
                    <a:cubicBezTo>
                      <a:pt x="2893" y="2767"/>
                      <a:pt x="2744" y="1864"/>
                      <a:pt x="2538" y="618"/>
                    </a:cubicBezTo>
                    <a:cubicBezTo>
                      <a:pt x="2504" y="435"/>
                      <a:pt x="2458" y="241"/>
                      <a:pt x="2401" y="58"/>
                    </a:cubicBezTo>
                    <a:lnTo>
                      <a:pt x="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a:off x="4534616" y="3351527"/>
                <a:ext cx="123252" cy="136648"/>
              </a:xfrm>
              <a:custGeom>
                <a:avLst/>
                <a:gdLst/>
                <a:ahLst/>
                <a:cxnLst/>
                <a:rect l="l" t="t" r="r" b="b"/>
                <a:pathLst>
                  <a:path w="3579" h="3968" extrusionOk="0">
                    <a:moveTo>
                      <a:pt x="138" y="1"/>
                    </a:moveTo>
                    <a:cubicBezTo>
                      <a:pt x="104" y="973"/>
                      <a:pt x="58" y="2036"/>
                      <a:pt x="24" y="3179"/>
                    </a:cubicBezTo>
                    <a:cubicBezTo>
                      <a:pt x="81" y="3168"/>
                      <a:pt x="138" y="3145"/>
                      <a:pt x="195" y="3122"/>
                    </a:cubicBezTo>
                    <a:cubicBezTo>
                      <a:pt x="456" y="3038"/>
                      <a:pt x="621" y="2936"/>
                      <a:pt x="657" y="2936"/>
                    </a:cubicBezTo>
                    <a:cubicBezTo>
                      <a:pt x="661" y="2936"/>
                      <a:pt x="663" y="2937"/>
                      <a:pt x="664" y="2939"/>
                    </a:cubicBezTo>
                    <a:cubicBezTo>
                      <a:pt x="664" y="2950"/>
                      <a:pt x="629" y="2973"/>
                      <a:pt x="549" y="3019"/>
                    </a:cubicBezTo>
                    <a:cubicBezTo>
                      <a:pt x="447" y="3088"/>
                      <a:pt x="332" y="3145"/>
                      <a:pt x="218" y="3191"/>
                    </a:cubicBezTo>
                    <a:cubicBezTo>
                      <a:pt x="161" y="3213"/>
                      <a:pt x="92" y="3236"/>
                      <a:pt x="12" y="3259"/>
                    </a:cubicBezTo>
                    <a:cubicBezTo>
                      <a:pt x="12" y="3465"/>
                      <a:pt x="1" y="3659"/>
                      <a:pt x="1" y="3865"/>
                    </a:cubicBezTo>
                    <a:lnTo>
                      <a:pt x="3522" y="3968"/>
                    </a:lnTo>
                    <a:lnTo>
                      <a:pt x="3545" y="1659"/>
                    </a:lnTo>
                    <a:cubicBezTo>
                      <a:pt x="2516" y="1567"/>
                      <a:pt x="1761" y="1487"/>
                      <a:pt x="1761" y="1464"/>
                    </a:cubicBezTo>
                    <a:cubicBezTo>
                      <a:pt x="1761" y="1460"/>
                      <a:pt x="1792" y="1457"/>
                      <a:pt x="1850" y="1457"/>
                    </a:cubicBezTo>
                    <a:cubicBezTo>
                      <a:pt x="2083" y="1457"/>
                      <a:pt x="2747" y="1494"/>
                      <a:pt x="3579" y="1567"/>
                    </a:cubicBezTo>
                    <a:lnTo>
                      <a:pt x="3579" y="81"/>
                    </a:lnTo>
                    <a:lnTo>
                      <a:pt x="2196" y="47"/>
                    </a:lnTo>
                    <a:cubicBezTo>
                      <a:pt x="2161" y="52"/>
                      <a:pt x="2130" y="55"/>
                      <a:pt x="2099" y="55"/>
                    </a:cubicBezTo>
                    <a:cubicBezTo>
                      <a:pt x="2067" y="55"/>
                      <a:pt x="2036" y="52"/>
                      <a:pt x="2001" y="47"/>
                    </a:cubicBezTo>
                    <a:lnTo>
                      <a:pt x="1864" y="47"/>
                    </a:lnTo>
                    <a:cubicBezTo>
                      <a:pt x="1876" y="58"/>
                      <a:pt x="1887" y="70"/>
                      <a:pt x="1887" y="81"/>
                    </a:cubicBezTo>
                    <a:cubicBezTo>
                      <a:pt x="1882" y="86"/>
                      <a:pt x="1872" y="88"/>
                      <a:pt x="1858" y="88"/>
                    </a:cubicBezTo>
                    <a:cubicBezTo>
                      <a:pt x="1838" y="88"/>
                      <a:pt x="1811" y="83"/>
                      <a:pt x="1784" y="70"/>
                    </a:cubicBezTo>
                    <a:lnTo>
                      <a:pt x="1784" y="70"/>
                    </a:lnTo>
                    <a:lnTo>
                      <a:pt x="1796" y="104"/>
                    </a:lnTo>
                    <a:cubicBezTo>
                      <a:pt x="1807" y="115"/>
                      <a:pt x="1830" y="138"/>
                      <a:pt x="1841" y="161"/>
                    </a:cubicBezTo>
                    <a:cubicBezTo>
                      <a:pt x="2024" y="447"/>
                      <a:pt x="2036" y="801"/>
                      <a:pt x="1887" y="1098"/>
                    </a:cubicBezTo>
                    <a:cubicBezTo>
                      <a:pt x="1864" y="1144"/>
                      <a:pt x="1830" y="1178"/>
                      <a:pt x="1796" y="1213"/>
                    </a:cubicBezTo>
                    <a:cubicBezTo>
                      <a:pt x="1773" y="1236"/>
                      <a:pt x="1761" y="1247"/>
                      <a:pt x="1750" y="1247"/>
                    </a:cubicBezTo>
                    <a:cubicBezTo>
                      <a:pt x="1750" y="1247"/>
                      <a:pt x="1750" y="1224"/>
                      <a:pt x="1773" y="1190"/>
                    </a:cubicBezTo>
                    <a:cubicBezTo>
                      <a:pt x="1784" y="1167"/>
                      <a:pt x="1807" y="1121"/>
                      <a:pt x="1818" y="1064"/>
                    </a:cubicBezTo>
                    <a:cubicBezTo>
                      <a:pt x="1921" y="824"/>
                      <a:pt x="1921" y="561"/>
                      <a:pt x="1841" y="321"/>
                    </a:cubicBezTo>
                    <a:lnTo>
                      <a:pt x="1841" y="321"/>
                    </a:lnTo>
                    <a:cubicBezTo>
                      <a:pt x="1910" y="961"/>
                      <a:pt x="1567" y="1579"/>
                      <a:pt x="984" y="1864"/>
                    </a:cubicBezTo>
                    <a:cubicBezTo>
                      <a:pt x="1018" y="1716"/>
                      <a:pt x="1052" y="1579"/>
                      <a:pt x="1075" y="1430"/>
                    </a:cubicBezTo>
                    <a:lnTo>
                      <a:pt x="1075" y="1430"/>
                    </a:lnTo>
                    <a:cubicBezTo>
                      <a:pt x="961" y="1579"/>
                      <a:pt x="778" y="1659"/>
                      <a:pt x="595" y="1659"/>
                    </a:cubicBezTo>
                    <a:cubicBezTo>
                      <a:pt x="618" y="1464"/>
                      <a:pt x="664" y="1281"/>
                      <a:pt x="755" y="1098"/>
                    </a:cubicBezTo>
                    <a:lnTo>
                      <a:pt x="755" y="1098"/>
                    </a:lnTo>
                    <a:lnTo>
                      <a:pt x="424" y="1236"/>
                    </a:lnTo>
                    <a:cubicBezTo>
                      <a:pt x="412" y="893"/>
                      <a:pt x="538" y="561"/>
                      <a:pt x="778" y="310"/>
                    </a:cubicBezTo>
                    <a:cubicBezTo>
                      <a:pt x="892" y="195"/>
                      <a:pt x="1030" y="92"/>
                      <a:pt x="1178" y="24"/>
                    </a:cubicBezTo>
                    <a:lnTo>
                      <a:pt x="13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a:off x="4660213" y="3353904"/>
                <a:ext cx="108685" cy="62229"/>
              </a:xfrm>
              <a:custGeom>
                <a:avLst/>
                <a:gdLst/>
                <a:ahLst/>
                <a:cxnLst/>
                <a:rect l="l" t="t" r="r" b="b"/>
                <a:pathLst>
                  <a:path w="3156" h="1807" extrusionOk="0">
                    <a:moveTo>
                      <a:pt x="1" y="1"/>
                    </a:moveTo>
                    <a:cubicBezTo>
                      <a:pt x="1" y="481"/>
                      <a:pt x="1" y="984"/>
                      <a:pt x="12" y="1498"/>
                    </a:cubicBezTo>
                    <a:lnTo>
                      <a:pt x="561" y="1544"/>
                    </a:lnTo>
                    <a:cubicBezTo>
                      <a:pt x="1898" y="1658"/>
                      <a:pt x="2984" y="1773"/>
                      <a:pt x="2984" y="1795"/>
                    </a:cubicBezTo>
                    <a:cubicBezTo>
                      <a:pt x="2975" y="1798"/>
                      <a:pt x="2966" y="1800"/>
                      <a:pt x="2957" y="1801"/>
                    </a:cubicBezTo>
                    <a:lnTo>
                      <a:pt x="2957" y="1801"/>
                    </a:lnTo>
                    <a:lnTo>
                      <a:pt x="2847" y="1795"/>
                    </a:lnTo>
                    <a:lnTo>
                      <a:pt x="2847" y="1795"/>
                    </a:lnTo>
                    <a:cubicBezTo>
                      <a:pt x="2870" y="1801"/>
                      <a:pt x="2893" y="1804"/>
                      <a:pt x="2916" y="1804"/>
                    </a:cubicBezTo>
                    <a:cubicBezTo>
                      <a:pt x="2929" y="1804"/>
                      <a:pt x="2943" y="1803"/>
                      <a:pt x="2957" y="1801"/>
                    </a:cubicBezTo>
                    <a:lnTo>
                      <a:pt x="2957" y="1801"/>
                    </a:lnTo>
                    <a:lnTo>
                      <a:pt x="3076" y="1807"/>
                    </a:lnTo>
                    <a:cubicBezTo>
                      <a:pt x="3076" y="1807"/>
                      <a:pt x="3156" y="1681"/>
                      <a:pt x="2939" y="69"/>
                    </a:cubicBezTo>
                    <a:cubicBezTo>
                      <a:pt x="2253" y="58"/>
                      <a:pt x="1247" y="35"/>
                      <a:pt x="1"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a:off x="4397619" y="3229891"/>
                <a:ext cx="145292" cy="118155"/>
              </a:xfrm>
              <a:custGeom>
                <a:avLst/>
                <a:gdLst/>
                <a:ahLst/>
                <a:cxnLst/>
                <a:rect l="l" t="t" r="r" b="b"/>
                <a:pathLst>
                  <a:path w="4219" h="3431" extrusionOk="0">
                    <a:moveTo>
                      <a:pt x="115" y="0"/>
                    </a:moveTo>
                    <a:cubicBezTo>
                      <a:pt x="92" y="686"/>
                      <a:pt x="69" y="1464"/>
                      <a:pt x="35" y="2333"/>
                    </a:cubicBezTo>
                    <a:cubicBezTo>
                      <a:pt x="23" y="2653"/>
                      <a:pt x="12" y="2984"/>
                      <a:pt x="0" y="3316"/>
                    </a:cubicBezTo>
                    <a:lnTo>
                      <a:pt x="1841" y="3373"/>
                    </a:lnTo>
                    <a:lnTo>
                      <a:pt x="4059" y="3430"/>
                    </a:lnTo>
                    <a:cubicBezTo>
                      <a:pt x="4059" y="3247"/>
                      <a:pt x="4070" y="3064"/>
                      <a:pt x="4082" y="2893"/>
                    </a:cubicBezTo>
                    <a:cubicBezTo>
                      <a:pt x="4127" y="1830"/>
                      <a:pt x="4173" y="904"/>
                      <a:pt x="4219" y="115"/>
                    </a:cubicBezTo>
                    <a:lnTo>
                      <a:pt x="3396" y="92"/>
                    </a:lnTo>
                    <a:cubicBezTo>
                      <a:pt x="2252" y="58"/>
                      <a:pt x="1144" y="23"/>
                      <a:pt x="11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a:off x="4300778" y="3125163"/>
                <a:ext cx="103554" cy="101591"/>
              </a:xfrm>
              <a:custGeom>
                <a:avLst/>
                <a:gdLst/>
                <a:ahLst/>
                <a:cxnLst/>
                <a:rect l="l" t="t" r="r" b="b"/>
                <a:pathLst>
                  <a:path w="3007" h="2950" extrusionOk="0">
                    <a:moveTo>
                      <a:pt x="2925" y="0"/>
                    </a:moveTo>
                    <a:cubicBezTo>
                      <a:pt x="2026" y="0"/>
                      <a:pt x="1129" y="182"/>
                      <a:pt x="297" y="526"/>
                    </a:cubicBezTo>
                    <a:cubicBezTo>
                      <a:pt x="252" y="904"/>
                      <a:pt x="183" y="1395"/>
                      <a:pt x="114" y="1978"/>
                    </a:cubicBezTo>
                    <a:cubicBezTo>
                      <a:pt x="80" y="2253"/>
                      <a:pt x="46" y="2561"/>
                      <a:pt x="0" y="2881"/>
                    </a:cubicBezTo>
                    <a:cubicBezTo>
                      <a:pt x="857" y="2904"/>
                      <a:pt x="1829" y="2927"/>
                      <a:pt x="2881" y="2950"/>
                    </a:cubicBezTo>
                    <a:cubicBezTo>
                      <a:pt x="2915" y="2298"/>
                      <a:pt x="2938" y="1738"/>
                      <a:pt x="2950" y="1269"/>
                    </a:cubicBezTo>
                    <a:cubicBezTo>
                      <a:pt x="2972" y="801"/>
                      <a:pt x="2995" y="412"/>
                      <a:pt x="3007" y="149"/>
                    </a:cubicBezTo>
                    <a:cubicBezTo>
                      <a:pt x="3007" y="92"/>
                      <a:pt x="3007" y="46"/>
                      <a:pt x="3007" y="1"/>
                    </a:cubicBezTo>
                    <a:cubicBezTo>
                      <a:pt x="2979" y="0"/>
                      <a:pt x="2952" y="0"/>
                      <a:pt x="292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a:off x="4293271" y="3481085"/>
                <a:ext cx="96907" cy="125215"/>
              </a:xfrm>
              <a:custGeom>
                <a:avLst/>
                <a:gdLst/>
                <a:ahLst/>
                <a:cxnLst/>
                <a:rect l="l" t="t" r="r" b="b"/>
                <a:pathLst>
                  <a:path w="2814" h="3636" extrusionOk="0">
                    <a:moveTo>
                      <a:pt x="1" y="0"/>
                    </a:moveTo>
                    <a:lnTo>
                      <a:pt x="1" y="0"/>
                    </a:lnTo>
                    <a:cubicBezTo>
                      <a:pt x="24" y="46"/>
                      <a:pt x="58" y="103"/>
                      <a:pt x="81" y="149"/>
                    </a:cubicBezTo>
                    <a:lnTo>
                      <a:pt x="1441" y="2401"/>
                    </a:lnTo>
                    <a:lnTo>
                      <a:pt x="1224" y="3601"/>
                    </a:lnTo>
                    <a:lnTo>
                      <a:pt x="2676" y="3636"/>
                    </a:lnTo>
                    <a:cubicBezTo>
                      <a:pt x="2722" y="2389"/>
                      <a:pt x="2767" y="1200"/>
                      <a:pt x="2813" y="80"/>
                    </a:cubicBezTo>
                    <a:cubicBezTo>
                      <a:pt x="1796" y="46"/>
                      <a:pt x="858" y="23"/>
                      <a:pt x="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a:off x="4530277" y="3487766"/>
                <a:ext cx="125628" cy="126007"/>
              </a:xfrm>
              <a:custGeom>
                <a:avLst/>
                <a:gdLst/>
                <a:ahLst/>
                <a:cxnLst/>
                <a:rect l="l" t="t" r="r" b="b"/>
                <a:pathLst>
                  <a:path w="3648" h="3659" extrusionOk="0">
                    <a:moveTo>
                      <a:pt x="115" y="0"/>
                    </a:moveTo>
                    <a:cubicBezTo>
                      <a:pt x="81" y="1121"/>
                      <a:pt x="35" y="2310"/>
                      <a:pt x="1" y="3556"/>
                    </a:cubicBezTo>
                    <a:cubicBezTo>
                      <a:pt x="1327" y="3590"/>
                      <a:pt x="2539" y="3624"/>
                      <a:pt x="3591" y="3659"/>
                    </a:cubicBezTo>
                    <a:lnTo>
                      <a:pt x="3648" y="80"/>
                    </a:lnTo>
                    <a:cubicBezTo>
                      <a:pt x="2596" y="58"/>
                      <a:pt x="1396" y="35"/>
                      <a:pt x="115"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a:off x="4281079" y="3733451"/>
                <a:ext cx="99249" cy="124423"/>
              </a:xfrm>
              <a:custGeom>
                <a:avLst/>
                <a:gdLst/>
                <a:ahLst/>
                <a:cxnLst/>
                <a:rect l="l" t="t" r="r" b="b"/>
                <a:pathLst>
                  <a:path w="2882" h="3613" extrusionOk="0">
                    <a:moveTo>
                      <a:pt x="789" y="0"/>
                    </a:moveTo>
                    <a:cubicBezTo>
                      <a:pt x="469" y="1166"/>
                      <a:pt x="195" y="2344"/>
                      <a:pt x="0" y="3544"/>
                    </a:cubicBezTo>
                    <a:lnTo>
                      <a:pt x="2744" y="3613"/>
                    </a:lnTo>
                    <a:cubicBezTo>
                      <a:pt x="2778" y="2824"/>
                      <a:pt x="2801" y="2035"/>
                      <a:pt x="2836" y="1235"/>
                    </a:cubicBezTo>
                    <a:cubicBezTo>
                      <a:pt x="2847" y="835"/>
                      <a:pt x="2858" y="446"/>
                      <a:pt x="2881" y="57"/>
                    </a:cubicBezTo>
                    <a:lnTo>
                      <a:pt x="789"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a:off x="4401959" y="3124371"/>
                <a:ext cx="207107" cy="107514"/>
              </a:xfrm>
              <a:custGeom>
                <a:avLst/>
                <a:gdLst/>
                <a:ahLst/>
                <a:cxnLst/>
                <a:rect l="l" t="t" r="r" b="b"/>
                <a:pathLst>
                  <a:path w="6014" h="3122" extrusionOk="0">
                    <a:moveTo>
                      <a:pt x="4436" y="1"/>
                    </a:moveTo>
                    <a:cubicBezTo>
                      <a:pt x="4379" y="12"/>
                      <a:pt x="4321" y="24"/>
                      <a:pt x="4264" y="24"/>
                    </a:cubicBezTo>
                    <a:cubicBezTo>
                      <a:pt x="4161" y="24"/>
                      <a:pt x="4001" y="35"/>
                      <a:pt x="3807" y="46"/>
                    </a:cubicBezTo>
                    <a:cubicBezTo>
                      <a:pt x="3407" y="58"/>
                      <a:pt x="2858" y="58"/>
                      <a:pt x="2264" y="58"/>
                    </a:cubicBezTo>
                    <a:lnTo>
                      <a:pt x="720" y="46"/>
                    </a:lnTo>
                    <a:cubicBezTo>
                      <a:pt x="366" y="46"/>
                      <a:pt x="137" y="35"/>
                      <a:pt x="92" y="35"/>
                    </a:cubicBezTo>
                    <a:lnTo>
                      <a:pt x="92" y="184"/>
                    </a:lnTo>
                    <a:cubicBezTo>
                      <a:pt x="80" y="447"/>
                      <a:pt x="69" y="812"/>
                      <a:pt x="57" y="1292"/>
                    </a:cubicBezTo>
                    <a:cubicBezTo>
                      <a:pt x="46" y="1773"/>
                      <a:pt x="23" y="2333"/>
                      <a:pt x="0" y="2984"/>
                    </a:cubicBezTo>
                    <a:cubicBezTo>
                      <a:pt x="1018" y="3007"/>
                      <a:pt x="2126" y="3030"/>
                      <a:pt x="3270" y="3064"/>
                    </a:cubicBezTo>
                    <a:lnTo>
                      <a:pt x="4104" y="3087"/>
                    </a:lnTo>
                    <a:cubicBezTo>
                      <a:pt x="4127" y="2607"/>
                      <a:pt x="4150" y="2173"/>
                      <a:pt x="4173" y="1807"/>
                    </a:cubicBezTo>
                    <a:cubicBezTo>
                      <a:pt x="4207" y="1327"/>
                      <a:pt x="4230" y="950"/>
                      <a:pt x="4253" y="687"/>
                    </a:cubicBezTo>
                    <a:cubicBezTo>
                      <a:pt x="4253" y="561"/>
                      <a:pt x="4264" y="458"/>
                      <a:pt x="4264" y="389"/>
                    </a:cubicBezTo>
                    <a:cubicBezTo>
                      <a:pt x="4276" y="321"/>
                      <a:pt x="4276" y="286"/>
                      <a:pt x="4276" y="286"/>
                    </a:cubicBezTo>
                    <a:lnTo>
                      <a:pt x="4276" y="389"/>
                    </a:lnTo>
                    <a:cubicBezTo>
                      <a:pt x="4276" y="458"/>
                      <a:pt x="4276" y="561"/>
                      <a:pt x="4264" y="675"/>
                    </a:cubicBezTo>
                    <a:cubicBezTo>
                      <a:pt x="4253" y="938"/>
                      <a:pt x="4241" y="1315"/>
                      <a:pt x="4219" y="1807"/>
                    </a:cubicBezTo>
                    <a:cubicBezTo>
                      <a:pt x="4196" y="2173"/>
                      <a:pt x="4173" y="2596"/>
                      <a:pt x="4161" y="3076"/>
                    </a:cubicBezTo>
                    <a:lnTo>
                      <a:pt x="5465" y="3122"/>
                    </a:lnTo>
                    <a:cubicBezTo>
                      <a:pt x="5522" y="2630"/>
                      <a:pt x="5705" y="2173"/>
                      <a:pt x="6013" y="1784"/>
                    </a:cubicBezTo>
                    <a:cubicBezTo>
                      <a:pt x="5556" y="1373"/>
                      <a:pt x="5339" y="755"/>
                      <a:pt x="5419" y="138"/>
                    </a:cubicBezTo>
                    <a:cubicBezTo>
                      <a:pt x="5099" y="69"/>
                      <a:pt x="4767" y="24"/>
                      <a:pt x="443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a:off x="4618095" y="3248384"/>
                <a:ext cx="39775" cy="103175"/>
              </a:xfrm>
              <a:custGeom>
                <a:avLst/>
                <a:gdLst/>
                <a:ahLst/>
                <a:cxnLst/>
                <a:rect l="l" t="t" r="r" b="b"/>
                <a:pathLst>
                  <a:path w="1155" h="2996" extrusionOk="0">
                    <a:moveTo>
                      <a:pt x="1132" y="1"/>
                    </a:moveTo>
                    <a:cubicBezTo>
                      <a:pt x="1052" y="435"/>
                      <a:pt x="812" y="824"/>
                      <a:pt x="469" y="1110"/>
                    </a:cubicBezTo>
                    <a:cubicBezTo>
                      <a:pt x="652" y="1578"/>
                      <a:pt x="629" y="2104"/>
                      <a:pt x="389" y="2550"/>
                    </a:cubicBezTo>
                    <a:cubicBezTo>
                      <a:pt x="298" y="2722"/>
                      <a:pt x="172" y="2859"/>
                      <a:pt x="0" y="2962"/>
                    </a:cubicBezTo>
                    <a:lnTo>
                      <a:pt x="1155" y="2996"/>
                    </a:lnTo>
                    <a:lnTo>
                      <a:pt x="1155" y="2985"/>
                    </a:lnTo>
                    <a:cubicBezTo>
                      <a:pt x="1155" y="2104"/>
                      <a:pt x="1144" y="1315"/>
                      <a:pt x="1132" y="630"/>
                    </a:cubicBezTo>
                    <a:lnTo>
                      <a:pt x="1132"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0"/>
              <p:cNvSpPr/>
              <p:nvPr/>
            </p:nvSpPr>
            <p:spPr>
              <a:xfrm>
                <a:off x="4309043" y="3607854"/>
                <a:ext cx="76004" cy="124044"/>
              </a:xfrm>
              <a:custGeom>
                <a:avLst/>
                <a:gdLst/>
                <a:ahLst/>
                <a:cxnLst/>
                <a:rect l="l" t="t" r="r" b="b"/>
                <a:pathLst>
                  <a:path w="2207" h="3602" extrusionOk="0">
                    <a:moveTo>
                      <a:pt x="743" y="0"/>
                    </a:moveTo>
                    <a:lnTo>
                      <a:pt x="240" y="2767"/>
                    </a:lnTo>
                    <a:cubicBezTo>
                      <a:pt x="172" y="2961"/>
                      <a:pt x="92" y="3236"/>
                      <a:pt x="0" y="3556"/>
                    </a:cubicBezTo>
                    <a:lnTo>
                      <a:pt x="2069" y="3601"/>
                    </a:lnTo>
                    <a:cubicBezTo>
                      <a:pt x="2115" y="2378"/>
                      <a:pt x="2161" y="1189"/>
                      <a:pt x="2207" y="46"/>
                    </a:cubicBezTo>
                    <a:lnTo>
                      <a:pt x="743"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0"/>
              <p:cNvSpPr/>
              <p:nvPr/>
            </p:nvSpPr>
            <p:spPr>
              <a:xfrm>
                <a:off x="4651156" y="4119645"/>
                <a:ext cx="67739" cy="125249"/>
              </a:xfrm>
              <a:custGeom>
                <a:avLst/>
                <a:gdLst/>
                <a:ahLst/>
                <a:cxnLst/>
                <a:rect l="l" t="t" r="r" b="b"/>
                <a:pathLst>
                  <a:path w="1967" h="3637" extrusionOk="0">
                    <a:moveTo>
                      <a:pt x="23" y="1"/>
                    </a:moveTo>
                    <a:cubicBezTo>
                      <a:pt x="12" y="1281"/>
                      <a:pt x="1" y="2482"/>
                      <a:pt x="1" y="3591"/>
                    </a:cubicBezTo>
                    <a:lnTo>
                      <a:pt x="1430" y="3636"/>
                    </a:lnTo>
                    <a:cubicBezTo>
                      <a:pt x="1624" y="2493"/>
                      <a:pt x="1807" y="1270"/>
                      <a:pt x="1967" y="35"/>
                    </a:cubicBezTo>
                    <a:cubicBezTo>
                      <a:pt x="1475" y="24"/>
                      <a:pt x="812" y="12"/>
                      <a:pt x="23"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0"/>
              <p:cNvSpPr/>
              <p:nvPr/>
            </p:nvSpPr>
            <p:spPr>
              <a:xfrm>
                <a:off x="4288174" y="4236185"/>
                <a:ext cx="73249" cy="125249"/>
              </a:xfrm>
              <a:custGeom>
                <a:avLst/>
                <a:gdLst/>
                <a:ahLst/>
                <a:cxnLst/>
                <a:rect l="l" t="t" r="r" b="b"/>
                <a:pathLst>
                  <a:path w="2127" h="3637" extrusionOk="0">
                    <a:moveTo>
                      <a:pt x="0" y="1"/>
                    </a:moveTo>
                    <a:lnTo>
                      <a:pt x="0" y="1"/>
                    </a:lnTo>
                    <a:cubicBezTo>
                      <a:pt x="229" y="1510"/>
                      <a:pt x="389" y="2699"/>
                      <a:pt x="515" y="3591"/>
                    </a:cubicBezTo>
                    <a:lnTo>
                      <a:pt x="2012" y="3636"/>
                    </a:lnTo>
                    <a:cubicBezTo>
                      <a:pt x="2047" y="2722"/>
                      <a:pt x="2081" y="1544"/>
                      <a:pt x="2127" y="149"/>
                    </a:cubicBezTo>
                    <a:lnTo>
                      <a:pt x="2127" y="58"/>
                    </a:lnTo>
                    <a:lnTo>
                      <a:pt x="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0"/>
              <p:cNvSpPr/>
              <p:nvPr/>
            </p:nvSpPr>
            <p:spPr>
              <a:xfrm>
                <a:off x="4524388" y="4116511"/>
                <a:ext cx="124457" cy="126420"/>
              </a:xfrm>
              <a:custGeom>
                <a:avLst/>
                <a:gdLst/>
                <a:ahLst/>
                <a:cxnLst/>
                <a:rect l="l" t="t" r="r" b="b"/>
                <a:pathLst>
                  <a:path w="3614" h="3671" extrusionOk="0">
                    <a:moveTo>
                      <a:pt x="0" y="0"/>
                    </a:moveTo>
                    <a:cubicBezTo>
                      <a:pt x="0" y="1292"/>
                      <a:pt x="0" y="2481"/>
                      <a:pt x="12" y="3567"/>
                    </a:cubicBezTo>
                    <a:cubicBezTo>
                      <a:pt x="1384" y="3602"/>
                      <a:pt x="2607" y="3636"/>
                      <a:pt x="3613" y="3670"/>
                    </a:cubicBezTo>
                    <a:cubicBezTo>
                      <a:pt x="3602" y="2573"/>
                      <a:pt x="3613" y="1372"/>
                      <a:pt x="3613" y="92"/>
                    </a:cubicBezTo>
                    <a:cubicBezTo>
                      <a:pt x="2596" y="69"/>
                      <a:pt x="1361" y="35"/>
                      <a:pt x="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0"/>
              <p:cNvSpPr/>
              <p:nvPr/>
            </p:nvSpPr>
            <p:spPr>
              <a:xfrm>
                <a:off x="4264928" y="3983819"/>
                <a:ext cx="105930" cy="125249"/>
              </a:xfrm>
              <a:custGeom>
                <a:avLst/>
                <a:gdLst/>
                <a:ahLst/>
                <a:cxnLst/>
                <a:rect l="l" t="t" r="r" b="b"/>
                <a:pathLst>
                  <a:path w="3076" h="3637" extrusionOk="0">
                    <a:moveTo>
                      <a:pt x="58" y="1"/>
                    </a:moveTo>
                    <a:lnTo>
                      <a:pt x="58" y="1"/>
                    </a:lnTo>
                    <a:cubicBezTo>
                      <a:pt x="1" y="1190"/>
                      <a:pt x="24" y="2379"/>
                      <a:pt x="138" y="3568"/>
                    </a:cubicBezTo>
                    <a:cubicBezTo>
                      <a:pt x="1007" y="3591"/>
                      <a:pt x="1956" y="3613"/>
                      <a:pt x="2950" y="3636"/>
                    </a:cubicBezTo>
                    <a:cubicBezTo>
                      <a:pt x="2985" y="2516"/>
                      <a:pt x="3030" y="1327"/>
                      <a:pt x="3076" y="81"/>
                    </a:cubicBezTo>
                    <a:cubicBezTo>
                      <a:pt x="2001" y="58"/>
                      <a:pt x="984" y="24"/>
                      <a:pt x="5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0"/>
              <p:cNvSpPr/>
              <p:nvPr/>
            </p:nvSpPr>
            <p:spPr>
              <a:xfrm>
                <a:off x="4270059" y="4109830"/>
                <a:ext cx="96081" cy="125215"/>
              </a:xfrm>
              <a:custGeom>
                <a:avLst/>
                <a:gdLst/>
                <a:ahLst/>
                <a:cxnLst/>
                <a:rect l="l" t="t" r="r" b="b"/>
                <a:pathLst>
                  <a:path w="2790" h="3636" extrusionOk="0">
                    <a:moveTo>
                      <a:pt x="0" y="0"/>
                    </a:moveTo>
                    <a:lnTo>
                      <a:pt x="0" y="0"/>
                    </a:lnTo>
                    <a:cubicBezTo>
                      <a:pt x="35" y="309"/>
                      <a:pt x="69" y="629"/>
                      <a:pt x="126" y="938"/>
                    </a:cubicBezTo>
                    <a:cubicBezTo>
                      <a:pt x="263" y="1921"/>
                      <a:pt x="400" y="2790"/>
                      <a:pt x="515" y="3578"/>
                    </a:cubicBezTo>
                    <a:cubicBezTo>
                      <a:pt x="1201" y="3601"/>
                      <a:pt x="1910" y="3613"/>
                      <a:pt x="2664" y="3636"/>
                    </a:cubicBezTo>
                    <a:cubicBezTo>
                      <a:pt x="2698" y="2561"/>
                      <a:pt x="2744" y="1372"/>
                      <a:pt x="2790" y="69"/>
                    </a:cubicBezTo>
                    <a:lnTo>
                      <a:pt x="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0"/>
              <p:cNvSpPr/>
              <p:nvPr/>
            </p:nvSpPr>
            <p:spPr>
              <a:xfrm>
                <a:off x="4364145" y="4112585"/>
                <a:ext cx="158309" cy="126799"/>
              </a:xfrm>
              <a:custGeom>
                <a:avLst/>
                <a:gdLst/>
                <a:ahLst/>
                <a:cxnLst/>
                <a:rect l="l" t="t" r="r" b="b"/>
                <a:pathLst>
                  <a:path w="4597" h="3682" extrusionOk="0">
                    <a:moveTo>
                      <a:pt x="138" y="0"/>
                    </a:moveTo>
                    <a:cubicBezTo>
                      <a:pt x="92" y="1281"/>
                      <a:pt x="46" y="2481"/>
                      <a:pt x="1" y="3556"/>
                    </a:cubicBezTo>
                    <a:lnTo>
                      <a:pt x="1304" y="3590"/>
                    </a:lnTo>
                    <a:cubicBezTo>
                      <a:pt x="2459" y="3624"/>
                      <a:pt x="3567" y="3647"/>
                      <a:pt x="4596" y="3681"/>
                    </a:cubicBezTo>
                    <a:cubicBezTo>
                      <a:pt x="4573" y="2584"/>
                      <a:pt x="4562" y="1395"/>
                      <a:pt x="4562" y="103"/>
                    </a:cubicBezTo>
                    <a:lnTo>
                      <a:pt x="1613" y="34"/>
                    </a:lnTo>
                    <a:lnTo>
                      <a:pt x="138"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0"/>
              <p:cNvSpPr/>
              <p:nvPr/>
            </p:nvSpPr>
            <p:spPr>
              <a:xfrm>
                <a:off x="4359048" y="4238182"/>
                <a:ext cx="165748" cy="127557"/>
              </a:xfrm>
              <a:custGeom>
                <a:avLst/>
                <a:gdLst/>
                <a:ahLst/>
                <a:cxnLst/>
                <a:rect l="l" t="t" r="r" b="b"/>
                <a:pathLst>
                  <a:path w="4813" h="3704" extrusionOk="0">
                    <a:moveTo>
                      <a:pt x="137" y="0"/>
                    </a:moveTo>
                    <a:lnTo>
                      <a:pt x="137" y="103"/>
                    </a:lnTo>
                    <a:cubicBezTo>
                      <a:pt x="80" y="1486"/>
                      <a:pt x="34" y="2664"/>
                      <a:pt x="0" y="3578"/>
                    </a:cubicBezTo>
                    <a:lnTo>
                      <a:pt x="1578" y="3613"/>
                    </a:lnTo>
                    <a:lnTo>
                      <a:pt x="4813" y="3704"/>
                    </a:lnTo>
                    <a:cubicBezTo>
                      <a:pt x="4801" y="2938"/>
                      <a:pt x="4779" y="2046"/>
                      <a:pt x="4767" y="1040"/>
                    </a:cubicBezTo>
                    <a:cubicBezTo>
                      <a:pt x="4756" y="743"/>
                      <a:pt x="4756" y="446"/>
                      <a:pt x="4744" y="126"/>
                    </a:cubicBezTo>
                    <a:lnTo>
                      <a:pt x="1452" y="34"/>
                    </a:lnTo>
                    <a:lnTo>
                      <a:pt x="137"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0"/>
              <p:cNvSpPr/>
              <p:nvPr/>
            </p:nvSpPr>
            <p:spPr>
              <a:xfrm>
                <a:off x="4653911" y="3868071"/>
                <a:ext cx="81548" cy="126041"/>
              </a:xfrm>
              <a:custGeom>
                <a:avLst/>
                <a:gdLst/>
                <a:ahLst/>
                <a:cxnLst/>
                <a:rect l="l" t="t" r="r" b="b"/>
                <a:pathLst>
                  <a:path w="2368" h="3660" extrusionOk="0">
                    <a:moveTo>
                      <a:pt x="58" y="1"/>
                    </a:moveTo>
                    <a:cubicBezTo>
                      <a:pt x="35" y="1224"/>
                      <a:pt x="12" y="2424"/>
                      <a:pt x="1" y="3579"/>
                    </a:cubicBezTo>
                    <a:cubicBezTo>
                      <a:pt x="938" y="3613"/>
                      <a:pt x="1715" y="3636"/>
                      <a:pt x="2264" y="3659"/>
                    </a:cubicBezTo>
                    <a:cubicBezTo>
                      <a:pt x="2344" y="2459"/>
                      <a:pt x="2367" y="1247"/>
                      <a:pt x="2321" y="47"/>
                    </a:cubicBezTo>
                    <a:cubicBezTo>
                      <a:pt x="1738" y="47"/>
                      <a:pt x="961" y="24"/>
                      <a:pt x="5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0"/>
              <p:cNvSpPr/>
              <p:nvPr/>
            </p:nvSpPr>
            <p:spPr>
              <a:xfrm>
                <a:off x="4651948" y="3993668"/>
                <a:ext cx="79551" cy="125628"/>
              </a:xfrm>
              <a:custGeom>
                <a:avLst/>
                <a:gdLst/>
                <a:ahLst/>
                <a:cxnLst/>
                <a:rect l="l" t="t" r="r" b="b"/>
                <a:pathLst>
                  <a:path w="2310" h="3648" extrusionOk="0">
                    <a:moveTo>
                      <a:pt x="46" y="1"/>
                    </a:moveTo>
                    <a:cubicBezTo>
                      <a:pt x="35" y="847"/>
                      <a:pt x="23" y="1670"/>
                      <a:pt x="12" y="2470"/>
                    </a:cubicBezTo>
                    <a:cubicBezTo>
                      <a:pt x="12" y="2847"/>
                      <a:pt x="0" y="3225"/>
                      <a:pt x="0" y="3590"/>
                    </a:cubicBezTo>
                    <a:cubicBezTo>
                      <a:pt x="789" y="3613"/>
                      <a:pt x="1452" y="3636"/>
                      <a:pt x="1955" y="3648"/>
                    </a:cubicBezTo>
                    <a:cubicBezTo>
                      <a:pt x="2104" y="2447"/>
                      <a:pt x="2241" y="1224"/>
                      <a:pt x="2310" y="46"/>
                    </a:cubicBezTo>
                    <a:cubicBezTo>
                      <a:pt x="1761" y="35"/>
                      <a:pt x="984" y="24"/>
                      <a:pt x="46"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0"/>
              <p:cNvSpPr/>
              <p:nvPr/>
            </p:nvSpPr>
            <p:spPr>
              <a:xfrm>
                <a:off x="4368863" y="3986574"/>
                <a:ext cx="152799" cy="126833"/>
              </a:xfrm>
              <a:custGeom>
                <a:avLst/>
                <a:gdLst/>
                <a:ahLst/>
                <a:cxnLst/>
                <a:rect l="l" t="t" r="r" b="b"/>
                <a:pathLst>
                  <a:path w="4437" h="3683" extrusionOk="0">
                    <a:moveTo>
                      <a:pt x="138" y="1"/>
                    </a:moveTo>
                    <a:cubicBezTo>
                      <a:pt x="92" y="1258"/>
                      <a:pt x="47" y="2447"/>
                      <a:pt x="1" y="3556"/>
                    </a:cubicBezTo>
                    <a:lnTo>
                      <a:pt x="1476" y="3602"/>
                    </a:lnTo>
                    <a:lnTo>
                      <a:pt x="4436" y="3682"/>
                    </a:lnTo>
                    <a:cubicBezTo>
                      <a:pt x="4425" y="2550"/>
                      <a:pt x="4425" y="1361"/>
                      <a:pt x="4425" y="115"/>
                    </a:cubicBezTo>
                    <a:lnTo>
                      <a:pt x="1761" y="47"/>
                    </a:lnTo>
                    <a:lnTo>
                      <a:pt x="138"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0"/>
              <p:cNvSpPr/>
              <p:nvPr/>
            </p:nvSpPr>
            <p:spPr>
              <a:xfrm>
                <a:off x="4266891" y="3858256"/>
                <a:ext cx="108719" cy="125215"/>
              </a:xfrm>
              <a:custGeom>
                <a:avLst/>
                <a:gdLst/>
                <a:ahLst/>
                <a:cxnLst/>
                <a:rect l="l" t="t" r="r" b="b"/>
                <a:pathLst>
                  <a:path w="3157" h="3636" extrusionOk="0">
                    <a:moveTo>
                      <a:pt x="401" y="0"/>
                    </a:moveTo>
                    <a:cubicBezTo>
                      <a:pt x="195" y="1178"/>
                      <a:pt x="69" y="2366"/>
                      <a:pt x="1" y="3555"/>
                    </a:cubicBezTo>
                    <a:lnTo>
                      <a:pt x="3019" y="3635"/>
                    </a:lnTo>
                    <a:cubicBezTo>
                      <a:pt x="3065" y="2492"/>
                      <a:pt x="3110" y="1303"/>
                      <a:pt x="3156" y="80"/>
                    </a:cubicBezTo>
                    <a:cubicBezTo>
                      <a:pt x="2173" y="46"/>
                      <a:pt x="1247" y="23"/>
                      <a:pt x="40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0"/>
              <p:cNvSpPr/>
              <p:nvPr/>
            </p:nvSpPr>
            <p:spPr>
              <a:xfrm>
                <a:off x="4524009" y="3990535"/>
                <a:ext cx="126386" cy="126799"/>
              </a:xfrm>
              <a:custGeom>
                <a:avLst/>
                <a:gdLst/>
                <a:ahLst/>
                <a:cxnLst/>
                <a:rect l="l" t="t" r="r" b="b"/>
                <a:pathLst>
                  <a:path w="3670" h="3682" extrusionOk="0">
                    <a:moveTo>
                      <a:pt x="11" y="0"/>
                    </a:moveTo>
                    <a:cubicBezTo>
                      <a:pt x="11" y="1246"/>
                      <a:pt x="0" y="2447"/>
                      <a:pt x="11" y="3567"/>
                    </a:cubicBezTo>
                    <a:cubicBezTo>
                      <a:pt x="1383" y="3613"/>
                      <a:pt x="2618" y="3647"/>
                      <a:pt x="3635" y="3681"/>
                    </a:cubicBezTo>
                    <a:cubicBezTo>
                      <a:pt x="3635" y="3304"/>
                      <a:pt x="3635" y="2938"/>
                      <a:pt x="3647" y="2561"/>
                    </a:cubicBezTo>
                    <a:cubicBezTo>
                      <a:pt x="3647" y="1761"/>
                      <a:pt x="3658" y="938"/>
                      <a:pt x="3670" y="92"/>
                    </a:cubicBezTo>
                    <a:cubicBezTo>
                      <a:pt x="2618" y="69"/>
                      <a:pt x="1383" y="35"/>
                      <a:pt x="1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0"/>
              <p:cNvSpPr/>
              <p:nvPr/>
            </p:nvSpPr>
            <p:spPr>
              <a:xfrm>
                <a:off x="4218883" y="3144070"/>
                <a:ext cx="90949" cy="80343"/>
              </a:xfrm>
              <a:custGeom>
                <a:avLst/>
                <a:gdLst/>
                <a:ahLst/>
                <a:cxnLst/>
                <a:rect l="l" t="t" r="r" b="b"/>
                <a:pathLst>
                  <a:path w="2641" h="2333" extrusionOk="0">
                    <a:moveTo>
                      <a:pt x="2641" y="0"/>
                    </a:moveTo>
                    <a:lnTo>
                      <a:pt x="2641" y="0"/>
                    </a:lnTo>
                    <a:cubicBezTo>
                      <a:pt x="1967" y="286"/>
                      <a:pt x="1372" y="720"/>
                      <a:pt x="892" y="1281"/>
                    </a:cubicBezTo>
                    <a:cubicBezTo>
                      <a:pt x="572" y="1635"/>
                      <a:pt x="275" y="1978"/>
                      <a:pt x="0" y="2275"/>
                    </a:cubicBezTo>
                    <a:cubicBezTo>
                      <a:pt x="583" y="2298"/>
                      <a:pt x="1361" y="2310"/>
                      <a:pt x="2298" y="2332"/>
                    </a:cubicBezTo>
                    <a:cubicBezTo>
                      <a:pt x="2344" y="2012"/>
                      <a:pt x="2389" y="1704"/>
                      <a:pt x="2424" y="1418"/>
                    </a:cubicBezTo>
                    <a:cubicBezTo>
                      <a:pt x="2515" y="846"/>
                      <a:pt x="2584" y="366"/>
                      <a:pt x="2641"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0"/>
              <p:cNvSpPr/>
              <p:nvPr/>
            </p:nvSpPr>
            <p:spPr>
              <a:xfrm>
                <a:off x="4177144" y="3340920"/>
                <a:ext cx="105930" cy="83476"/>
              </a:xfrm>
              <a:custGeom>
                <a:avLst/>
                <a:gdLst/>
                <a:ahLst/>
                <a:cxnLst/>
                <a:rect l="l" t="t" r="r" b="b"/>
                <a:pathLst>
                  <a:path w="3076" h="2424" extrusionOk="0">
                    <a:moveTo>
                      <a:pt x="0" y="0"/>
                    </a:moveTo>
                    <a:lnTo>
                      <a:pt x="1967" y="2230"/>
                    </a:lnTo>
                    <a:lnTo>
                      <a:pt x="2138" y="2424"/>
                    </a:lnTo>
                    <a:lnTo>
                      <a:pt x="2893" y="1635"/>
                    </a:lnTo>
                    <a:cubicBezTo>
                      <a:pt x="2916" y="1475"/>
                      <a:pt x="2927" y="1326"/>
                      <a:pt x="2950" y="1178"/>
                    </a:cubicBezTo>
                    <a:cubicBezTo>
                      <a:pt x="2984" y="812"/>
                      <a:pt x="3030" y="446"/>
                      <a:pt x="3076" y="92"/>
                    </a:cubicBezTo>
                    <a:cubicBezTo>
                      <a:pt x="1830" y="57"/>
                      <a:pt x="778" y="23"/>
                      <a:pt x="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0"/>
              <p:cNvSpPr/>
              <p:nvPr/>
            </p:nvSpPr>
            <p:spPr>
              <a:xfrm>
                <a:off x="4144083" y="3223967"/>
                <a:ext cx="153970" cy="117363"/>
              </a:xfrm>
              <a:custGeom>
                <a:avLst/>
                <a:gdLst/>
                <a:ahLst/>
                <a:cxnLst/>
                <a:rect l="l" t="t" r="r" b="b"/>
                <a:pathLst>
                  <a:path w="4471" h="3408" extrusionOk="0">
                    <a:moveTo>
                      <a:pt x="2138" y="1"/>
                    </a:moveTo>
                    <a:cubicBezTo>
                      <a:pt x="1075" y="1190"/>
                      <a:pt x="332" y="1956"/>
                      <a:pt x="92" y="2207"/>
                    </a:cubicBezTo>
                    <a:lnTo>
                      <a:pt x="0" y="2299"/>
                    </a:lnTo>
                    <a:lnTo>
                      <a:pt x="915" y="3339"/>
                    </a:lnTo>
                    <a:cubicBezTo>
                      <a:pt x="1692" y="3362"/>
                      <a:pt x="2767" y="3385"/>
                      <a:pt x="4047" y="3408"/>
                    </a:cubicBezTo>
                    <a:cubicBezTo>
                      <a:pt x="4184" y="2184"/>
                      <a:pt x="4333" y="1053"/>
                      <a:pt x="4470" y="81"/>
                    </a:cubicBezTo>
                    <a:cubicBezTo>
                      <a:pt x="3510" y="58"/>
                      <a:pt x="2721" y="24"/>
                      <a:pt x="2138"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0"/>
              <p:cNvSpPr/>
              <p:nvPr/>
            </p:nvSpPr>
            <p:spPr>
              <a:xfrm>
                <a:off x="4286590" y="3226722"/>
                <a:ext cx="113403" cy="117363"/>
              </a:xfrm>
              <a:custGeom>
                <a:avLst/>
                <a:gdLst/>
                <a:ahLst/>
                <a:cxnLst/>
                <a:rect l="l" t="t" r="r" b="b"/>
                <a:pathLst>
                  <a:path w="3293" h="3408" extrusionOk="0">
                    <a:moveTo>
                      <a:pt x="412" y="1"/>
                    </a:moveTo>
                    <a:cubicBezTo>
                      <a:pt x="286" y="973"/>
                      <a:pt x="149" y="2104"/>
                      <a:pt x="1" y="3339"/>
                    </a:cubicBezTo>
                    <a:lnTo>
                      <a:pt x="3156" y="3408"/>
                    </a:lnTo>
                    <a:cubicBezTo>
                      <a:pt x="3179" y="3076"/>
                      <a:pt x="3190" y="2733"/>
                      <a:pt x="3201" y="2413"/>
                    </a:cubicBezTo>
                    <a:cubicBezTo>
                      <a:pt x="3236" y="1556"/>
                      <a:pt x="3270" y="767"/>
                      <a:pt x="3293" y="81"/>
                    </a:cubicBezTo>
                    <a:cubicBezTo>
                      <a:pt x="2230" y="58"/>
                      <a:pt x="1258" y="24"/>
                      <a:pt x="412"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0"/>
              <p:cNvSpPr/>
              <p:nvPr/>
            </p:nvSpPr>
            <p:spPr>
              <a:xfrm>
                <a:off x="4521254" y="3864937"/>
                <a:ext cx="4339" cy="122460"/>
              </a:xfrm>
              <a:custGeom>
                <a:avLst/>
                <a:gdLst/>
                <a:ahLst/>
                <a:cxnLst/>
                <a:rect l="l" t="t" r="r" b="b"/>
                <a:pathLst>
                  <a:path w="126" h="3556" extrusionOk="0">
                    <a:moveTo>
                      <a:pt x="23" y="0"/>
                    </a:moveTo>
                    <a:cubicBezTo>
                      <a:pt x="11" y="1224"/>
                      <a:pt x="0" y="2413"/>
                      <a:pt x="0" y="3556"/>
                    </a:cubicBezTo>
                    <a:lnTo>
                      <a:pt x="91" y="3556"/>
                    </a:lnTo>
                    <a:cubicBezTo>
                      <a:pt x="103" y="2424"/>
                      <a:pt x="103" y="1224"/>
                      <a:pt x="126"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0"/>
              <p:cNvSpPr/>
              <p:nvPr/>
            </p:nvSpPr>
            <p:spPr>
              <a:xfrm>
                <a:off x="4531482" y="3463349"/>
                <a:ext cx="3582" cy="20904"/>
              </a:xfrm>
              <a:custGeom>
                <a:avLst/>
                <a:gdLst/>
                <a:ahLst/>
                <a:cxnLst/>
                <a:rect l="l" t="t" r="r" b="b"/>
                <a:pathLst>
                  <a:path w="104" h="607" extrusionOk="0">
                    <a:moveTo>
                      <a:pt x="103" y="1"/>
                    </a:moveTo>
                    <a:cubicBezTo>
                      <a:pt x="80" y="12"/>
                      <a:pt x="46" y="24"/>
                      <a:pt x="23" y="35"/>
                    </a:cubicBezTo>
                    <a:cubicBezTo>
                      <a:pt x="23" y="218"/>
                      <a:pt x="12" y="412"/>
                      <a:pt x="0" y="607"/>
                    </a:cubicBezTo>
                    <a:lnTo>
                      <a:pt x="80" y="607"/>
                    </a:lnTo>
                    <a:cubicBezTo>
                      <a:pt x="80" y="401"/>
                      <a:pt x="103" y="195"/>
                      <a:pt x="1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0"/>
              <p:cNvSpPr/>
              <p:nvPr/>
            </p:nvSpPr>
            <p:spPr>
              <a:xfrm>
                <a:off x="4527522" y="3487387"/>
                <a:ext cx="6750" cy="122460"/>
              </a:xfrm>
              <a:custGeom>
                <a:avLst/>
                <a:gdLst/>
                <a:ahLst/>
                <a:cxnLst/>
                <a:rect l="l" t="t" r="r" b="b"/>
                <a:pathLst>
                  <a:path w="196" h="3556" extrusionOk="0">
                    <a:moveTo>
                      <a:pt x="115" y="0"/>
                    </a:moveTo>
                    <a:cubicBezTo>
                      <a:pt x="70" y="1132"/>
                      <a:pt x="35" y="2321"/>
                      <a:pt x="1" y="3555"/>
                    </a:cubicBezTo>
                    <a:lnTo>
                      <a:pt x="92" y="3555"/>
                    </a:lnTo>
                    <a:cubicBezTo>
                      <a:pt x="127" y="2321"/>
                      <a:pt x="161" y="1132"/>
                      <a:pt x="19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0"/>
              <p:cNvSpPr/>
              <p:nvPr/>
            </p:nvSpPr>
            <p:spPr>
              <a:xfrm>
                <a:off x="4524388" y="3613364"/>
                <a:ext cx="6336" cy="122460"/>
              </a:xfrm>
              <a:custGeom>
                <a:avLst/>
                <a:gdLst/>
                <a:ahLst/>
                <a:cxnLst/>
                <a:rect l="l" t="t" r="r" b="b"/>
                <a:pathLst>
                  <a:path w="184" h="3556" extrusionOk="0">
                    <a:moveTo>
                      <a:pt x="81" y="0"/>
                    </a:moveTo>
                    <a:cubicBezTo>
                      <a:pt x="46" y="1144"/>
                      <a:pt x="23" y="2332"/>
                      <a:pt x="0" y="3556"/>
                    </a:cubicBezTo>
                    <a:lnTo>
                      <a:pt x="103" y="3556"/>
                    </a:lnTo>
                    <a:cubicBezTo>
                      <a:pt x="126" y="2332"/>
                      <a:pt x="149" y="1144"/>
                      <a:pt x="18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0"/>
              <p:cNvSpPr/>
              <p:nvPr/>
            </p:nvSpPr>
            <p:spPr>
              <a:xfrm>
                <a:off x="4542881" y="3134599"/>
                <a:ext cx="6336" cy="96115"/>
              </a:xfrm>
              <a:custGeom>
                <a:avLst/>
                <a:gdLst/>
                <a:ahLst/>
                <a:cxnLst/>
                <a:rect l="l" t="t" r="r" b="b"/>
                <a:pathLst>
                  <a:path w="184" h="2791" extrusionOk="0">
                    <a:moveTo>
                      <a:pt x="184" y="1"/>
                    </a:moveTo>
                    <a:cubicBezTo>
                      <a:pt x="184" y="1"/>
                      <a:pt x="184" y="35"/>
                      <a:pt x="172" y="92"/>
                    </a:cubicBezTo>
                    <a:cubicBezTo>
                      <a:pt x="161" y="161"/>
                      <a:pt x="161" y="264"/>
                      <a:pt x="149" y="390"/>
                    </a:cubicBezTo>
                    <a:cubicBezTo>
                      <a:pt x="138" y="653"/>
                      <a:pt x="115" y="1030"/>
                      <a:pt x="81" y="1521"/>
                    </a:cubicBezTo>
                    <a:cubicBezTo>
                      <a:pt x="58" y="1887"/>
                      <a:pt x="35" y="2310"/>
                      <a:pt x="1" y="2790"/>
                    </a:cubicBezTo>
                    <a:lnTo>
                      <a:pt x="58" y="2790"/>
                    </a:lnTo>
                    <a:cubicBezTo>
                      <a:pt x="81" y="2310"/>
                      <a:pt x="104" y="1887"/>
                      <a:pt x="115" y="1521"/>
                    </a:cubicBezTo>
                    <a:cubicBezTo>
                      <a:pt x="138" y="1030"/>
                      <a:pt x="161" y="641"/>
                      <a:pt x="172" y="378"/>
                    </a:cubicBezTo>
                    <a:cubicBezTo>
                      <a:pt x="172" y="252"/>
                      <a:pt x="184" y="161"/>
                      <a:pt x="184" y="92"/>
                    </a:cubicBezTo>
                    <a:cubicBezTo>
                      <a:pt x="184" y="35"/>
                      <a:pt x="184" y="1"/>
                      <a:pt x="18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0"/>
              <p:cNvSpPr/>
              <p:nvPr/>
            </p:nvSpPr>
            <p:spPr>
              <a:xfrm>
                <a:off x="4536992" y="3233438"/>
                <a:ext cx="7886" cy="114608"/>
              </a:xfrm>
              <a:custGeom>
                <a:avLst/>
                <a:gdLst/>
                <a:ahLst/>
                <a:cxnLst/>
                <a:rect l="l" t="t" r="r" b="b"/>
                <a:pathLst>
                  <a:path w="229" h="3328" extrusionOk="0">
                    <a:moveTo>
                      <a:pt x="172" y="0"/>
                    </a:moveTo>
                    <a:cubicBezTo>
                      <a:pt x="126" y="789"/>
                      <a:pt x="80" y="1727"/>
                      <a:pt x="35" y="2778"/>
                    </a:cubicBezTo>
                    <a:cubicBezTo>
                      <a:pt x="23" y="2961"/>
                      <a:pt x="23" y="3144"/>
                      <a:pt x="0" y="3327"/>
                    </a:cubicBezTo>
                    <a:lnTo>
                      <a:pt x="80" y="3327"/>
                    </a:lnTo>
                    <a:cubicBezTo>
                      <a:pt x="80" y="3144"/>
                      <a:pt x="92" y="2961"/>
                      <a:pt x="92" y="2790"/>
                    </a:cubicBezTo>
                    <a:cubicBezTo>
                      <a:pt x="149" y="1727"/>
                      <a:pt x="183" y="789"/>
                      <a:pt x="2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0"/>
              <p:cNvSpPr/>
              <p:nvPr/>
            </p:nvSpPr>
            <p:spPr>
              <a:xfrm>
                <a:off x="4522425" y="3738961"/>
                <a:ext cx="5131" cy="122839"/>
              </a:xfrm>
              <a:custGeom>
                <a:avLst/>
                <a:gdLst/>
                <a:ahLst/>
                <a:cxnLst/>
                <a:rect l="l" t="t" r="r" b="b"/>
                <a:pathLst>
                  <a:path w="149" h="3567" extrusionOk="0">
                    <a:moveTo>
                      <a:pt x="57" y="0"/>
                    </a:moveTo>
                    <a:cubicBezTo>
                      <a:pt x="46" y="606"/>
                      <a:pt x="35" y="1212"/>
                      <a:pt x="23" y="1818"/>
                    </a:cubicBezTo>
                    <a:cubicBezTo>
                      <a:pt x="12" y="2412"/>
                      <a:pt x="0" y="2995"/>
                      <a:pt x="0" y="3567"/>
                    </a:cubicBezTo>
                    <a:lnTo>
                      <a:pt x="92" y="3567"/>
                    </a:lnTo>
                    <a:cubicBezTo>
                      <a:pt x="92" y="2995"/>
                      <a:pt x="103" y="2412"/>
                      <a:pt x="115" y="1818"/>
                    </a:cubicBezTo>
                    <a:cubicBezTo>
                      <a:pt x="126" y="1212"/>
                      <a:pt x="138" y="606"/>
                      <a:pt x="14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0"/>
              <p:cNvSpPr/>
              <p:nvPr/>
            </p:nvSpPr>
            <p:spPr>
              <a:xfrm>
                <a:off x="4532274" y="3351149"/>
                <a:ext cx="7094" cy="110269"/>
              </a:xfrm>
              <a:custGeom>
                <a:avLst/>
                <a:gdLst/>
                <a:ahLst/>
                <a:cxnLst/>
                <a:rect l="l" t="t" r="r" b="b"/>
                <a:pathLst>
                  <a:path w="206" h="3202" extrusionOk="0">
                    <a:moveTo>
                      <a:pt x="137" y="1"/>
                    </a:moveTo>
                    <a:cubicBezTo>
                      <a:pt x="92" y="984"/>
                      <a:pt x="46" y="2058"/>
                      <a:pt x="0" y="3202"/>
                    </a:cubicBezTo>
                    <a:lnTo>
                      <a:pt x="80" y="3190"/>
                    </a:lnTo>
                    <a:cubicBezTo>
                      <a:pt x="126" y="2047"/>
                      <a:pt x="172" y="984"/>
                      <a:pt x="20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0"/>
              <p:cNvSpPr/>
              <p:nvPr/>
            </p:nvSpPr>
            <p:spPr>
              <a:xfrm>
                <a:off x="4521254" y="3990535"/>
                <a:ext cx="3168" cy="122873"/>
              </a:xfrm>
              <a:custGeom>
                <a:avLst/>
                <a:gdLst/>
                <a:ahLst/>
                <a:cxnLst/>
                <a:rect l="l" t="t" r="r" b="b"/>
                <a:pathLst>
                  <a:path w="92" h="3568" extrusionOk="0">
                    <a:moveTo>
                      <a:pt x="0" y="0"/>
                    </a:moveTo>
                    <a:lnTo>
                      <a:pt x="0" y="3567"/>
                    </a:lnTo>
                    <a:lnTo>
                      <a:pt x="80" y="3567"/>
                    </a:lnTo>
                    <a:cubicBezTo>
                      <a:pt x="80" y="2447"/>
                      <a:pt x="91" y="1246"/>
                      <a:pt x="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0"/>
              <p:cNvSpPr/>
              <p:nvPr/>
            </p:nvSpPr>
            <p:spPr>
              <a:xfrm>
                <a:off x="4521254" y="4116511"/>
                <a:ext cx="3547" cy="122873"/>
              </a:xfrm>
              <a:custGeom>
                <a:avLst/>
                <a:gdLst/>
                <a:ahLst/>
                <a:cxnLst/>
                <a:rect l="l" t="t" r="r" b="b"/>
                <a:pathLst>
                  <a:path w="103" h="3568" extrusionOk="0">
                    <a:moveTo>
                      <a:pt x="0" y="0"/>
                    </a:moveTo>
                    <a:cubicBezTo>
                      <a:pt x="0" y="1281"/>
                      <a:pt x="23" y="2470"/>
                      <a:pt x="34" y="3567"/>
                    </a:cubicBezTo>
                    <a:lnTo>
                      <a:pt x="103" y="3567"/>
                    </a:lnTo>
                    <a:cubicBezTo>
                      <a:pt x="91" y="2481"/>
                      <a:pt x="91" y="1281"/>
                      <a:pt x="9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0"/>
              <p:cNvSpPr/>
              <p:nvPr/>
            </p:nvSpPr>
            <p:spPr>
              <a:xfrm>
                <a:off x="4522425" y="4242487"/>
                <a:ext cx="4374" cy="123252"/>
              </a:xfrm>
              <a:custGeom>
                <a:avLst/>
                <a:gdLst/>
                <a:ahLst/>
                <a:cxnLst/>
                <a:rect l="l" t="t" r="r" b="b"/>
                <a:pathLst>
                  <a:path w="127" h="3579" extrusionOk="0">
                    <a:moveTo>
                      <a:pt x="0" y="1"/>
                    </a:moveTo>
                    <a:cubicBezTo>
                      <a:pt x="0" y="309"/>
                      <a:pt x="12" y="618"/>
                      <a:pt x="12" y="915"/>
                    </a:cubicBezTo>
                    <a:cubicBezTo>
                      <a:pt x="35" y="1921"/>
                      <a:pt x="46" y="2813"/>
                      <a:pt x="69" y="3579"/>
                    </a:cubicBezTo>
                    <a:lnTo>
                      <a:pt x="126" y="3579"/>
                    </a:lnTo>
                    <a:cubicBezTo>
                      <a:pt x="103" y="2813"/>
                      <a:pt x="92" y="1921"/>
                      <a:pt x="80" y="915"/>
                    </a:cubicBezTo>
                    <a:cubicBezTo>
                      <a:pt x="80" y="618"/>
                      <a:pt x="80" y="321"/>
                      <a:pt x="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0"/>
              <p:cNvSpPr/>
              <p:nvPr/>
            </p:nvSpPr>
            <p:spPr>
              <a:xfrm>
                <a:off x="4653911" y="3627139"/>
                <a:ext cx="5166" cy="112611"/>
              </a:xfrm>
              <a:custGeom>
                <a:avLst/>
                <a:gdLst/>
                <a:ahLst/>
                <a:cxnLst/>
                <a:rect l="l" t="t" r="r" b="b"/>
                <a:pathLst>
                  <a:path w="150" h="3270" extrusionOk="0">
                    <a:moveTo>
                      <a:pt x="58" y="0"/>
                    </a:moveTo>
                    <a:cubicBezTo>
                      <a:pt x="35" y="1052"/>
                      <a:pt x="23" y="2150"/>
                      <a:pt x="1" y="3270"/>
                    </a:cubicBezTo>
                    <a:lnTo>
                      <a:pt x="104" y="3270"/>
                    </a:lnTo>
                    <a:cubicBezTo>
                      <a:pt x="126" y="2207"/>
                      <a:pt x="138" y="1178"/>
                      <a:pt x="149" y="183"/>
                    </a:cubicBezTo>
                    <a:cubicBezTo>
                      <a:pt x="115" y="126"/>
                      <a:pt x="81" y="69"/>
                      <a:pt x="5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0"/>
              <p:cNvSpPr/>
              <p:nvPr/>
            </p:nvSpPr>
            <p:spPr>
              <a:xfrm>
                <a:off x="4652327" y="3742095"/>
                <a:ext cx="5166" cy="123252"/>
              </a:xfrm>
              <a:custGeom>
                <a:avLst/>
                <a:gdLst/>
                <a:ahLst/>
                <a:cxnLst/>
                <a:rect l="l" t="t" r="r" b="b"/>
                <a:pathLst>
                  <a:path w="150" h="3579" extrusionOk="0">
                    <a:moveTo>
                      <a:pt x="47" y="1"/>
                    </a:moveTo>
                    <a:cubicBezTo>
                      <a:pt x="35" y="744"/>
                      <a:pt x="24" y="1498"/>
                      <a:pt x="12" y="2276"/>
                    </a:cubicBezTo>
                    <a:cubicBezTo>
                      <a:pt x="12" y="2710"/>
                      <a:pt x="1" y="3144"/>
                      <a:pt x="1" y="3579"/>
                    </a:cubicBezTo>
                    <a:lnTo>
                      <a:pt x="92" y="3579"/>
                    </a:lnTo>
                    <a:cubicBezTo>
                      <a:pt x="92" y="3156"/>
                      <a:pt x="104" y="2710"/>
                      <a:pt x="115" y="2276"/>
                    </a:cubicBezTo>
                    <a:cubicBezTo>
                      <a:pt x="127" y="1510"/>
                      <a:pt x="138" y="755"/>
                      <a:pt x="15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0"/>
              <p:cNvSpPr/>
              <p:nvPr/>
            </p:nvSpPr>
            <p:spPr>
              <a:xfrm>
                <a:off x="4657080" y="3237777"/>
                <a:ext cx="3168" cy="113781"/>
              </a:xfrm>
              <a:custGeom>
                <a:avLst/>
                <a:gdLst/>
                <a:ahLst/>
                <a:cxnLst/>
                <a:rect l="l" t="t" r="r" b="b"/>
                <a:pathLst>
                  <a:path w="92" h="3304" extrusionOk="0">
                    <a:moveTo>
                      <a:pt x="34" y="0"/>
                    </a:moveTo>
                    <a:cubicBezTo>
                      <a:pt x="34" y="103"/>
                      <a:pt x="23" y="206"/>
                      <a:pt x="0" y="309"/>
                    </a:cubicBezTo>
                    <a:lnTo>
                      <a:pt x="0" y="926"/>
                    </a:lnTo>
                    <a:cubicBezTo>
                      <a:pt x="12" y="1623"/>
                      <a:pt x="23" y="2412"/>
                      <a:pt x="23" y="3293"/>
                    </a:cubicBezTo>
                    <a:lnTo>
                      <a:pt x="23" y="3304"/>
                    </a:lnTo>
                    <a:lnTo>
                      <a:pt x="92" y="3304"/>
                    </a:lnTo>
                    <a:lnTo>
                      <a:pt x="92" y="3281"/>
                    </a:lnTo>
                    <a:cubicBezTo>
                      <a:pt x="92" y="2412"/>
                      <a:pt x="69" y="1623"/>
                      <a:pt x="57" y="926"/>
                    </a:cubicBezTo>
                    <a:cubicBezTo>
                      <a:pt x="57" y="595"/>
                      <a:pt x="57" y="286"/>
                      <a:pt x="3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0"/>
              <p:cNvSpPr/>
              <p:nvPr/>
            </p:nvSpPr>
            <p:spPr>
              <a:xfrm>
                <a:off x="4657837" y="3354283"/>
                <a:ext cx="2411" cy="51243"/>
              </a:xfrm>
              <a:custGeom>
                <a:avLst/>
                <a:gdLst/>
                <a:ahLst/>
                <a:cxnLst/>
                <a:rect l="l" t="t" r="r" b="b"/>
                <a:pathLst>
                  <a:path w="70" h="1488" extrusionOk="0">
                    <a:moveTo>
                      <a:pt x="1" y="1"/>
                    </a:moveTo>
                    <a:cubicBezTo>
                      <a:pt x="1" y="470"/>
                      <a:pt x="1" y="961"/>
                      <a:pt x="1" y="1487"/>
                    </a:cubicBezTo>
                    <a:lnTo>
                      <a:pt x="70" y="1487"/>
                    </a:lnTo>
                    <a:cubicBezTo>
                      <a:pt x="70" y="973"/>
                      <a:pt x="70" y="470"/>
                      <a:pt x="70"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0"/>
              <p:cNvSpPr/>
              <p:nvPr/>
            </p:nvSpPr>
            <p:spPr>
              <a:xfrm>
                <a:off x="4655874" y="3160979"/>
                <a:ext cx="1997" cy="66568"/>
              </a:xfrm>
              <a:custGeom>
                <a:avLst/>
                <a:gdLst/>
                <a:ahLst/>
                <a:cxnLst/>
                <a:rect l="l" t="t" r="r" b="b"/>
                <a:pathLst>
                  <a:path w="58" h="1933" extrusionOk="0">
                    <a:moveTo>
                      <a:pt x="12" y="1"/>
                    </a:moveTo>
                    <a:lnTo>
                      <a:pt x="1" y="12"/>
                    </a:lnTo>
                    <a:lnTo>
                      <a:pt x="1" y="264"/>
                    </a:lnTo>
                    <a:cubicBezTo>
                      <a:pt x="1" y="527"/>
                      <a:pt x="1" y="904"/>
                      <a:pt x="12" y="1384"/>
                    </a:cubicBezTo>
                    <a:lnTo>
                      <a:pt x="12" y="1658"/>
                    </a:lnTo>
                    <a:cubicBezTo>
                      <a:pt x="35" y="1750"/>
                      <a:pt x="47" y="1841"/>
                      <a:pt x="58" y="1933"/>
                    </a:cubicBezTo>
                    <a:cubicBezTo>
                      <a:pt x="58" y="1739"/>
                      <a:pt x="47" y="1556"/>
                      <a:pt x="47" y="1384"/>
                    </a:cubicBezTo>
                    <a:cubicBezTo>
                      <a:pt x="35" y="904"/>
                      <a:pt x="24" y="527"/>
                      <a:pt x="24" y="264"/>
                    </a:cubicBezTo>
                    <a:cubicBezTo>
                      <a:pt x="24" y="149"/>
                      <a:pt x="24" y="69"/>
                      <a:pt x="1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0"/>
              <p:cNvSpPr/>
              <p:nvPr/>
            </p:nvSpPr>
            <p:spPr>
              <a:xfrm>
                <a:off x="4650364" y="3868071"/>
                <a:ext cx="5544" cy="123286"/>
              </a:xfrm>
              <a:custGeom>
                <a:avLst/>
                <a:gdLst/>
                <a:ahLst/>
                <a:cxnLst/>
                <a:rect l="l" t="t" r="r" b="b"/>
                <a:pathLst>
                  <a:path w="161" h="3580" extrusionOk="0">
                    <a:moveTo>
                      <a:pt x="58" y="1"/>
                    </a:moveTo>
                    <a:cubicBezTo>
                      <a:pt x="35" y="1224"/>
                      <a:pt x="24" y="2424"/>
                      <a:pt x="1" y="3579"/>
                    </a:cubicBezTo>
                    <a:lnTo>
                      <a:pt x="104" y="3579"/>
                    </a:lnTo>
                    <a:cubicBezTo>
                      <a:pt x="115" y="2424"/>
                      <a:pt x="126" y="1224"/>
                      <a:pt x="16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0"/>
              <p:cNvSpPr/>
              <p:nvPr/>
            </p:nvSpPr>
            <p:spPr>
              <a:xfrm>
                <a:off x="4648401" y="4119645"/>
                <a:ext cx="3582" cy="123286"/>
              </a:xfrm>
              <a:custGeom>
                <a:avLst/>
                <a:gdLst/>
                <a:ahLst/>
                <a:cxnLst/>
                <a:rect l="l" t="t" r="r" b="b"/>
                <a:pathLst>
                  <a:path w="104" h="3580" extrusionOk="0">
                    <a:moveTo>
                      <a:pt x="12" y="1"/>
                    </a:moveTo>
                    <a:cubicBezTo>
                      <a:pt x="12" y="1281"/>
                      <a:pt x="1" y="2482"/>
                      <a:pt x="12" y="3579"/>
                    </a:cubicBezTo>
                    <a:lnTo>
                      <a:pt x="92" y="3579"/>
                    </a:lnTo>
                    <a:cubicBezTo>
                      <a:pt x="81" y="2482"/>
                      <a:pt x="92" y="1281"/>
                      <a:pt x="1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0"/>
              <p:cNvSpPr/>
              <p:nvPr/>
            </p:nvSpPr>
            <p:spPr>
              <a:xfrm>
                <a:off x="4648814" y="4245242"/>
                <a:ext cx="3168" cy="124457"/>
              </a:xfrm>
              <a:custGeom>
                <a:avLst/>
                <a:gdLst/>
                <a:ahLst/>
                <a:cxnLst/>
                <a:rect l="l" t="t" r="r" b="b"/>
                <a:pathLst>
                  <a:path w="92" h="3614" extrusionOk="0">
                    <a:moveTo>
                      <a:pt x="0" y="1"/>
                    </a:moveTo>
                    <a:cubicBezTo>
                      <a:pt x="0" y="447"/>
                      <a:pt x="0" y="881"/>
                      <a:pt x="11" y="1293"/>
                    </a:cubicBezTo>
                    <a:cubicBezTo>
                      <a:pt x="11" y="2150"/>
                      <a:pt x="23" y="2927"/>
                      <a:pt x="34" y="3613"/>
                    </a:cubicBezTo>
                    <a:lnTo>
                      <a:pt x="91" y="3613"/>
                    </a:lnTo>
                    <a:cubicBezTo>
                      <a:pt x="91" y="2927"/>
                      <a:pt x="69" y="2150"/>
                      <a:pt x="69" y="1293"/>
                    </a:cubicBezTo>
                    <a:cubicBezTo>
                      <a:pt x="69" y="881"/>
                      <a:pt x="69" y="447"/>
                      <a:pt x="6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0"/>
              <p:cNvSpPr/>
              <p:nvPr/>
            </p:nvSpPr>
            <p:spPr>
              <a:xfrm>
                <a:off x="4649193" y="3993668"/>
                <a:ext cx="4374" cy="123665"/>
              </a:xfrm>
              <a:custGeom>
                <a:avLst/>
                <a:gdLst/>
                <a:ahLst/>
                <a:cxnLst/>
                <a:rect l="l" t="t" r="r" b="b"/>
                <a:pathLst>
                  <a:path w="127" h="3591" extrusionOk="0">
                    <a:moveTo>
                      <a:pt x="35" y="1"/>
                    </a:moveTo>
                    <a:cubicBezTo>
                      <a:pt x="23" y="847"/>
                      <a:pt x="12" y="1670"/>
                      <a:pt x="0" y="2470"/>
                    </a:cubicBezTo>
                    <a:cubicBezTo>
                      <a:pt x="0" y="2847"/>
                      <a:pt x="0" y="3225"/>
                      <a:pt x="0" y="3590"/>
                    </a:cubicBezTo>
                    <a:lnTo>
                      <a:pt x="80" y="3590"/>
                    </a:lnTo>
                    <a:cubicBezTo>
                      <a:pt x="80" y="3225"/>
                      <a:pt x="80" y="2847"/>
                      <a:pt x="92" y="2470"/>
                    </a:cubicBezTo>
                    <a:cubicBezTo>
                      <a:pt x="103" y="1670"/>
                      <a:pt x="115" y="847"/>
                      <a:pt x="126"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0"/>
              <p:cNvSpPr/>
              <p:nvPr/>
            </p:nvSpPr>
            <p:spPr>
              <a:xfrm>
                <a:off x="4370826" y="3861011"/>
                <a:ext cx="7542" cy="122460"/>
              </a:xfrm>
              <a:custGeom>
                <a:avLst/>
                <a:gdLst/>
                <a:ahLst/>
                <a:cxnLst/>
                <a:rect l="l" t="t" r="r" b="b"/>
                <a:pathLst>
                  <a:path w="219" h="3556" extrusionOk="0">
                    <a:moveTo>
                      <a:pt x="138" y="0"/>
                    </a:moveTo>
                    <a:cubicBezTo>
                      <a:pt x="92" y="1223"/>
                      <a:pt x="47" y="2412"/>
                      <a:pt x="1" y="3555"/>
                    </a:cubicBezTo>
                    <a:lnTo>
                      <a:pt x="92" y="3555"/>
                    </a:lnTo>
                    <a:cubicBezTo>
                      <a:pt x="127" y="2412"/>
                      <a:pt x="172" y="1223"/>
                      <a:pt x="21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0"/>
              <p:cNvSpPr/>
              <p:nvPr/>
            </p:nvSpPr>
            <p:spPr>
              <a:xfrm>
                <a:off x="4395243" y="3229891"/>
                <a:ext cx="6336" cy="114195"/>
              </a:xfrm>
              <a:custGeom>
                <a:avLst/>
                <a:gdLst/>
                <a:ahLst/>
                <a:cxnLst/>
                <a:rect l="l" t="t" r="r" b="b"/>
                <a:pathLst>
                  <a:path w="184" h="3316" extrusionOk="0">
                    <a:moveTo>
                      <a:pt x="138" y="0"/>
                    </a:moveTo>
                    <a:cubicBezTo>
                      <a:pt x="104" y="686"/>
                      <a:pt x="69" y="1464"/>
                      <a:pt x="35" y="2321"/>
                    </a:cubicBezTo>
                    <a:cubicBezTo>
                      <a:pt x="24" y="2641"/>
                      <a:pt x="12" y="2984"/>
                      <a:pt x="1" y="3316"/>
                    </a:cubicBezTo>
                    <a:lnTo>
                      <a:pt x="69" y="3316"/>
                    </a:lnTo>
                    <a:cubicBezTo>
                      <a:pt x="81" y="2984"/>
                      <a:pt x="92" y="2641"/>
                      <a:pt x="104" y="2333"/>
                    </a:cubicBezTo>
                    <a:cubicBezTo>
                      <a:pt x="138" y="1475"/>
                      <a:pt x="161" y="686"/>
                      <a:pt x="184"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0"/>
              <p:cNvSpPr/>
              <p:nvPr/>
            </p:nvSpPr>
            <p:spPr>
              <a:xfrm>
                <a:off x="4380297" y="3609403"/>
                <a:ext cx="7507" cy="122494"/>
              </a:xfrm>
              <a:custGeom>
                <a:avLst/>
                <a:gdLst/>
                <a:ahLst/>
                <a:cxnLst/>
                <a:rect l="l" t="t" r="r" b="b"/>
                <a:pathLst>
                  <a:path w="218" h="3557" extrusionOk="0">
                    <a:moveTo>
                      <a:pt x="138" y="1"/>
                    </a:moveTo>
                    <a:cubicBezTo>
                      <a:pt x="92" y="1144"/>
                      <a:pt x="46" y="2333"/>
                      <a:pt x="0" y="3556"/>
                    </a:cubicBezTo>
                    <a:lnTo>
                      <a:pt x="92" y="3556"/>
                    </a:lnTo>
                    <a:cubicBezTo>
                      <a:pt x="138" y="2345"/>
                      <a:pt x="172" y="1144"/>
                      <a:pt x="218"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0"/>
              <p:cNvSpPr/>
              <p:nvPr/>
            </p:nvSpPr>
            <p:spPr>
              <a:xfrm>
                <a:off x="4385015" y="3483840"/>
                <a:ext cx="7507" cy="122460"/>
              </a:xfrm>
              <a:custGeom>
                <a:avLst/>
                <a:gdLst/>
                <a:ahLst/>
                <a:cxnLst/>
                <a:rect l="l" t="t" r="r" b="b"/>
                <a:pathLst>
                  <a:path w="218" h="3556" extrusionOk="0">
                    <a:moveTo>
                      <a:pt x="149" y="0"/>
                    </a:moveTo>
                    <a:cubicBezTo>
                      <a:pt x="103" y="1120"/>
                      <a:pt x="58" y="2309"/>
                      <a:pt x="1" y="3556"/>
                    </a:cubicBezTo>
                    <a:lnTo>
                      <a:pt x="81" y="3556"/>
                    </a:lnTo>
                    <a:cubicBezTo>
                      <a:pt x="126" y="2309"/>
                      <a:pt x="172" y="1120"/>
                      <a:pt x="21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0"/>
              <p:cNvSpPr/>
              <p:nvPr/>
            </p:nvSpPr>
            <p:spPr>
              <a:xfrm>
                <a:off x="4399961" y="3125163"/>
                <a:ext cx="5166" cy="101591"/>
              </a:xfrm>
              <a:custGeom>
                <a:avLst/>
                <a:gdLst/>
                <a:ahLst/>
                <a:cxnLst/>
                <a:rect l="l" t="t" r="r" b="b"/>
                <a:pathLst>
                  <a:path w="150" h="2950" extrusionOk="0">
                    <a:moveTo>
                      <a:pt x="138" y="1"/>
                    </a:moveTo>
                    <a:cubicBezTo>
                      <a:pt x="138" y="46"/>
                      <a:pt x="138" y="103"/>
                      <a:pt x="127" y="161"/>
                    </a:cubicBezTo>
                    <a:cubicBezTo>
                      <a:pt x="115" y="412"/>
                      <a:pt x="92" y="789"/>
                      <a:pt x="70" y="1269"/>
                    </a:cubicBezTo>
                    <a:cubicBezTo>
                      <a:pt x="58" y="1738"/>
                      <a:pt x="35" y="2298"/>
                      <a:pt x="1" y="2950"/>
                    </a:cubicBezTo>
                    <a:lnTo>
                      <a:pt x="58" y="2950"/>
                    </a:lnTo>
                    <a:cubicBezTo>
                      <a:pt x="70" y="2298"/>
                      <a:pt x="92" y="1738"/>
                      <a:pt x="115" y="1269"/>
                    </a:cubicBezTo>
                    <a:cubicBezTo>
                      <a:pt x="127" y="801"/>
                      <a:pt x="138" y="412"/>
                      <a:pt x="150" y="149"/>
                    </a:cubicBezTo>
                    <a:lnTo>
                      <a:pt x="15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0"/>
              <p:cNvSpPr/>
              <p:nvPr/>
            </p:nvSpPr>
            <p:spPr>
              <a:xfrm>
                <a:off x="4390146" y="3347223"/>
                <a:ext cx="7507" cy="133101"/>
              </a:xfrm>
              <a:custGeom>
                <a:avLst/>
                <a:gdLst/>
                <a:ahLst/>
                <a:cxnLst/>
                <a:rect l="l" t="t" r="r" b="b"/>
                <a:pathLst>
                  <a:path w="218" h="3865" extrusionOk="0">
                    <a:moveTo>
                      <a:pt x="217" y="0"/>
                    </a:moveTo>
                    <a:lnTo>
                      <a:pt x="149" y="12"/>
                    </a:lnTo>
                    <a:cubicBezTo>
                      <a:pt x="103" y="1178"/>
                      <a:pt x="57" y="2481"/>
                      <a:pt x="0" y="3864"/>
                    </a:cubicBezTo>
                    <a:lnTo>
                      <a:pt x="80" y="3864"/>
                    </a:lnTo>
                    <a:cubicBezTo>
                      <a:pt x="126" y="2470"/>
                      <a:pt x="172" y="1178"/>
                      <a:pt x="21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0"/>
              <p:cNvSpPr/>
              <p:nvPr/>
            </p:nvSpPr>
            <p:spPr>
              <a:xfrm>
                <a:off x="4375579" y="3735414"/>
                <a:ext cx="7886" cy="122460"/>
              </a:xfrm>
              <a:custGeom>
                <a:avLst/>
                <a:gdLst/>
                <a:ahLst/>
                <a:cxnLst/>
                <a:rect l="l" t="t" r="r" b="b"/>
                <a:pathLst>
                  <a:path w="229" h="3556" extrusionOk="0">
                    <a:moveTo>
                      <a:pt x="137" y="0"/>
                    </a:moveTo>
                    <a:cubicBezTo>
                      <a:pt x="114" y="389"/>
                      <a:pt x="103" y="778"/>
                      <a:pt x="92" y="1178"/>
                    </a:cubicBezTo>
                    <a:cubicBezTo>
                      <a:pt x="57" y="1978"/>
                      <a:pt x="34" y="2778"/>
                      <a:pt x="0" y="3556"/>
                    </a:cubicBezTo>
                    <a:lnTo>
                      <a:pt x="92" y="3556"/>
                    </a:lnTo>
                    <a:cubicBezTo>
                      <a:pt x="114" y="2778"/>
                      <a:pt x="149" y="1978"/>
                      <a:pt x="183" y="1178"/>
                    </a:cubicBezTo>
                    <a:cubicBezTo>
                      <a:pt x="195" y="778"/>
                      <a:pt x="206" y="389"/>
                      <a:pt x="22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0"/>
              <p:cNvSpPr/>
              <p:nvPr/>
            </p:nvSpPr>
            <p:spPr>
              <a:xfrm>
                <a:off x="4357464" y="4238182"/>
                <a:ext cx="6336" cy="123252"/>
              </a:xfrm>
              <a:custGeom>
                <a:avLst/>
                <a:gdLst/>
                <a:ahLst/>
                <a:cxnLst/>
                <a:rect l="l" t="t" r="r" b="b"/>
                <a:pathLst>
                  <a:path w="184" h="3579" extrusionOk="0">
                    <a:moveTo>
                      <a:pt x="126" y="0"/>
                    </a:moveTo>
                    <a:lnTo>
                      <a:pt x="126" y="103"/>
                    </a:lnTo>
                    <a:cubicBezTo>
                      <a:pt x="69" y="1486"/>
                      <a:pt x="35" y="2675"/>
                      <a:pt x="0" y="3578"/>
                    </a:cubicBezTo>
                    <a:lnTo>
                      <a:pt x="46" y="3578"/>
                    </a:lnTo>
                    <a:cubicBezTo>
                      <a:pt x="80" y="2664"/>
                      <a:pt x="126" y="1486"/>
                      <a:pt x="183" y="103"/>
                    </a:cubicBezTo>
                    <a:cubicBezTo>
                      <a:pt x="183" y="69"/>
                      <a:pt x="183" y="34"/>
                      <a:pt x="18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0"/>
              <p:cNvSpPr/>
              <p:nvPr/>
            </p:nvSpPr>
            <p:spPr>
              <a:xfrm>
                <a:off x="4361803" y="4112171"/>
                <a:ext cx="7094" cy="122873"/>
              </a:xfrm>
              <a:custGeom>
                <a:avLst/>
                <a:gdLst/>
                <a:ahLst/>
                <a:cxnLst/>
                <a:rect l="l" t="t" r="r" b="b"/>
                <a:pathLst>
                  <a:path w="206" h="3568" extrusionOk="0">
                    <a:moveTo>
                      <a:pt x="126" y="1"/>
                    </a:moveTo>
                    <a:cubicBezTo>
                      <a:pt x="80" y="1293"/>
                      <a:pt x="34" y="2493"/>
                      <a:pt x="0" y="3568"/>
                    </a:cubicBezTo>
                    <a:lnTo>
                      <a:pt x="69" y="3568"/>
                    </a:lnTo>
                    <a:cubicBezTo>
                      <a:pt x="103" y="2493"/>
                      <a:pt x="149" y="1304"/>
                      <a:pt x="206" y="12"/>
                    </a:cubicBezTo>
                    <a:lnTo>
                      <a:pt x="126"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0"/>
              <p:cNvSpPr/>
              <p:nvPr/>
            </p:nvSpPr>
            <p:spPr>
              <a:xfrm>
                <a:off x="4366521" y="3986574"/>
                <a:ext cx="7507" cy="122494"/>
              </a:xfrm>
              <a:custGeom>
                <a:avLst/>
                <a:gdLst/>
                <a:ahLst/>
                <a:cxnLst/>
                <a:rect l="l" t="t" r="r" b="b"/>
                <a:pathLst>
                  <a:path w="218" h="3557" extrusionOk="0">
                    <a:moveTo>
                      <a:pt x="126" y="1"/>
                    </a:moveTo>
                    <a:cubicBezTo>
                      <a:pt x="80" y="1247"/>
                      <a:pt x="35" y="2436"/>
                      <a:pt x="0" y="3556"/>
                    </a:cubicBezTo>
                    <a:lnTo>
                      <a:pt x="69" y="3556"/>
                    </a:lnTo>
                    <a:cubicBezTo>
                      <a:pt x="115" y="2447"/>
                      <a:pt x="160" y="1247"/>
                      <a:pt x="2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0"/>
              <p:cNvSpPr/>
              <p:nvPr/>
            </p:nvSpPr>
            <p:spPr>
              <a:xfrm>
                <a:off x="4298023" y="3143278"/>
                <a:ext cx="13396" cy="81135"/>
              </a:xfrm>
              <a:custGeom>
                <a:avLst/>
                <a:gdLst/>
                <a:ahLst/>
                <a:cxnLst/>
                <a:rect l="l" t="t" r="r" b="b"/>
                <a:pathLst>
                  <a:path w="389" h="2356" extrusionOk="0">
                    <a:moveTo>
                      <a:pt x="389" y="0"/>
                    </a:moveTo>
                    <a:lnTo>
                      <a:pt x="343" y="23"/>
                    </a:lnTo>
                    <a:cubicBezTo>
                      <a:pt x="286" y="389"/>
                      <a:pt x="206" y="869"/>
                      <a:pt x="126" y="1441"/>
                    </a:cubicBezTo>
                    <a:cubicBezTo>
                      <a:pt x="103" y="1727"/>
                      <a:pt x="46" y="2035"/>
                      <a:pt x="0" y="2355"/>
                    </a:cubicBezTo>
                    <a:lnTo>
                      <a:pt x="80" y="2355"/>
                    </a:lnTo>
                    <a:cubicBezTo>
                      <a:pt x="126" y="2035"/>
                      <a:pt x="160" y="1727"/>
                      <a:pt x="194" y="1452"/>
                    </a:cubicBezTo>
                    <a:cubicBezTo>
                      <a:pt x="274" y="869"/>
                      <a:pt x="343" y="378"/>
                      <a:pt x="389"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0"/>
              <p:cNvSpPr/>
              <p:nvPr/>
            </p:nvSpPr>
            <p:spPr>
              <a:xfrm>
                <a:off x="4276740" y="3344468"/>
                <a:ext cx="9505" cy="71286"/>
              </a:xfrm>
              <a:custGeom>
                <a:avLst/>
                <a:gdLst/>
                <a:ahLst/>
                <a:cxnLst/>
                <a:rect l="l" t="t" r="r" b="b"/>
                <a:pathLst>
                  <a:path w="276" h="2070" extrusionOk="0">
                    <a:moveTo>
                      <a:pt x="184" y="0"/>
                    </a:moveTo>
                    <a:cubicBezTo>
                      <a:pt x="138" y="355"/>
                      <a:pt x="92" y="709"/>
                      <a:pt x="58" y="1075"/>
                    </a:cubicBezTo>
                    <a:cubicBezTo>
                      <a:pt x="35" y="1223"/>
                      <a:pt x="24" y="1372"/>
                      <a:pt x="1" y="1521"/>
                    </a:cubicBezTo>
                    <a:lnTo>
                      <a:pt x="24" y="1509"/>
                    </a:lnTo>
                    <a:cubicBezTo>
                      <a:pt x="24" y="1509"/>
                      <a:pt x="24" y="1738"/>
                      <a:pt x="46" y="2069"/>
                    </a:cubicBezTo>
                    <a:cubicBezTo>
                      <a:pt x="81" y="1749"/>
                      <a:pt x="115" y="1418"/>
                      <a:pt x="149" y="1086"/>
                    </a:cubicBezTo>
                    <a:cubicBezTo>
                      <a:pt x="195" y="720"/>
                      <a:pt x="229" y="355"/>
                      <a:pt x="27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0"/>
              <p:cNvSpPr/>
              <p:nvPr/>
            </p:nvSpPr>
            <p:spPr>
              <a:xfrm>
                <a:off x="4283042" y="3226722"/>
                <a:ext cx="17357" cy="114608"/>
              </a:xfrm>
              <a:custGeom>
                <a:avLst/>
                <a:gdLst/>
                <a:ahLst/>
                <a:cxnLst/>
                <a:rect l="l" t="t" r="r" b="b"/>
                <a:pathLst>
                  <a:path w="504" h="3328" extrusionOk="0">
                    <a:moveTo>
                      <a:pt x="435" y="1"/>
                    </a:moveTo>
                    <a:cubicBezTo>
                      <a:pt x="298" y="973"/>
                      <a:pt x="149" y="2104"/>
                      <a:pt x="1" y="3328"/>
                    </a:cubicBezTo>
                    <a:lnTo>
                      <a:pt x="104" y="3328"/>
                    </a:lnTo>
                    <a:cubicBezTo>
                      <a:pt x="252" y="2104"/>
                      <a:pt x="389" y="973"/>
                      <a:pt x="50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0"/>
              <p:cNvSpPr/>
              <p:nvPr/>
            </p:nvSpPr>
            <p:spPr>
              <a:xfrm>
                <a:off x="4658629" y="3233817"/>
                <a:ext cx="82340" cy="4752"/>
              </a:xfrm>
              <a:custGeom>
                <a:avLst/>
                <a:gdLst/>
                <a:ahLst/>
                <a:cxnLst/>
                <a:rect l="l" t="t" r="r" b="b"/>
                <a:pathLst>
                  <a:path w="2391" h="138" extrusionOk="0">
                    <a:moveTo>
                      <a:pt x="1" y="1"/>
                    </a:moveTo>
                    <a:cubicBezTo>
                      <a:pt x="1" y="24"/>
                      <a:pt x="1" y="58"/>
                      <a:pt x="1" y="81"/>
                    </a:cubicBezTo>
                    <a:lnTo>
                      <a:pt x="2390" y="138"/>
                    </a:lnTo>
                    <a:cubicBezTo>
                      <a:pt x="2379" y="115"/>
                      <a:pt x="2367" y="92"/>
                      <a:pt x="2367" y="69"/>
                    </a:cubicBezTo>
                    <a:cubicBezTo>
                      <a:pt x="1658" y="46"/>
                      <a:pt x="870" y="24"/>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0"/>
              <p:cNvSpPr/>
              <p:nvPr/>
            </p:nvSpPr>
            <p:spPr>
              <a:xfrm>
                <a:off x="4217678" y="3222796"/>
                <a:ext cx="372476" cy="11847"/>
              </a:xfrm>
              <a:custGeom>
                <a:avLst/>
                <a:gdLst/>
                <a:ahLst/>
                <a:cxnLst/>
                <a:rect l="l" t="t" r="r" b="b"/>
                <a:pathLst>
                  <a:path w="10816" h="344" extrusionOk="0">
                    <a:moveTo>
                      <a:pt x="35" y="1"/>
                    </a:moveTo>
                    <a:lnTo>
                      <a:pt x="1" y="46"/>
                    </a:lnTo>
                    <a:cubicBezTo>
                      <a:pt x="572" y="58"/>
                      <a:pt x="1373" y="92"/>
                      <a:pt x="2333" y="115"/>
                    </a:cubicBezTo>
                    <a:lnTo>
                      <a:pt x="2402" y="115"/>
                    </a:lnTo>
                    <a:cubicBezTo>
                      <a:pt x="3259" y="149"/>
                      <a:pt x="4231" y="172"/>
                      <a:pt x="5294" y="206"/>
                    </a:cubicBezTo>
                    <a:lnTo>
                      <a:pt x="5340" y="206"/>
                    </a:lnTo>
                    <a:cubicBezTo>
                      <a:pt x="6369" y="229"/>
                      <a:pt x="7466" y="264"/>
                      <a:pt x="8621" y="298"/>
                    </a:cubicBezTo>
                    <a:lnTo>
                      <a:pt x="9444" y="309"/>
                    </a:lnTo>
                    <a:lnTo>
                      <a:pt x="9501" y="309"/>
                    </a:lnTo>
                    <a:lnTo>
                      <a:pt x="10804" y="344"/>
                    </a:lnTo>
                    <a:cubicBezTo>
                      <a:pt x="10804" y="321"/>
                      <a:pt x="10804" y="286"/>
                      <a:pt x="10816" y="252"/>
                    </a:cubicBezTo>
                    <a:lnTo>
                      <a:pt x="9501" y="218"/>
                    </a:lnTo>
                    <a:lnTo>
                      <a:pt x="9455" y="218"/>
                    </a:lnTo>
                    <a:lnTo>
                      <a:pt x="8621" y="195"/>
                    </a:lnTo>
                    <a:cubicBezTo>
                      <a:pt x="7477" y="172"/>
                      <a:pt x="6369" y="138"/>
                      <a:pt x="5351" y="115"/>
                    </a:cubicBezTo>
                    <a:lnTo>
                      <a:pt x="5294" y="115"/>
                    </a:lnTo>
                    <a:cubicBezTo>
                      <a:pt x="4242" y="92"/>
                      <a:pt x="3270" y="69"/>
                      <a:pt x="2413" y="46"/>
                    </a:cubicBezTo>
                    <a:lnTo>
                      <a:pt x="2333" y="46"/>
                    </a:lnTo>
                    <a:cubicBezTo>
                      <a:pt x="1396" y="24"/>
                      <a:pt x="618" y="12"/>
                      <a:pt x="3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0"/>
              <p:cNvSpPr/>
              <p:nvPr/>
            </p:nvSpPr>
            <p:spPr>
              <a:xfrm>
                <a:off x="4175560" y="3339336"/>
                <a:ext cx="407912" cy="12639"/>
              </a:xfrm>
              <a:custGeom>
                <a:avLst/>
                <a:gdLst/>
                <a:ahLst/>
                <a:cxnLst/>
                <a:rect l="l" t="t" r="r" b="b"/>
                <a:pathLst>
                  <a:path w="11845" h="367" extrusionOk="0">
                    <a:moveTo>
                      <a:pt x="1" y="1"/>
                    </a:moveTo>
                    <a:lnTo>
                      <a:pt x="46" y="46"/>
                    </a:lnTo>
                    <a:cubicBezTo>
                      <a:pt x="824" y="69"/>
                      <a:pt x="1876" y="103"/>
                      <a:pt x="3122" y="149"/>
                    </a:cubicBezTo>
                    <a:lnTo>
                      <a:pt x="3213" y="149"/>
                    </a:lnTo>
                    <a:lnTo>
                      <a:pt x="6380" y="229"/>
                    </a:lnTo>
                    <a:lnTo>
                      <a:pt x="6448" y="229"/>
                    </a:lnTo>
                    <a:lnTo>
                      <a:pt x="8289" y="286"/>
                    </a:lnTo>
                    <a:lnTo>
                      <a:pt x="10495" y="344"/>
                    </a:lnTo>
                    <a:lnTo>
                      <a:pt x="10564" y="344"/>
                    </a:lnTo>
                    <a:lnTo>
                      <a:pt x="11604" y="366"/>
                    </a:lnTo>
                    <a:cubicBezTo>
                      <a:pt x="11684" y="332"/>
                      <a:pt x="11764" y="309"/>
                      <a:pt x="11844" y="286"/>
                    </a:cubicBezTo>
                    <a:lnTo>
                      <a:pt x="10575" y="252"/>
                    </a:lnTo>
                    <a:lnTo>
                      <a:pt x="10495" y="252"/>
                    </a:lnTo>
                    <a:lnTo>
                      <a:pt x="8289" y="195"/>
                    </a:lnTo>
                    <a:lnTo>
                      <a:pt x="6448" y="149"/>
                    </a:lnTo>
                    <a:lnTo>
                      <a:pt x="6380" y="149"/>
                    </a:lnTo>
                    <a:lnTo>
                      <a:pt x="3225" y="69"/>
                    </a:lnTo>
                    <a:lnTo>
                      <a:pt x="3133" y="69"/>
                    </a:lnTo>
                    <a:cubicBezTo>
                      <a:pt x="1864" y="35"/>
                      <a:pt x="789" y="12"/>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0"/>
              <p:cNvSpPr/>
              <p:nvPr/>
            </p:nvSpPr>
            <p:spPr>
              <a:xfrm>
                <a:off x="4596812" y="3350357"/>
                <a:ext cx="6750" cy="2411"/>
              </a:xfrm>
              <a:custGeom>
                <a:avLst/>
                <a:gdLst/>
                <a:ahLst/>
                <a:cxnLst/>
                <a:rect l="l" t="t" r="r" b="b"/>
                <a:pathLst>
                  <a:path w="196" h="70" extrusionOk="0">
                    <a:moveTo>
                      <a:pt x="1" y="1"/>
                    </a:moveTo>
                    <a:lnTo>
                      <a:pt x="1" y="1"/>
                    </a:lnTo>
                    <a:cubicBezTo>
                      <a:pt x="24" y="24"/>
                      <a:pt x="47" y="46"/>
                      <a:pt x="58" y="69"/>
                    </a:cubicBezTo>
                    <a:lnTo>
                      <a:pt x="195" y="69"/>
                    </a:lnTo>
                    <a:cubicBezTo>
                      <a:pt x="127" y="58"/>
                      <a:pt x="58" y="35"/>
                      <a:pt x="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0"/>
              <p:cNvSpPr/>
              <p:nvPr/>
            </p:nvSpPr>
            <p:spPr>
              <a:xfrm>
                <a:off x="4609830" y="3350357"/>
                <a:ext cx="151215" cy="5958"/>
              </a:xfrm>
              <a:custGeom>
                <a:avLst/>
                <a:gdLst/>
                <a:ahLst/>
                <a:cxnLst/>
                <a:rect l="l" t="t" r="r" b="b"/>
                <a:pathLst>
                  <a:path w="4391" h="173" extrusionOk="0">
                    <a:moveTo>
                      <a:pt x="240" y="1"/>
                    </a:moveTo>
                    <a:cubicBezTo>
                      <a:pt x="195" y="24"/>
                      <a:pt x="137" y="46"/>
                      <a:pt x="80" y="58"/>
                    </a:cubicBezTo>
                    <a:cubicBezTo>
                      <a:pt x="57" y="69"/>
                      <a:pt x="35" y="81"/>
                      <a:pt x="0" y="81"/>
                    </a:cubicBezTo>
                    <a:lnTo>
                      <a:pt x="1395" y="115"/>
                    </a:lnTo>
                    <a:lnTo>
                      <a:pt x="1464" y="115"/>
                    </a:lnTo>
                    <a:cubicBezTo>
                      <a:pt x="2698" y="138"/>
                      <a:pt x="3704" y="161"/>
                      <a:pt x="4390" y="172"/>
                    </a:cubicBezTo>
                    <a:lnTo>
                      <a:pt x="4390" y="126"/>
                    </a:lnTo>
                    <a:cubicBezTo>
                      <a:pt x="3704" y="104"/>
                      <a:pt x="2698" y="69"/>
                      <a:pt x="1464" y="35"/>
                    </a:cubicBezTo>
                    <a:lnTo>
                      <a:pt x="1395" y="35"/>
                    </a:lnTo>
                    <a:lnTo>
                      <a:pt x="24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0"/>
              <p:cNvSpPr/>
              <p:nvPr/>
            </p:nvSpPr>
            <p:spPr>
              <a:xfrm>
                <a:off x="4291721" y="3478330"/>
                <a:ext cx="364177" cy="12225"/>
              </a:xfrm>
              <a:custGeom>
                <a:avLst/>
                <a:gdLst/>
                <a:ahLst/>
                <a:cxnLst/>
                <a:rect l="l" t="t" r="r" b="b"/>
                <a:pathLst>
                  <a:path w="10575" h="355" extrusionOk="0">
                    <a:moveTo>
                      <a:pt x="0" y="0"/>
                    </a:moveTo>
                    <a:lnTo>
                      <a:pt x="46" y="80"/>
                    </a:lnTo>
                    <a:cubicBezTo>
                      <a:pt x="903" y="103"/>
                      <a:pt x="1841" y="137"/>
                      <a:pt x="2847" y="160"/>
                    </a:cubicBezTo>
                    <a:lnTo>
                      <a:pt x="2927" y="160"/>
                    </a:lnTo>
                    <a:lnTo>
                      <a:pt x="5213" y="217"/>
                    </a:lnTo>
                    <a:lnTo>
                      <a:pt x="6962" y="263"/>
                    </a:lnTo>
                    <a:lnTo>
                      <a:pt x="7054" y="263"/>
                    </a:lnTo>
                    <a:cubicBezTo>
                      <a:pt x="8334" y="297"/>
                      <a:pt x="9523" y="332"/>
                      <a:pt x="10575" y="354"/>
                    </a:cubicBezTo>
                    <a:lnTo>
                      <a:pt x="10575" y="274"/>
                    </a:lnTo>
                    <a:lnTo>
                      <a:pt x="7054" y="172"/>
                    </a:lnTo>
                    <a:lnTo>
                      <a:pt x="6962" y="172"/>
                    </a:lnTo>
                    <a:lnTo>
                      <a:pt x="5213" y="126"/>
                    </a:lnTo>
                    <a:cubicBezTo>
                      <a:pt x="4436" y="103"/>
                      <a:pt x="3670" y="80"/>
                      <a:pt x="2938" y="69"/>
                    </a:cubicBezTo>
                    <a:lnTo>
                      <a:pt x="2858" y="69"/>
                    </a:lnTo>
                    <a:lnTo>
                      <a:pt x="0"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0"/>
              <p:cNvSpPr/>
              <p:nvPr/>
            </p:nvSpPr>
            <p:spPr>
              <a:xfrm>
                <a:off x="4334631" y="3605098"/>
                <a:ext cx="319304" cy="11054"/>
              </a:xfrm>
              <a:custGeom>
                <a:avLst/>
                <a:gdLst/>
                <a:ahLst/>
                <a:cxnLst/>
                <a:rect l="l" t="t" r="r" b="b"/>
                <a:pathLst>
                  <a:path w="9272" h="321" extrusionOk="0">
                    <a:moveTo>
                      <a:pt x="12" y="0"/>
                    </a:moveTo>
                    <a:lnTo>
                      <a:pt x="0" y="80"/>
                    </a:lnTo>
                    <a:lnTo>
                      <a:pt x="1464" y="126"/>
                    </a:lnTo>
                    <a:lnTo>
                      <a:pt x="1555" y="126"/>
                    </a:lnTo>
                    <a:lnTo>
                      <a:pt x="3658" y="183"/>
                    </a:lnTo>
                    <a:lnTo>
                      <a:pt x="5591" y="240"/>
                    </a:lnTo>
                    <a:lnTo>
                      <a:pt x="5682" y="240"/>
                    </a:lnTo>
                    <a:cubicBezTo>
                      <a:pt x="6997" y="275"/>
                      <a:pt x="8220" y="297"/>
                      <a:pt x="9272" y="320"/>
                    </a:cubicBezTo>
                    <a:lnTo>
                      <a:pt x="9272" y="252"/>
                    </a:lnTo>
                    <a:cubicBezTo>
                      <a:pt x="8220" y="217"/>
                      <a:pt x="6997" y="183"/>
                      <a:pt x="5682" y="137"/>
                    </a:cubicBezTo>
                    <a:lnTo>
                      <a:pt x="5591" y="137"/>
                    </a:lnTo>
                    <a:lnTo>
                      <a:pt x="3658" y="92"/>
                    </a:lnTo>
                    <a:lnTo>
                      <a:pt x="1555" y="35"/>
                    </a:lnTo>
                    <a:lnTo>
                      <a:pt x="1464" y="35"/>
                    </a:lnTo>
                    <a:lnTo>
                      <a:pt x="1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0"/>
              <p:cNvSpPr/>
              <p:nvPr/>
            </p:nvSpPr>
            <p:spPr>
              <a:xfrm>
                <a:off x="4308251" y="3730283"/>
                <a:ext cx="403160" cy="13017"/>
              </a:xfrm>
              <a:custGeom>
                <a:avLst/>
                <a:gdLst/>
                <a:ahLst/>
                <a:cxnLst/>
                <a:rect l="l" t="t" r="r" b="b"/>
                <a:pathLst>
                  <a:path w="11707" h="378" extrusionOk="0">
                    <a:moveTo>
                      <a:pt x="23" y="1"/>
                    </a:moveTo>
                    <a:cubicBezTo>
                      <a:pt x="12" y="23"/>
                      <a:pt x="0" y="58"/>
                      <a:pt x="0" y="81"/>
                    </a:cubicBezTo>
                    <a:lnTo>
                      <a:pt x="2081" y="138"/>
                    </a:lnTo>
                    <a:lnTo>
                      <a:pt x="2184" y="149"/>
                    </a:lnTo>
                    <a:lnTo>
                      <a:pt x="4127" y="195"/>
                    </a:lnTo>
                    <a:lnTo>
                      <a:pt x="6265" y="252"/>
                    </a:lnTo>
                    <a:lnTo>
                      <a:pt x="6368" y="252"/>
                    </a:lnTo>
                    <a:cubicBezTo>
                      <a:pt x="7717" y="286"/>
                      <a:pt x="8974" y="321"/>
                      <a:pt x="10038" y="344"/>
                    </a:cubicBezTo>
                    <a:lnTo>
                      <a:pt x="10141" y="344"/>
                    </a:lnTo>
                    <a:cubicBezTo>
                      <a:pt x="10712" y="355"/>
                      <a:pt x="11249" y="366"/>
                      <a:pt x="11707" y="378"/>
                    </a:cubicBezTo>
                    <a:cubicBezTo>
                      <a:pt x="11707" y="355"/>
                      <a:pt x="11695" y="332"/>
                      <a:pt x="11695" y="321"/>
                    </a:cubicBezTo>
                    <a:lnTo>
                      <a:pt x="10141" y="264"/>
                    </a:lnTo>
                    <a:lnTo>
                      <a:pt x="10049" y="264"/>
                    </a:lnTo>
                    <a:cubicBezTo>
                      <a:pt x="8974" y="241"/>
                      <a:pt x="7728" y="195"/>
                      <a:pt x="6368" y="161"/>
                    </a:cubicBezTo>
                    <a:lnTo>
                      <a:pt x="6276" y="161"/>
                    </a:lnTo>
                    <a:lnTo>
                      <a:pt x="4139" y="104"/>
                    </a:lnTo>
                    <a:lnTo>
                      <a:pt x="2195" y="46"/>
                    </a:lnTo>
                    <a:lnTo>
                      <a:pt x="2092" y="46"/>
                    </a:lnTo>
                    <a:lnTo>
                      <a:pt x="2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0"/>
              <p:cNvSpPr/>
              <p:nvPr/>
            </p:nvSpPr>
            <p:spPr>
              <a:xfrm>
                <a:off x="4280701" y="3855501"/>
                <a:ext cx="452750" cy="13809"/>
              </a:xfrm>
              <a:custGeom>
                <a:avLst/>
                <a:gdLst/>
                <a:ahLst/>
                <a:cxnLst/>
                <a:rect l="l" t="t" r="r" b="b"/>
                <a:pathLst>
                  <a:path w="13147" h="401" extrusionOk="0">
                    <a:moveTo>
                      <a:pt x="11" y="0"/>
                    </a:moveTo>
                    <a:lnTo>
                      <a:pt x="0" y="80"/>
                    </a:lnTo>
                    <a:cubicBezTo>
                      <a:pt x="846" y="103"/>
                      <a:pt x="1772" y="137"/>
                      <a:pt x="2755" y="160"/>
                    </a:cubicBezTo>
                    <a:lnTo>
                      <a:pt x="2835" y="160"/>
                    </a:lnTo>
                    <a:lnTo>
                      <a:pt x="4630" y="206"/>
                    </a:lnTo>
                    <a:lnTo>
                      <a:pt x="7008" y="274"/>
                    </a:lnTo>
                    <a:lnTo>
                      <a:pt x="7111" y="274"/>
                    </a:lnTo>
                    <a:cubicBezTo>
                      <a:pt x="8471" y="309"/>
                      <a:pt x="9729" y="332"/>
                      <a:pt x="10780" y="354"/>
                    </a:cubicBezTo>
                    <a:lnTo>
                      <a:pt x="10883" y="354"/>
                    </a:lnTo>
                    <a:cubicBezTo>
                      <a:pt x="11798" y="377"/>
                      <a:pt x="12575" y="400"/>
                      <a:pt x="13147" y="400"/>
                    </a:cubicBezTo>
                    <a:lnTo>
                      <a:pt x="13147" y="354"/>
                    </a:lnTo>
                    <a:cubicBezTo>
                      <a:pt x="12575" y="343"/>
                      <a:pt x="11798" y="309"/>
                      <a:pt x="10883" y="286"/>
                    </a:cubicBezTo>
                    <a:lnTo>
                      <a:pt x="10792" y="286"/>
                    </a:lnTo>
                    <a:cubicBezTo>
                      <a:pt x="9729" y="252"/>
                      <a:pt x="8483" y="217"/>
                      <a:pt x="7111" y="183"/>
                    </a:cubicBezTo>
                    <a:lnTo>
                      <a:pt x="7019" y="183"/>
                    </a:lnTo>
                    <a:lnTo>
                      <a:pt x="4630" y="114"/>
                    </a:lnTo>
                    <a:lnTo>
                      <a:pt x="2847" y="69"/>
                    </a:lnTo>
                    <a:lnTo>
                      <a:pt x="2755" y="69"/>
                    </a:lnTo>
                    <a:lnTo>
                      <a:pt x="1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0"/>
              <p:cNvSpPr/>
              <p:nvPr/>
            </p:nvSpPr>
            <p:spPr>
              <a:xfrm>
                <a:off x="4266891" y="3980685"/>
                <a:ext cx="464596" cy="14188"/>
              </a:xfrm>
              <a:custGeom>
                <a:avLst/>
                <a:gdLst/>
                <a:ahLst/>
                <a:cxnLst/>
                <a:rect l="l" t="t" r="r" b="b"/>
                <a:pathLst>
                  <a:path w="13491" h="412" extrusionOk="0">
                    <a:moveTo>
                      <a:pt x="1" y="0"/>
                    </a:moveTo>
                    <a:lnTo>
                      <a:pt x="1" y="92"/>
                    </a:lnTo>
                    <a:cubicBezTo>
                      <a:pt x="927" y="115"/>
                      <a:pt x="1944" y="149"/>
                      <a:pt x="3019" y="172"/>
                    </a:cubicBezTo>
                    <a:lnTo>
                      <a:pt x="3099" y="172"/>
                    </a:lnTo>
                    <a:lnTo>
                      <a:pt x="4722" y="218"/>
                    </a:lnTo>
                    <a:lnTo>
                      <a:pt x="7386" y="286"/>
                    </a:lnTo>
                    <a:lnTo>
                      <a:pt x="7477" y="286"/>
                    </a:lnTo>
                    <a:cubicBezTo>
                      <a:pt x="8849" y="321"/>
                      <a:pt x="10084" y="355"/>
                      <a:pt x="11136" y="378"/>
                    </a:cubicBezTo>
                    <a:lnTo>
                      <a:pt x="11227" y="378"/>
                    </a:lnTo>
                    <a:cubicBezTo>
                      <a:pt x="12165" y="389"/>
                      <a:pt x="12942" y="412"/>
                      <a:pt x="13491" y="412"/>
                    </a:cubicBezTo>
                    <a:lnTo>
                      <a:pt x="13491" y="378"/>
                    </a:lnTo>
                    <a:cubicBezTo>
                      <a:pt x="12942" y="355"/>
                      <a:pt x="12165" y="332"/>
                      <a:pt x="11227" y="298"/>
                    </a:cubicBezTo>
                    <a:lnTo>
                      <a:pt x="11136" y="298"/>
                    </a:lnTo>
                    <a:cubicBezTo>
                      <a:pt x="10084" y="275"/>
                      <a:pt x="8849" y="229"/>
                      <a:pt x="7477" y="195"/>
                    </a:cubicBezTo>
                    <a:lnTo>
                      <a:pt x="7386" y="195"/>
                    </a:lnTo>
                    <a:lnTo>
                      <a:pt x="4722" y="126"/>
                    </a:lnTo>
                    <a:lnTo>
                      <a:pt x="3099" y="80"/>
                    </a:lnTo>
                    <a:lnTo>
                      <a:pt x="3019" y="80"/>
                    </a:lnTo>
                    <a:lnTo>
                      <a:pt x="1"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0"/>
              <p:cNvSpPr/>
              <p:nvPr/>
            </p:nvSpPr>
            <p:spPr>
              <a:xfrm>
                <a:off x="4269646" y="4107075"/>
                <a:ext cx="449237" cy="13809"/>
              </a:xfrm>
              <a:custGeom>
                <a:avLst/>
                <a:gdLst/>
                <a:ahLst/>
                <a:cxnLst/>
                <a:rect l="l" t="t" r="r" b="b"/>
                <a:pathLst>
                  <a:path w="13045" h="401" extrusionOk="0">
                    <a:moveTo>
                      <a:pt x="1" y="0"/>
                    </a:moveTo>
                    <a:cubicBezTo>
                      <a:pt x="1" y="23"/>
                      <a:pt x="1" y="46"/>
                      <a:pt x="12" y="80"/>
                    </a:cubicBezTo>
                    <a:lnTo>
                      <a:pt x="2802" y="149"/>
                    </a:lnTo>
                    <a:lnTo>
                      <a:pt x="2882" y="149"/>
                    </a:lnTo>
                    <a:lnTo>
                      <a:pt x="4345" y="194"/>
                    </a:lnTo>
                    <a:lnTo>
                      <a:pt x="7306" y="274"/>
                    </a:lnTo>
                    <a:lnTo>
                      <a:pt x="7397" y="274"/>
                    </a:lnTo>
                    <a:cubicBezTo>
                      <a:pt x="8758" y="309"/>
                      <a:pt x="9993" y="332"/>
                      <a:pt x="11010" y="355"/>
                    </a:cubicBezTo>
                    <a:lnTo>
                      <a:pt x="11101" y="355"/>
                    </a:lnTo>
                    <a:cubicBezTo>
                      <a:pt x="11890" y="377"/>
                      <a:pt x="12553" y="389"/>
                      <a:pt x="13045" y="400"/>
                    </a:cubicBezTo>
                    <a:cubicBezTo>
                      <a:pt x="13045" y="377"/>
                      <a:pt x="13045" y="366"/>
                      <a:pt x="13045" y="355"/>
                    </a:cubicBezTo>
                    <a:cubicBezTo>
                      <a:pt x="12553" y="332"/>
                      <a:pt x="11890" y="309"/>
                      <a:pt x="11090" y="286"/>
                    </a:cubicBezTo>
                    <a:lnTo>
                      <a:pt x="11010" y="286"/>
                    </a:lnTo>
                    <a:cubicBezTo>
                      <a:pt x="9993" y="252"/>
                      <a:pt x="8758" y="217"/>
                      <a:pt x="7386" y="183"/>
                    </a:cubicBezTo>
                    <a:lnTo>
                      <a:pt x="7306" y="183"/>
                    </a:lnTo>
                    <a:lnTo>
                      <a:pt x="4357" y="103"/>
                    </a:lnTo>
                    <a:lnTo>
                      <a:pt x="2882" y="69"/>
                    </a:lnTo>
                    <a:lnTo>
                      <a:pt x="2813" y="69"/>
                    </a:lnTo>
                    <a:cubicBezTo>
                      <a:pt x="1807" y="34"/>
                      <a:pt x="870" y="12"/>
                      <a:pt x="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0"/>
              <p:cNvSpPr/>
              <p:nvPr/>
            </p:nvSpPr>
            <p:spPr>
              <a:xfrm>
                <a:off x="4288174" y="4233051"/>
                <a:ext cx="412217" cy="13017"/>
              </a:xfrm>
              <a:custGeom>
                <a:avLst/>
                <a:gdLst/>
                <a:ahLst/>
                <a:cxnLst/>
                <a:rect l="l" t="t" r="r" b="b"/>
                <a:pathLst>
                  <a:path w="11970" h="378" extrusionOk="0">
                    <a:moveTo>
                      <a:pt x="0" y="0"/>
                    </a:moveTo>
                    <a:lnTo>
                      <a:pt x="12" y="92"/>
                    </a:lnTo>
                    <a:lnTo>
                      <a:pt x="2138" y="149"/>
                    </a:lnTo>
                    <a:lnTo>
                      <a:pt x="2195" y="149"/>
                    </a:lnTo>
                    <a:lnTo>
                      <a:pt x="3510" y="183"/>
                    </a:lnTo>
                    <a:lnTo>
                      <a:pt x="6802" y="263"/>
                    </a:lnTo>
                    <a:lnTo>
                      <a:pt x="6871" y="263"/>
                    </a:lnTo>
                    <a:cubicBezTo>
                      <a:pt x="8243" y="298"/>
                      <a:pt x="9477" y="332"/>
                      <a:pt x="10472" y="355"/>
                    </a:cubicBezTo>
                    <a:lnTo>
                      <a:pt x="10541" y="355"/>
                    </a:lnTo>
                    <a:lnTo>
                      <a:pt x="11970" y="378"/>
                    </a:lnTo>
                    <a:lnTo>
                      <a:pt x="11970" y="332"/>
                    </a:lnTo>
                    <a:lnTo>
                      <a:pt x="10541" y="286"/>
                    </a:lnTo>
                    <a:lnTo>
                      <a:pt x="10472" y="286"/>
                    </a:lnTo>
                    <a:cubicBezTo>
                      <a:pt x="9466" y="252"/>
                      <a:pt x="8243" y="218"/>
                      <a:pt x="6871" y="183"/>
                    </a:cubicBezTo>
                    <a:lnTo>
                      <a:pt x="6802" y="183"/>
                    </a:lnTo>
                    <a:cubicBezTo>
                      <a:pt x="5773" y="149"/>
                      <a:pt x="4665" y="115"/>
                      <a:pt x="3521" y="92"/>
                    </a:cubicBezTo>
                    <a:lnTo>
                      <a:pt x="2207" y="58"/>
                    </a:lnTo>
                    <a:lnTo>
                      <a:pt x="2138" y="58"/>
                    </a:lnTo>
                    <a:cubicBezTo>
                      <a:pt x="1395" y="35"/>
                      <a:pt x="675" y="12"/>
                      <a:pt x="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0"/>
              <p:cNvSpPr/>
              <p:nvPr/>
            </p:nvSpPr>
            <p:spPr>
              <a:xfrm>
                <a:off x="4404714" y="3123579"/>
                <a:ext cx="150010" cy="2789"/>
              </a:xfrm>
              <a:custGeom>
                <a:avLst/>
                <a:gdLst/>
                <a:ahLst/>
                <a:cxnLst/>
                <a:rect l="l" t="t" r="r" b="b"/>
                <a:pathLst>
                  <a:path w="4356" h="81" extrusionOk="0">
                    <a:moveTo>
                      <a:pt x="640" y="1"/>
                    </a:moveTo>
                    <a:cubicBezTo>
                      <a:pt x="446" y="1"/>
                      <a:pt x="286" y="12"/>
                      <a:pt x="172" y="24"/>
                    </a:cubicBezTo>
                    <a:cubicBezTo>
                      <a:pt x="114" y="24"/>
                      <a:pt x="57" y="24"/>
                      <a:pt x="0" y="47"/>
                    </a:cubicBezTo>
                    <a:lnTo>
                      <a:pt x="12" y="47"/>
                    </a:lnTo>
                    <a:cubicBezTo>
                      <a:pt x="57" y="58"/>
                      <a:pt x="286" y="69"/>
                      <a:pt x="640" y="69"/>
                    </a:cubicBezTo>
                    <a:lnTo>
                      <a:pt x="2184" y="81"/>
                    </a:lnTo>
                    <a:cubicBezTo>
                      <a:pt x="2778" y="81"/>
                      <a:pt x="3327" y="81"/>
                      <a:pt x="3727" y="58"/>
                    </a:cubicBezTo>
                    <a:cubicBezTo>
                      <a:pt x="3921" y="58"/>
                      <a:pt x="4081" y="47"/>
                      <a:pt x="4184" y="35"/>
                    </a:cubicBezTo>
                    <a:cubicBezTo>
                      <a:pt x="4241" y="35"/>
                      <a:pt x="4299" y="35"/>
                      <a:pt x="4356" y="12"/>
                    </a:cubicBezTo>
                    <a:cubicBezTo>
                      <a:pt x="4321" y="1"/>
                      <a:pt x="4287" y="1"/>
                      <a:pt x="4241" y="1"/>
                    </a:cubicBezTo>
                    <a:lnTo>
                      <a:pt x="4241" y="12"/>
                    </a:lnTo>
                    <a:lnTo>
                      <a:pt x="720"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0"/>
              <p:cNvSpPr/>
              <p:nvPr/>
            </p:nvSpPr>
            <p:spPr>
              <a:xfrm>
                <a:off x="4449174" y="3437727"/>
                <a:ext cx="108306" cy="29479"/>
              </a:xfrm>
              <a:custGeom>
                <a:avLst/>
                <a:gdLst/>
                <a:ahLst/>
                <a:cxnLst/>
                <a:rect l="l" t="t" r="r" b="b"/>
                <a:pathLst>
                  <a:path w="3145" h="856" extrusionOk="0">
                    <a:moveTo>
                      <a:pt x="14" y="1"/>
                    </a:moveTo>
                    <a:cubicBezTo>
                      <a:pt x="13" y="1"/>
                      <a:pt x="13" y="1"/>
                      <a:pt x="12" y="2"/>
                    </a:cubicBezTo>
                    <a:cubicBezTo>
                      <a:pt x="1" y="13"/>
                      <a:pt x="35" y="47"/>
                      <a:pt x="92" y="116"/>
                    </a:cubicBezTo>
                    <a:cubicBezTo>
                      <a:pt x="172" y="207"/>
                      <a:pt x="264" y="287"/>
                      <a:pt x="367" y="367"/>
                    </a:cubicBezTo>
                    <a:cubicBezTo>
                      <a:pt x="787" y="688"/>
                      <a:pt x="1295" y="855"/>
                      <a:pt x="1812" y="855"/>
                    </a:cubicBezTo>
                    <a:cubicBezTo>
                      <a:pt x="2013" y="855"/>
                      <a:pt x="2215" y="830"/>
                      <a:pt x="2413" y="779"/>
                    </a:cubicBezTo>
                    <a:cubicBezTo>
                      <a:pt x="2436" y="768"/>
                      <a:pt x="2470" y="756"/>
                      <a:pt x="2493" y="756"/>
                    </a:cubicBezTo>
                    <a:cubicBezTo>
                      <a:pt x="2573" y="722"/>
                      <a:pt x="2642" y="699"/>
                      <a:pt x="2699" y="676"/>
                    </a:cubicBezTo>
                    <a:cubicBezTo>
                      <a:pt x="2813" y="630"/>
                      <a:pt x="2928" y="573"/>
                      <a:pt x="3030" y="505"/>
                    </a:cubicBezTo>
                    <a:cubicBezTo>
                      <a:pt x="3099" y="459"/>
                      <a:pt x="3145" y="425"/>
                      <a:pt x="3133" y="425"/>
                    </a:cubicBezTo>
                    <a:lnTo>
                      <a:pt x="3133" y="425"/>
                    </a:lnTo>
                    <a:cubicBezTo>
                      <a:pt x="3133" y="425"/>
                      <a:pt x="2962" y="516"/>
                      <a:pt x="2676" y="619"/>
                    </a:cubicBezTo>
                    <a:cubicBezTo>
                      <a:pt x="2619" y="630"/>
                      <a:pt x="2562" y="653"/>
                      <a:pt x="2493" y="665"/>
                    </a:cubicBezTo>
                    <a:lnTo>
                      <a:pt x="2413" y="688"/>
                    </a:lnTo>
                    <a:cubicBezTo>
                      <a:pt x="2218" y="740"/>
                      <a:pt x="2019" y="763"/>
                      <a:pt x="1818" y="763"/>
                    </a:cubicBezTo>
                    <a:cubicBezTo>
                      <a:pt x="1712" y="763"/>
                      <a:pt x="1605" y="757"/>
                      <a:pt x="1499" y="745"/>
                    </a:cubicBezTo>
                    <a:cubicBezTo>
                      <a:pt x="1110" y="688"/>
                      <a:pt x="733" y="539"/>
                      <a:pt x="401" y="310"/>
                    </a:cubicBezTo>
                    <a:cubicBezTo>
                      <a:pt x="159" y="145"/>
                      <a:pt x="33" y="1"/>
                      <a:pt x="1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0"/>
              <p:cNvSpPr/>
              <p:nvPr/>
            </p:nvSpPr>
            <p:spPr>
              <a:xfrm>
                <a:off x="4595262" y="3401360"/>
                <a:ext cx="167332" cy="14670"/>
              </a:xfrm>
              <a:custGeom>
                <a:avLst/>
                <a:gdLst/>
                <a:ahLst/>
                <a:cxnLst/>
                <a:rect l="l" t="t" r="r" b="b"/>
                <a:pathLst>
                  <a:path w="4859" h="426" extrusionOk="0">
                    <a:moveTo>
                      <a:pt x="65" y="0"/>
                    </a:moveTo>
                    <a:cubicBezTo>
                      <a:pt x="23" y="0"/>
                      <a:pt x="0" y="2"/>
                      <a:pt x="0" y="6"/>
                    </a:cubicBezTo>
                    <a:cubicBezTo>
                      <a:pt x="0" y="29"/>
                      <a:pt x="755" y="109"/>
                      <a:pt x="1784" y="200"/>
                    </a:cubicBezTo>
                    <a:lnTo>
                      <a:pt x="2424" y="257"/>
                    </a:lnTo>
                    <a:cubicBezTo>
                      <a:pt x="3487" y="349"/>
                      <a:pt x="4390" y="417"/>
                      <a:pt x="4722" y="417"/>
                    </a:cubicBezTo>
                    <a:cubicBezTo>
                      <a:pt x="4745" y="423"/>
                      <a:pt x="4767" y="426"/>
                      <a:pt x="4790" y="426"/>
                    </a:cubicBezTo>
                    <a:cubicBezTo>
                      <a:pt x="4813" y="426"/>
                      <a:pt x="4836" y="423"/>
                      <a:pt x="4859" y="417"/>
                    </a:cubicBezTo>
                    <a:cubicBezTo>
                      <a:pt x="4859" y="395"/>
                      <a:pt x="3784" y="269"/>
                      <a:pt x="2435" y="166"/>
                    </a:cubicBezTo>
                    <a:lnTo>
                      <a:pt x="1887" y="120"/>
                    </a:lnTo>
                    <a:lnTo>
                      <a:pt x="1818" y="120"/>
                    </a:lnTo>
                    <a:cubicBezTo>
                      <a:pt x="947" y="44"/>
                      <a:pt x="272" y="0"/>
                      <a:pt x="6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0"/>
              <p:cNvSpPr/>
              <p:nvPr/>
            </p:nvSpPr>
            <p:spPr>
              <a:xfrm>
                <a:off x="4552731" y="2996432"/>
                <a:ext cx="106343" cy="356807"/>
              </a:xfrm>
              <a:custGeom>
                <a:avLst/>
                <a:gdLst/>
                <a:ahLst/>
                <a:cxnLst/>
                <a:rect l="l" t="t" r="r" b="b"/>
                <a:pathLst>
                  <a:path w="3088" h="10361" extrusionOk="0">
                    <a:moveTo>
                      <a:pt x="1934" y="2862"/>
                    </a:moveTo>
                    <a:cubicBezTo>
                      <a:pt x="1996" y="2862"/>
                      <a:pt x="2036" y="2871"/>
                      <a:pt x="2036" y="2881"/>
                    </a:cubicBezTo>
                    <a:cubicBezTo>
                      <a:pt x="2036" y="2904"/>
                      <a:pt x="1875" y="2938"/>
                      <a:pt x="1681" y="2995"/>
                    </a:cubicBezTo>
                    <a:cubicBezTo>
                      <a:pt x="1523" y="3042"/>
                      <a:pt x="1387" y="3096"/>
                      <a:pt x="1336" y="3096"/>
                    </a:cubicBezTo>
                    <a:cubicBezTo>
                      <a:pt x="1325" y="3096"/>
                      <a:pt x="1317" y="3093"/>
                      <a:pt x="1315" y="3087"/>
                    </a:cubicBezTo>
                    <a:cubicBezTo>
                      <a:pt x="1304" y="3064"/>
                      <a:pt x="1441" y="2961"/>
                      <a:pt x="1647" y="2904"/>
                    </a:cubicBezTo>
                    <a:cubicBezTo>
                      <a:pt x="1757" y="2873"/>
                      <a:pt x="1861" y="2862"/>
                      <a:pt x="1934" y="2862"/>
                    </a:cubicBezTo>
                    <a:close/>
                    <a:moveTo>
                      <a:pt x="1864" y="5476"/>
                    </a:moveTo>
                    <a:cubicBezTo>
                      <a:pt x="1990" y="5476"/>
                      <a:pt x="2093" y="5522"/>
                      <a:pt x="2081" y="5545"/>
                    </a:cubicBezTo>
                    <a:cubicBezTo>
                      <a:pt x="2081" y="5579"/>
                      <a:pt x="1978" y="5568"/>
                      <a:pt x="1864" y="5579"/>
                    </a:cubicBezTo>
                    <a:cubicBezTo>
                      <a:pt x="1798" y="5586"/>
                      <a:pt x="1740" y="5592"/>
                      <a:pt x="1700" y="5592"/>
                    </a:cubicBezTo>
                    <a:cubicBezTo>
                      <a:pt x="1671" y="5592"/>
                      <a:pt x="1652" y="5589"/>
                      <a:pt x="1647" y="5579"/>
                    </a:cubicBezTo>
                    <a:cubicBezTo>
                      <a:pt x="1635" y="5556"/>
                      <a:pt x="1727" y="5488"/>
                      <a:pt x="1864" y="5476"/>
                    </a:cubicBezTo>
                    <a:close/>
                    <a:moveTo>
                      <a:pt x="1623" y="8322"/>
                    </a:moveTo>
                    <a:cubicBezTo>
                      <a:pt x="1669" y="8322"/>
                      <a:pt x="1720" y="8325"/>
                      <a:pt x="1773" y="8334"/>
                    </a:cubicBezTo>
                    <a:cubicBezTo>
                      <a:pt x="1967" y="8357"/>
                      <a:pt x="2116" y="8449"/>
                      <a:pt x="2104" y="8471"/>
                    </a:cubicBezTo>
                    <a:cubicBezTo>
                      <a:pt x="2102" y="8479"/>
                      <a:pt x="2092" y="8482"/>
                      <a:pt x="2077" y="8482"/>
                    </a:cubicBezTo>
                    <a:cubicBezTo>
                      <a:pt x="2025" y="8482"/>
                      <a:pt x="1901" y="8443"/>
                      <a:pt x="1750" y="8426"/>
                    </a:cubicBezTo>
                    <a:cubicBezTo>
                      <a:pt x="1567" y="8403"/>
                      <a:pt x="1407" y="8391"/>
                      <a:pt x="1407" y="8369"/>
                    </a:cubicBezTo>
                    <a:cubicBezTo>
                      <a:pt x="1398" y="8352"/>
                      <a:pt x="1491" y="8322"/>
                      <a:pt x="1623" y="8322"/>
                    </a:cubicBezTo>
                    <a:close/>
                    <a:moveTo>
                      <a:pt x="2253" y="0"/>
                    </a:moveTo>
                    <a:cubicBezTo>
                      <a:pt x="1955" y="1178"/>
                      <a:pt x="1327" y="2298"/>
                      <a:pt x="1" y="2618"/>
                    </a:cubicBezTo>
                    <a:cubicBezTo>
                      <a:pt x="94" y="2990"/>
                      <a:pt x="476" y="3315"/>
                      <a:pt x="1030" y="3315"/>
                    </a:cubicBezTo>
                    <a:cubicBezTo>
                      <a:pt x="1089" y="3315"/>
                      <a:pt x="1150" y="3312"/>
                      <a:pt x="1212" y="3304"/>
                    </a:cubicBezTo>
                    <a:lnTo>
                      <a:pt x="1212" y="3304"/>
                    </a:lnTo>
                    <a:cubicBezTo>
                      <a:pt x="1121" y="3476"/>
                      <a:pt x="1064" y="3658"/>
                      <a:pt x="1041" y="3853"/>
                    </a:cubicBezTo>
                    <a:cubicBezTo>
                      <a:pt x="949" y="4470"/>
                      <a:pt x="1178" y="5088"/>
                      <a:pt x="1624" y="5510"/>
                    </a:cubicBezTo>
                    <a:cubicBezTo>
                      <a:pt x="1327" y="5888"/>
                      <a:pt x="1132" y="6345"/>
                      <a:pt x="1087" y="6837"/>
                    </a:cubicBezTo>
                    <a:cubicBezTo>
                      <a:pt x="1087" y="6859"/>
                      <a:pt x="1075" y="6894"/>
                      <a:pt x="1075" y="6928"/>
                    </a:cubicBezTo>
                    <a:cubicBezTo>
                      <a:pt x="1029" y="7443"/>
                      <a:pt x="1155" y="7968"/>
                      <a:pt x="1418" y="8414"/>
                    </a:cubicBezTo>
                    <a:cubicBezTo>
                      <a:pt x="1132" y="8769"/>
                      <a:pt x="847" y="9146"/>
                      <a:pt x="835" y="9580"/>
                    </a:cubicBezTo>
                    <a:cubicBezTo>
                      <a:pt x="847" y="9786"/>
                      <a:pt x="927" y="9980"/>
                      <a:pt x="1087" y="10129"/>
                    </a:cubicBezTo>
                    <a:cubicBezTo>
                      <a:pt x="1132" y="10163"/>
                      <a:pt x="1178" y="10198"/>
                      <a:pt x="1224" y="10232"/>
                    </a:cubicBezTo>
                    <a:lnTo>
                      <a:pt x="1281" y="10278"/>
                    </a:lnTo>
                    <a:cubicBezTo>
                      <a:pt x="1377" y="10335"/>
                      <a:pt x="1489" y="10360"/>
                      <a:pt x="1603" y="10360"/>
                    </a:cubicBezTo>
                    <a:cubicBezTo>
                      <a:pt x="1625" y="10360"/>
                      <a:pt x="1647" y="10360"/>
                      <a:pt x="1670" y="10358"/>
                    </a:cubicBezTo>
                    <a:cubicBezTo>
                      <a:pt x="1693" y="10358"/>
                      <a:pt x="1715" y="10346"/>
                      <a:pt x="1738" y="10335"/>
                    </a:cubicBezTo>
                    <a:cubicBezTo>
                      <a:pt x="1795" y="10323"/>
                      <a:pt x="1853" y="10301"/>
                      <a:pt x="1898" y="10278"/>
                    </a:cubicBezTo>
                    <a:cubicBezTo>
                      <a:pt x="2058" y="10175"/>
                      <a:pt x="2196" y="10038"/>
                      <a:pt x="2276" y="9866"/>
                    </a:cubicBezTo>
                    <a:cubicBezTo>
                      <a:pt x="2516" y="9420"/>
                      <a:pt x="2550" y="8894"/>
                      <a:pt x="2367" y="8426"/>
                    </a:cubicBezTo>
                    <a:cubicBezTo>
                      <a:pt x="2710" y="8140"/>
                      <a:pt x="2939" y="7751"/>
                      <a:pt x="3030" y="7317"/>
                    </a:cubicBezTo>
                    <a:cubicBezTo>
                      <a:pt x="3053" y="7225"/>
                      <a:pt x="3064" y="7111"/>
                      <a:pt x="3076" y="7008"/>
                    </a:cubicBezTo>
                    <a:lnTo>
                      <a:pt x="3076" y="6974"/>
                    </a:lnTo>
                    <a:lnTo>
                      <a:pt x="3076" y="6894"/>
                    </a:lnTo>
                    <a:cubicBezTo>
                      <a:pt x="3076" y="6825"/>
                      <a:pt x="3064" y="6768"/>
                      <a:pt x="3064" y="6711"/>
                    </a:cubicBezTo>
                    <a:cubicBezTo>
                      <a:pt x="3053" y="6619"/>
                      <a:pt x="3030" y="6528"/>
                      <a:pt x="3019" y="6436"/>
                    </a:cubicBezTo>
                    <a:cubicBezTo>
                      <a:pt x="2927" y="6071"/>
                      <a:pt x="2733" y="5739"/>
                      <a:pt x="2458" y="5488"/>
                    </a:cubicBezTo>
                    <a:cubicBezTo>
                      <a:pt x="2653" y="5316"/>
                      <a:pt x="2801" y="5110"/>
                      <a:pt x="2904" y="4882"/>
                    </a:cubicBezTo>
                    <a:lnTo>
                      <a:pt x="2904" y="4882"/>
                    </a:lnTo>
                    <a:cubicBezTo>
                      <a:pt x="2813" y="4985"/>
                      <a:pt x="2687" y="5065"/>
                      <a:pt x="2561" y="5110"/>
                    </a:cubicBezTo>
                    <a:cubicBezTo>
                      <a:pt x="2458" y="5156"/>
                      <a:pt x="2356" y="5179"/>
                      <a:pt x="2241" y="5190"/>
                    </a:cubicBezTo>
                    <a:lnTo>
                      <a:pt x="2161" y="5190"/>
                    </a:lnTo>
                    <a:cubicBezTo>
                      <a:pt x="2138" y="5190"/>
                      <a:pt x="2127" y="5190"/>
                      <a:pt x="2127" y="5179"/>
                    </a:cubicBezTo>
                    <a:cubicBezTo>
                      <a:pt x="2127" y="5179"/>
                      <a:pt x="2138" y="5179"/>
                      <a:pt x="2161" y="5168"/>
                    </a:cubicBezTo>
                    <a:cubicBezTo>
                      <a:pt x="2167" y="5162"/>
                      <a:pt x="2178" y="5162"/>
                      <a:pt x="2193" y="5162"/>
                    </a:cubicBezTo>
                    <a:cubicBezTo>
                      <a:pt x="2207" y="5162"/>
                      <a:pt x="2224" y="5162"/>
                      <a:pt x="2241" y="5156"/>
                    </a:cubicBezTo>
                    <a:cubicBezTo>
                      <a:pt x="2493" y="5110"/>
                      <a:pt x="2721" y="4973"/>
                      <a:pt x="2893" y="4779"/>
                    </a:cubicBezTo>
                    <a:cubicBezTo>
                      <a:pt x="2939" y="4722"/>
                      <a:pt x="2973" y="4665"/>
                      <a:pt x="3007" y="4607"/>
                    </a:cubicBezTo>
                    <a:cubicBezTo>
                      <a:pt x="3019" y="4573"/>
                      <a:pt x="3030" y="4527"/>
                      <a:pt x="3030" y="4493"/>
                    </a:cubicBezTo>
                    <a:cubicBezTo>
                      <a:pt x="3087" y="4242"/>
                      <a:pt x="3087" y="3979"/>
                      <a:pt x="3030" y="3727"/>
                    </a:cubicBezTo>
                    <a:cubicBezTo>
                      <a:pt x="2973" y="3590"/>
                      <a:pt x="2893" y="3464"/>
                      <a:pt x="2779" y="3361"/>
                    </a:cubicBezTo>
                    <a:cubicBezTo>
                      <a:pt x="2676" y="3270"/>
                      <a:pt x="2550" y="3190"/>
                      <a:pt x="2424" y="3133"/>
                    </a:cubicBezTo>
                    <a:lnTo>
                      <a:pt x="2458" y="3133"/>
                    </a:lnTo>
                    <a:cubicBezTo>
                      <a:pt x="2493" y="3133"/>
                      <a:pt x="2516" y="3144"/>
                      <a:pt x="2550" y="3155"/>
                    </a:cubicBezTo>
                    <a:cubicBezTo>
                      <a:pt x="2653" y="3190"/>
                      <a:pt x="2744" y="3247"/>
                      <a:pt x="2836" y="3316"/>
                    </a:cubicBezTo>
                    <a:cubicBezTo>
                      <a:pt x="2881" y="3350"/>
                      <a:pt x="2927" y="3396"/>
                      <a:pt x="2961" y="3453"/>
                    </a:cubicBezTo>
                    <a:cubicBezTo>
                      <a:pt x="2870" y="3201"/>
                      <a:pt x="2721" y="2973"/>
                      <a:pt x="2539" y="2778"/>
                    </a:cubicBezTo>
                    <a:cubicBezTo>
                      <a:pt x="2927" y="1864"/>
                      <a:pt x="2824" y="812"/>
                      <a:pt x="225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0"/>
              <p:cNvSpPr/>
              <p:nvPr/>
            </p:nvSpPr>
            <p:spPr>
              <a:xfrm>
                <a:off x="4451171" y="2802715"/>
                <a:ext cx="102383" cy="106343"/>
              </a:xfrm>
              <a:custGeom>
                <a:avLst/>
                <a:gdLst/>
                <a:ahLst/>
                <a:cxnLst/>
                <a:rect l="l" t="t" r="r" b="b"/>
                <a:pathLst>
                  <a:path w="2973" h="3088" extrusionOk="0">
                    <a:moveTo>
                      <a:pt x="0" y="1"/>
                    </a:moveTo>
                    <a:lnTo>
                      <a:pt x="0" y="104"/>
                    </a:lnTo>
                    <a:cubicBezTo>
                      <a:pt x="12" y="309"/>
                      <a:pt x="46" y="504"/>
                      <a:pt x="103" y="698"/>
                    </a:cubicBezTo>
                    <a:cubicBezTo>
                      <a:pt x="172" y="995"/>
                      <a:pt x="274" y="1270"/>
                      <a:pt x="423" y="1533"/>
                    </a:cubicBezTo>
                    <a:cubicBezTo>
                      <a:pt x="503" y="1681"/>
                      <a:pt x="595" y="1818"/>
                      <a:pt x="709" y="1956"/>
                    </a:cubicBezTo>
                    <a:cubicBezTo>
                      <a:pt x="823" y="2104"/>
                      <a:pt x="949" y="2241"/>
                      <a:pt x="1098" y="2356"/>
                    </a:cubicBezTo>
                    <a:cubicBezTo>
                      <a:pt x="1235" y="2481"/>
                      <a:pt x="1383" y="2584"/>
                      <a:pt x="1555" y="2676"/>
                    </a:cubicBezTo>
                    <a:cubicBezTo>
                      <a:pt x="1703" y="2767"/>
                      <a:pt x="1864" y="2836"/>
                      <a:pt x="2024" y="2904"/>
                    </a:cubicBezTo>
                    <a:cubicBezTo>
                      <a:pt x="2298" y="2996"/>
                      <a:pt x="2595" y="3064"/>
                      <a:pt x="2892" y="3087"/>
                    </a:cubicBezTo>
                    <a:lnTo>
                      <a:pt x="2972" y="3087"/>
                    </a:lnTo>
                    <a:lnTo>
                      <a:pt x="2972" y="2470"/>
                    </a:lnTo>
                    <a:cubicBezTo>
                      <a:pt x="2972" y="2470"/>
                      <a:pt x="515" y="2264"/>
                      <a:pt x="0"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0"/>
              <p:cNvSpPr/>
              <p:nvPr/>
            </p:nvSpPr>
            <p:spPr>
              <a:xfrm>
                <a:off x="4357843" y="2799581"/>
                <a:ext cx="196087" cy="324436"/>
              </a:xfrm>
              <a:custGeom>
                <a:avLst/>
                <a:gdLst/>
                <a:ahLst/>
                <a:cxnLst/>
                <a:rect l="l" t="t" r="r" b="b"/>
                <a:pathLst>
                  <a:path w="5694" h="9421" extrusionOk="0">
                    <a:moveTo>
                      <a:pt x="2888" y="2578"/>
                    </a:moveTo>
                    <a:cubicBezTo>
                      <a:pt x="2983" y="2578"/>
                      <a:pt x="3080" y="2607"/>
                      <a:pt x="3167" y="2664"/>
                    </a:cubicBezTo>
                    <a:cubicBezTo>
                      <a:pt x="3236" y="2710"/>
                      <a:pt x="3270" y="2755"/>
                      <a:pt x="3259" y="2778"/>
                    </a:cubicBezTo>
                    <a:lnTo>
                      <a:pt x="3259" y="2767"/>
                    </a:lnTo>
                    <a:cubicBezTo>
                      <a:pt x="3256" y="2772"/>
                      <a:pt x="3249" y="2774"/>
                      <a:pt x="3241" y="2774"/>
                    </a:cubicBezTo>
                    <a:cubicBezTo>
                      <a:pt x="3192" y="2774"/>
                      <a:pt x="3064" y="2709"/>
                      <a:pt x="2903" y="2709"/>
                    </a:cubicBezTo>
                    <a:cubicBezTo>
                      <a:pt x="2892" y="2709"/>
                      <a:pt x="2881" y="2709"/>
                      <a:pt x="2870" y="2710"/>
                    </a:cubicBezTo>
                    <a:cubicBezTo>
                      <a:pt x="2671" y="2720"/>
                      <a:pt x="2539" y="2827"/>
                      <a:pt x="2492" y="2827"/>
                    </a:cubicBezTo>
                    <a:cubicBezTo>
                      <a:pt x="2488" y="2827"/>
                      <a:pt x="2484" y="2826"/>
                      <a:pt x="2481" y="2824"/>
                    </a:cubicBezTo>
                    <a:cubicBezTo>
                      <a:pt x="2459" y="2801"/>
                      <a:pt x="2481" y="2767"/>
                      <a:pt x="2561" y="2710"/>
                    </a:cubicBezTo>
                    <a:cubicBezTo>
                      <a:pt x="2656" y="2622"/>
                      <a:pt x="2771" y="2578"/>
                      <a:pt x="2888" y="2578"/>
                    </a:cubicBezTo>
                    <a:close/>
                    <a:moveTo>
                      <a:pt x="567" y="2605"/>
                    </a:moveTo>
                    <a:cubicBezTo>
                      <a:pt x="659" y="2605"/>
                      <a:pt x="756" y="2637"/>
                      <a:pt x="835" y="2687"/>
                    </a:cubicBezTo>
                    <a:cubicBezTo>
                      <a:pt x="904" y="2732"/>
                      <a:pt x="938" y="2778"/>
                      <a:pt x="927" y="2790"/>
                    </a:cubicBezTo>
                    <a:cubicBezTo>
                      <a:pt x="923" y="2795"/>
                      <a:pt x="917" y="2797"/>
                      <a:pt x="909" y="2797"/>
                    </a:cubicBezTo>
                    <a:cubicBezTo>
                      <a:pt x="860" y="2797"/>
                      <a:pt x="730" y="2732"/>
                      <a:pt x="561" y="2732"/>
                    </a:cubicBezTo>
                    <a:cubicBezTo>
                      <a:pt x="549" y="2732"/>
                      <a:pt x="538" y="2732"/>
                      <a:pt x="527" y="2732"/>
                    </a:cubicBezTo>
                    <a:cubicBezTo>
                      <a:pt x="345" y="2753"/>
                      <a:pt x="217" y="2853"/>
                      <a:pt x="166" y="2853"/>
                    </a:cubicBezTo>
                    <a:cubicBezTo>
                      <a:pt x="159" y="2853"/>
                      <a:pt x="153" y="2851"/>
                      <a:pt x="149" y="2847"/>
                    </a:cubicBezTo>
                    <a:cubicBezTo>
                      <a:pt x="126" y="2824"/>
                      <a:pt x="161" y="2790"/>
                      <a:pt x="218" y="2732"/>
                    </a:cubicBezTo>
                    <a:cubicBezTo>
                      <a:pt x="309" y="2652"/>
                      <a:pt x="412" y="2607"/>
                      <a:pt x="527" y="2607"/>
                    </a:cubicBezTo>
                    <a:cubicBezTo>
                      <a:pt x="540" y="2605"/>
                      <a:pt x="553" y="2605"/>
                      <a:pt x="567" y="2605"/>
                    </a:cubicBezTo>
                    <a:close/>
                    <a:moveTo>
                      <a:pt x="2803" y="2844"/>
                    </a:moveTo>
                    <a:cubicBezTo>
                      <a:pt x="2902" y="2844"/>
                      <a:pt x="3002" y="2910"/>
                      <a:pt x="3007" y="3041"/>
                    </a:cubicBezTo>
                    <a:cubicBezTo>
                      <a:pt x="2996" y="3155"/>
                      <a:pt x="2916" y="3235"/>
                      <a:pt x="2813" y="3235"/>
                    </a:cubicBezTo>
                    <a:lnTo>
                      <a:pt x="2813" y="3247"/>
                    </a:lnTo>
                    <a:cubicBezTo>
                      <a:pt x="2699" y="3235"/>
                      <a:pt x="2607" y="3155"/>
                      <a:pt x="2607" y="3041"/>
                    </a:cubicBezTo>
                    <a:cubicBezTo>
                      <a:pt x="2607" y="2910"/>
                      <a:pt x="2704" y="2844"/>
                      <a:pt x="2803" y="2844"/>
                    </a:cubicBezTo>
                    <a:close/>
                    <a:moveTo>
                      <a:pt x="534" y="2861"/>
                    </a:moveTo>
                    <a:cubicBezTo>
                      <a:pt x="636" y="2861"/>
                      <a:pt x="732" y="2942"/>
                      <a:pt x="732" y="3064"/>
                    </a:cubicBezTo>
                    <a:cubicBezTo>
                      <a:pt x="732" y="3167"/>
                      <a:pt x="652" y="3258"/>
                      <a:pt x="538" y="3258"/>
                    </a:cubicBezTo>
                    <a:lnTo>
                      <a:pt x="538" y="3270"/>
                    </a:lnTo>
                    <a:cubicBezTo>
                      <a:pt x="355" y="3270"/>
                      <a:pt x="264" y="3053"/>
                      <a:pt x="389" y="2927"/>
                    </a:cubicBezTo>
                    <a:cubicBezTo>
                      <a:pt x="431" y="2881"/>
                      <a:pt x="483" y="2861"/>
                      <a:pt x="534" y="2861"/>
                    </a:cubicBezTo>
                    <a:close/>
                    <a:moveTo>
                      <a:pt x="1750" y="2778"/>
                    </a:moveTo>
                    <a:lnTo>
                      <a:pt x="1750" y="2778"/>
                    </a:lnTo>
                    <a:cubicBezTo>
                      <a:pt x="1773" y="2778"/>
                      <a:pt x="1647" y="3304"/>
                      <a:pt x="1453" y="3944"/>
                    </a:cubicBezTo>
                    <a:cubicBezTo>
                      <a:pt x="1395" y="4104"/>
                      <a:pt x="1350" y="4253"/>
                      <a:pt x="1304" y="4390"/>
                    </a:cubicBezTo>
                    <a:cubicBezTo>
                      <a:pt x="1281" y="4447"/>
                      <a:pt x="1270" y="4504"/>
                      <a:pt x="1281" y="4562"/>
                    </a:cubicBezTo>
                    <a:cubicBezTo>
                      <a:pt x="1293" y="4607"/>
                      <a:pt x="1338" y="4619"/>
                      <a:pt x="1395" y="4619"/>
                    </a:cubicBezTo>
                    <a:cubicBezTo>
                      <a:pt x="1510" y="4619"/>
                      <a:pt x="1624" y="4630"/>
                      <a:pt x="1738" y="4653"/>
                    </a:cubicBezTo>
                    <a:cubicBezTo>
                      <a:pt x="1655" y="4670"/>
                      <a:pt x="1571" y="4680"/>
                      <a:pt x="1487" y="4680"/>
                    </a:cubicBezTo>
                    <a:cubicBezTo>
                      <a:pt x="1457" y="4680"/>
                      <a:pt x="1426" y="4679"/>
                      <a:pt x="1395" y="4676"/>
                    </a:cubicBezTo>
                    <a:lnTo>
                      <a:pt x="1304" y="4676"/>
                    </a:lnTo>
                    <a:cubicBezTo>
                      <a:pt x="1270" y="4664"/>
                      <a:pt x="1235" y="4630"/>
                      <a:pt x="1213" y="4596"/>
                    </a:cubicBezTo>
                    <a:cubicBezTo>
                      <a:pt x="1201" y="4516"/>
                      <a:pt x="1201" y="4436"/>
                      <a:pt x="1235" y="4367"/>
                    </a:cubicBezTo>
                    <a:lnTo>
                      <a:pt x="1361" y="3921"/>
                    </a:lnTo>
                    <a:cubicBezTo>
                      <a:pt x="1555" y="3281"/>
                      <a:pt x="1727" y="2778"/>
                      <a:pt x="1750" y="2778"/>
                    </a:cubicBezTo>
                    <a:close/>
                    <a:moveTo>
                      <a:pt x="2480" y="4832"/>
                    </a:moveTo>
                    <a:lnTo>
                      <a:pt x="2480" y="4832"/>
                    </a:lnTo>
                    <a:cubicBezTo>
                      <a:pt x="2483" y="4832"/>
                      <a:pt x="2473" y="4840"/>
                      <a:pt x="2447" y="4859"/>
                    </a:cubicBezTo>
                    <a:lnTo>
                      <a:pt x="2447" y="4859"/>
                    </a:lnTo>
                    <a:cubicBezTo>
                      <a:pt x="2447" y="4859"/>
                      <a:pt x="2447" y="4859"/>
                      <a:pt x="2447" y="4859"/>
                    </a:cubicBezTo>
                    <a:lnTo>
                      <a:pt x="2447" y="4859"/>
                    </a:lnTo>
                    <a:cubicBezTo>
                      <a:pt x="2447" y="4859"/>
                      <a:pt x="2447" y="4859"/>
                      <a:pt x="2447" y="4859"/>
                    </a:cubicBezTo>
                    <a:cubicBezTo>
                      <a:pt x="2447" y="4859"/>
                      <a:pt x="2447" y="4859"/>
                      <a:pt x="2447" y="4859"/>
                    </a:cubicBezTo>
                    <a:lnTo>
                      <a:pt x="2447" y="4859"/>
                    </a:lnTo>
                    <a:cubicBezTo>
                      <a:pt x="2453" y="4866"/>
                      <a:pt x="2562" y="5229"/>
                      <a:pt x="2127" y="5419"/>
                    </a:cubicBezTo>
                    <a:cubicBezTo>
                      <a:pt x="2050" y="5454"/>
                      <a:pt x="1970" y="5471"/>
                      <a:pt x="1892" y="5471"/>
                    </a:cubicBezTo>
                    <a:cubicBezTo>
                      <a:pt x="1713" y="5471"/>
                      <a:pt x="1541" y="5384"/>
                      <a:pt x="1430" y="5225"/>
                    </a:cubicBezTo>
                    <a:cubicBezTo>
                      <a:pt x="1799" y="5225"/>
                      <a:pt x="2457" y="4832"/>
                      <a:pt x="2480" y="4832"/>
                    </a:cubicBezTo>
                    <a:close/>
                    <a:moveTo>
                      <a:pt x="2710" y="0"/>
                    </a:moveTo>
                    <a:lnTo>
                      <a:pt x="2687" y="12"/>
                    </a:lnTo>
                    <a:cubicBezTo>
                      <a:pt x="2550" y="377"/>
                      <a:pt x="2299" y="1143"/>
                      <a:pt x="2481" y="1761"/>
                    </a:cubicBezTo>
                    <a:lnTo>
                      <a:pt x="252" y="2378"/>
                    </a:lnTo>
                    <a:lnTo>
                      <a:pt x="1" y="2630"/>
                    </a:lnTo>
                    <a:cubicBezTo>
                      <a:pt x="1" y="3681"/>
                      <a:pt x="12" y="4882"/>
                      <a:pt x="69" y="5613"/>
                    </a:cubicBezTo>
                    <a:cubicBezTo>
                      <a:pt x="172" y="7191"/>
                      <a:pt x="1716" y="7328"/>
                      <a:pt x="1716" y="7328"/>
                    </a:cubicBezTo>
                    <a:cubicBezTo>
                      <a:pt x="2447" y="7294"/>
                      <a:pt x="3145" y="7042"/>
                      <a:pt x="3739" y="6608"/>
                    </a:cubicBezTo>
                    <a:lnTo>
                      <a:pt x="3739" y="6608"/>
                    </a:lnTo>
                    <a:cubicBezTo>
                      <a:pt x="3739" y="6608"/>
                      <a:pt x="3299" y="7718"/>
                      <a:pt x="1838" y="7718"/>
                    </a:cubicBezTo>
                    <a:cubicBezTo>
                      <a:pt x="1809" y="7718"/>
                      <a:pt x="1780" y="7718"/>
                      <a:pt x="1750" y="7717"/>
                    </a:cubicBezTo>
                    <a:lnTo>
                      <a:pt x="1716" y="7328"/>
                    </a:lnTo>
                    <a:lnTo>
                      <a:pt x="1716" y="7328"/>
                    </a:lnTo>
                    <a:cubicBezTo>
                      <a:pt x="1716" y="7330"/>
                      <a:pt x="1841" y="8986"/>
                      <a:pt x="1830" y="9409"/>
                    </a:cubicBezTo>
                    <a:lnTo>
                      <a:pt x="2081" y="9409"/>
                    </a:lnTo>
                    <a:lnTo>
                      <a:pt x="5602" y="9420"/>
                    </a:lnTo>
                    <a:lnTo>
                      <a:pt x="5602" y="9409"/>
                    </a:lnTo>
                    <a:lnTo>
                      <a:pt x="5648" y="8334"/>
                    </a:lnTo>
                    <a:lnTo>
                      <a:pt x="5637" y="8334"/>
                    </a:lnTo>
                    <a:lnTo>
                      <a:pt x="5671" y="4664"/>
                    </a:lnTo>
                    <a:lnTo>
                      <a:pt x="5671" y="4653"/>
                    </a:lnTo>
                    <a:cubicBezTo>
                      <a:pt x="5648" y="4482"/>
                      <a:pt x="5660" y="4299"/>
                      <a:pt x="5682" y="4127"/>
                    </a:cubicBezTo>
                    <a:lnTo>
                      <a:pt x="5694" y="3247"/>
                    </a:lnTo>
                    <a:lnTo>
                      <a:pt x="5602" y="3247"/>
                    </a:lnTo>
                    <a:cubicBezTo>
                      <a:pt x="5305" y="3235"/>
                      <a:pt x="5008" y="3178"/>
                      <a:pt x="4722" y="3075"/>
                    </a:cubicBezTo>
                    <a:cubicBezTo>
                      <a:pt x="4551" y="3018"/>
                      <a:pt x="4391" y="2938"/>
                      <a:pt x="4231" y="2847"/>
                    </a:cubicBezTo>
                    <a:cubicBezTo>
                      <a:pt x="4059" y="2755"/>
                      <a:pt x="3899" y="2652"/>
                      <a:pt x="3750" y="2527"/>
                    </a:cubicBezTo>
                    <a:cubicBezTo>
                      <a:pt x="3613" y="2401"/>
                      <a:pt x="3476" y="2252"/>
                      <a:pt x="3350" y="2104"/>
                    </a:cubicBezTo>
                    <a:cubicBezTo>
                      <a:pt x="3247" y="1967"/>
                      <a:pt x="3145" y="1818"/>
                      <a:pt x="3053" y="1658"/>
                    </a:cubicBezTo>
                    <a:cubicBezTo>
                      <a:pt x="2916" y="1383"/>
                      <a:pt x="2813" y="1098"/>
                      <a:pt x="2744" y="800"/>
                    </a:cubicBezTo>
                    <a:cubicBezTo>
                      <a:pt x="2710" y="595"/>
                      <a:pt x="2687" y="400"/>
                      <a:pt x="2699" y="195"/>
                    </a:cubicBezTo>
                    <a:cubicBezTo>
                      <a:pt x="2699" y="115"/>
                      <a:pt x="2699" y="69"/>
                      <a:pt x="2710" y="23"/>
                    </a:cubicBezTo>
                    <a:lnTo>
                      <a:pt x="2710"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0"/>
              <p:cNvSpPr/>
              <p:nvPr/>
            </p:nvSpPr>
            <p:spPr>
              <a:xfrm>
                <a:off x="4366900" y="2898006"/>
                <a:ext cx="16186" cy="13844"/>
              </a:xfrm>
              <a:custGeom>
                <a:avLst/>
                <a:gdLst/>
                <a:ahLst/>
                <a:cxnLst/>
                <a:rect l="l" t="t" r="r" b="b"/>
                <a:pathLst>
                  <a:path w="470" h="402" extrusionOk="0">
                    <a:moveTo>
                      <a:pt x="275" y="0"/>
                    </a:moveTo>
                    <a:cubicBezTo>
                      <a:pt x="92" y="0"/>
                      <a:pt x="1" y="217"/>
                      <a:pt x="126" y="343"/>
                    </a:cubicBezTo>
                    <a:cubicBezTo>
                      <a:pt x="167" y="384"/>
                      <a:pt x="217" y="402"/>
                      <a:pt x="266" y="402"/>
                    </a:cubicBezTo>
                    <a:cubicBezTo>
                      <a:pt x="370" y="402"/>
                      <a:pt x="469" y="322"/>
                      <a:pt x="469" y="206"/>
                    </a:cubicBezTo>
                    <a:cubicBezTo>
                      <a:pt x="469" y="92"/>
                      <a:pt x="378" y="0"/>
                      <a:pt x="27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0"/>
              <p:cNvSpPr/>
              <p:nvPr/>
            </p:nvSpPr>
            <p:spPr>
              <a:xfrm>
                <a:off x="4362561" y="2888949"/>
                <a:ext cx="27619" cy="8713"/>
              </a:xfrm>
              <a:custGeom>
                <a:avLst/>
                <a:gdLst/>
                <a:ahLst/>
                <a:cxnLst/>
                <a:rect l="l" t="t" r="r" b="b"/>
                <a:pathLst>
                  <a:path w="802" h="253" extrusionOk="0">
                    <a:moveTo>
                      <a:pt x="390" y="0"/>
                    </a:moveTo>
                    <a:cubicBezTo>
                      <a:pt x="275" y="12"/>
                      <a:pt x="172" y="57"/>
                      <a:pt x="81" y="137"/>
                    </a:cubicBezTo>
                    <a:cubicBezTo>
                      <a:pt x="24" y="195"/>
                      <a:pt x="1" y="240"/>
                      <a:pt x="12" y="252"/>
                    </a:cubicBezTo>
                    <a:cubicBezTo>
                      <a:pt x="13" y="252"/>
                      <a:pt x="14" y="253"/>
                      <a:pt x="15" y="253"/>
                    </a:cubicBezTo>
                    <a:cubicBezTo>
                      <a:pt x="39" y="253"/>
                      <a:pt x="194" y="148"/>
                      <a:pt x="390" y="137"/>
                    </a:cubicBezTo>
                    <a:cubicBezTo>
                      <a:pt x="401" y="137"/>
                      <a:pt x="412" y="137"/>
                      <a:pt x="424" y="137"/>
                    </a:cubicBezTo>
                    <a:cubicBezTo>
                      <a:pt x="593" y="137"/>
                      <a:pt x="723" y="202"/>
                      <a:pt x="772" y="202"/>
                    </a:cubicBezTo>
                    <a:cubicBezTo>
                      <a:pt x="780" y="202"/>
                      <a:pt x="786" y="200"/>
                      <a:pt x="790" y="195"/>
                    </a:cubicBezTo>
                    <a:cubicBezTo>
                      <a:pt x="801" y="172"/>
                      <a:pt x="767" y="137"/>
                      <a:pt x="698" y="92"/>
                    </a:cubicBezTo>
                    <a:cubicBezTo>
                      <a:pt x="607" y="23"/>
                      <a:pt x="492" y="0"/>
                      <a:pt x="39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0"/>
              <p:cNvSpPr/>
              <p:nvPr/>
            </p:nvSpPr>
            <p:spPr>
              <a:xfrm>
                <a:off x="4447624" y="2897214"/>
                <a:ext cx="15772" cy="13568"/>
              </a:xfrm>
              <a:custGeom>
                <a:avLst/>
                <a:gdLst/>
                <a:ahLst/>
                <a:cxnLst/>
                <a:rect l="l" t="t" r="r" b="b"/>
                <a:pathLst>
                  <a:path w="458" h="394" extrusionOk="0">
                    <a:moveTo>
                      <a:pt x="195" y="0"/>
                    </a:moveTo>
                    <a:cubicBezTo>
                      <a:pt x="92" y="0"/>
                      <a:pt x="0" y="92"/>
                      <a:pt x="0" y="206"/>
                    </a:cubicBezTo>
                    <a:cubicBezTo>
                      <a:pt x="8" y="320"/>
                      <a:pt x="101" y="393"/>
                      <a:pt x="199" y="393"/>
                    </a:cubicBezTo>
                    <a:cubicBezTo>
                      <a:pt x="249" y="393"/>
                      <a:pt x="301" y="374"/>
                      <a:pt x="343" y="332"/>
                    </a:cubicBezTo>
                    <a:cubicBezTo>
                      <a:pt x="458" y="206"/>
                      <a:pt x="366" y="0"/>
                      <a:pt x="19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0"/>
              <p:cNvSpPr/>
              <p:nvPr/>
            </p:nvSpPr>
            <p:spPr>
              <a:xfrm>
                <a:off x="4442906" y="2888088"/>
                <a:ext cx="27963" cy="8782"/>
              </a:xfrm>
              <a:custGeom>
                <a:avLst/>
                <a:gdLst/>
                <a:ahLst/>
                <a:cxnLst/>
                <a:rect l="l" t="t" r="r" b="b"/>
                <a:pathLst>
                  <a:path w="812" h="255" extrusionOk="0">
                    <a:moveTo>
                      <a:pt x="425" y="1"/>
                    </a:moveTo>
                    <a:cubicBezTo>
                      <a:pt x="306" y="1"/>
                      <a:pt x="188" y="45"/>
                      <a:pt x="91" y="128"/>
                    </a:cubicBezTo>
                    <a:cubicBezTo>
                      <a:pt x="23" y="185"/>
                      <a:pt x="0" y="242"/>
                      <a:pt x="11" y="254"/>
                    </a:cubicBezTo>
                    <a:cubicBezTo>
                      <a:pt x="12" y="254"/>
                      <a:pt x="13" y="255"/>
                      <a:pt x="14" y="255"/>
                    </a:cubicBezTo>
                    <a:cubicBezTo>
                      <a:pt x="38" y="255"/>
                      <a:pt x="193" y="150"/>
                      <a:pt x="400" y="140"/>
                    </a:cubicBezTo>
                    <a:cubicBezTo>
                      <a:pt x="421" y="137"/>
                      <a:pt x="441" y="136"/>
                      <a:pt x="461" y="136"/>
                    </a:cubicBezTo>
                    <a:cubicBezTo>
                      <a:pt x="617" y="136"/>
                      <a:pt x="738" y="200"/>
                      <a:pt x="778" y="200"/>
                    </a:cubicBezTo>
                    <a:cubicBezTo>
                      <a:pt x="783" y="200"/>
                      <a:pt x="787" y="199"/>
                      <a:pt x="789" y="197"/>
                    </a:cubicBezTo>
                    <a:cubicBezTo>
                      <a:pt x="812" y="162"/>
                      <a:pt x="766" y="140"/>
                      <a:pt x="697" y="82"/>
                    </a:cubicBezTo>
                    <a:cubicBezTo>
                      <a:pt x="612" y="27"/>
                      <a:pt x="518" y="1"/>
                      <a:pt x="425"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0"/>
              <p:cNvSpPr/>
              <p:nvPr/>
            </p:nvSpPr>
            <p:spPr>
              <a:xfrm>
                <a:off x="4399204" y="2895251"/>
                <a:ext cx="20490" cy="65535"/>
              </a:xfrm>
              <a:custGeom>
                <a:avLst/>
                <a:gdLst/>
                <a:ahLst/>
                <a:cxnLst/>
                <a:rect l="l" t="t" r="r" b="b"/>
                <a:pathLst>
                  <a:path w="595" h="1903" extrusionOk="0">
                    <a:moveTo>
                      <a:pt x="560" y="0"/>
                    </a:moveTo>
                    <a:cubicBezTo>
                      <a:pt x="526" y="0"/>
                      <a:pt x="354" y="503"/>
                      <a:pt x="172" y="1143"/>
                    </a:cubicBezTo>
                    <a:lnTo>
                      <a:pt x="34" y="1589"/>
                    </a:lnTo>
                    <a:cubicBezTo>
                      <a:pt x="0" y="1658"/>
                      <a:pt x="0" y="1738"/>
                      <a:pt x="12" y="1818"/>
                    </a:cubicBezTo>
                    <a:cubicBezTo>
                      <a:pt x="34" y="1852"/>
                      <a:pt x="69" y="1886"/>
                      <a:pt x="103" y="1898"/>
                    </a:cubicBezTo>
                    <a:cubicBezTo>
                      <a:pt x="126" y="1898"/>
                      <a:pt x="149" y="1903"/>
                      <a:pt x="168" y="1903"/>
                    </a:cubicBezTo>
                    <a:cubicBezTo>
                      <a:pt x="178" y="1903"/>
                      <a:pt x="187" y="1902"/>
                      <a:pt x="194" y="1898"/>
                    </a:cubicBezTo>
                    <a:cubicBezTo>
                      <a:pt x="225" y="1901"/>
                      <a:pt x="257" y="1902"/>
                      <a:pt x="288" y="1902"/>
                    </a:cubicBezTo>
                    <a:cubicBezTo>
                      <a:pt x="375" y="1902"/>
                      <a:pt x="465" y="1892"/>
                      <a:pt x="549" y="1875"/>
                    </a:cubicBezTo>
                    <a:cubicBezTo>
                      <a:pt x="435" y="1852"/>
                      <a:pt x="320" y="1829"/>
                      <a:pt x="206" y="1829"/>
                    </a:cubicBezTo>
                    <a:cubicBezTo>
                      <a:pt x="149" y="1829"/>
                      <a:pt x="92" y="1829"/>
                      <a:pt x="80" y="1784"/>
                    </a:cubicBezTo>
                    <a:cubicBezTo>
                      <a:pt x="80" y="1726"/>
                      <a:pt x="92" y="1669"/>
                      <a:pt x="114" y="1612"/>
                    </a:cubicBezTo>
                    <a:cubicBezTo>
                      <a:pt x="160" y="1475"/>
                      <a:pt x="206" y="1326"/>
                      <a:pt x="252" y="1166"/>
                    </a:cubicBezTo>
                    <a:cubicBezTo>
                      <a:pt x="446" y="526"/>
                      <a:pt x="595" y="0"/>
                      <a:pt x="560"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0"/>
              <p:cNvSpPr/>
              <p:nvPr/>
            </p:nvSpPr>
            <p:spPr>
              <a:xfrm>
                <a:off x="4407056" y="2965678"/>
                <a:ext cx="39396" cy="22247"/>
              </a:xfrm>
              <a:custGeom>
                <a:avLst/>
                <a:gdLst/>
                <a:ahLst/>
                <a:cxnLst/>
                <a:rect l="l" t="t" r="r" b="b"/>
                <a:pathLst>
                  <a:path w="1144" h="646" extrusionOk="0">
                    <a:moveTo>
                      <a:pt x="1052" y="1"/>
                    </a:moveTo>
                    <a:lnTo>
                      <a:pt x="1052" y="1"/>
                    </a:lnTo>
                    <a:cubicBezTo>
                      <a:pt x="1040" y="1"/>
                      <a:pt x="383" y="392"/>
                      <a:pt x="1" y="402"/>
                    </a:cubicBezTo>
                    <a:cubicBezTo>
                      <a:pt x="114" y="555"/>
                      <a:pt x="289" y="645"/>
                      <a:pt x="471" y="645"/>
                    </a:cubicBezTo>
                    <a:cubicBezTo>
                      <a:pt x="547" y="645"/>
                      <a:pt x="624" y="630"/>
                      <a:pt x="698" y="596"/>
                    </a:cubicBezTo>
                    <a:cubicBezTo>
                      <a:pt x="1144" y="402"/>
                      <a:pt x="1018" y="24"/>
                      <a:pt x="1018" y="24"/>
                    </a:cubicBezTo>
                    <a:cubicBezTo>
                      <a:pt x="1043" y="8"/>
                      <a:pt x="1053" y="1"/>
                      <a:pt x="10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0"/>
              <p:cNvSpPr/>
              <p:nvPr/>
            </p:nvSpPr>
            <p:spPr>
              <a:xfrm>
                <a:off x="4416905" y="3027116"/>
                <a:ext cx="69701" cy="38294"/>
              </a:xfrm>
              <a:custGeom>
                <a:avLst/>
                <a:gdLst/>
                <a:ahLst/>
                <a:cxnLst/>
                <a:rect l="l" t="t" r="r" b="b"/>
                <a:pathLst>
                  <a:path w="2024" h="1112" extrusionOk="0">
                    <a:moveTo>
                      <a:pt x="2024" y="1"/>
                    </a:moveTo>
                    <a:lnTo>
                      <a:pt x="2024" y="1"/>
                    </a:lnTo>
                    <a:cubicBezTo>
                      <a:pt x="1430" y="435"/>
                      <a:pt x="732" y="687"/>
                      <a:pt x="1" y="721"/>
                    </a:cubicBezTo>
                    <a:lnTo>
                      <a:pt x="35" y="1110"/>
                    </a:lnTo>
                    <a:cubicBezTo>
                      <a:pt x="65" y="1111"/>
                      <a:pt x="94" y="1111"/>
                      <a:pt x="123" y="1111"/>
                    </a:cubicBezTo>
                    <a:cubicBezTo>
                      <a:pt x="1584" y="1111"/>
                      <a:pt x="2024" y="1"/>
                      <a:pt x="2024"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0"/>
              <p:cNvSpPr/>
              <p:nvPr/>
            </p:nvSpPr>
            <p:spPr>
              <a:xfrm>
                <a:off x="4329121" y="2728603"/>
                <a:ext cx="309455" cy="358012"/>
              </a:xfrm>
              <a:custGeom>
                <a:avLst/>
                <a:gdLst/>
                <a:ahLst/>
                <a:cxnLst/>
                <a:rect l="l" t="t" r="r" b="b"/>
                <a:pathLst>
                  <a:path w="8986" h="10396" extrusionOk="0">
                    <a:moveTo>
                      <a:pt x="4022" y="1"/>
                    </a:moveTo>
                    <a:cubicBezTo>
                      <a:pt x="3414" y="1"/>
                      <a:pt x="2574" y="166"/>
                      <a:pt x="1498" y="1341"/>
                    </a:cubicBezTo>
                    <a:cubicBezTo>
                      <a:pt x="0" y="2976"/>
                      <a:pt x="823" y="4691"/>
                      <a:pt x="823" y="4691"/>
                    </a:cubicBezTo>
                    <a:lnTo>
                      <a:pt x="1075" y="4450"/>
                    </a:lnTo>
                    <a:lnTo>
                      <a:pt x="3304" y="3833"/>
                    </a:lnTo>
                    <a:cubicBezTo>
                      <a:pt x="3121" y="3216"/>
                      <a:pt x="3373" y="2450"/>
                      <a:pt x="3521" y="2084"/>
                    </a:cubicBezTo>
                    <a:lnTo>
                      <a:pt x="3533" y="2073"/>
                    </a:lnTo>
                    <a:lnTo>
                      <a:pt x="3533" y="2084"/>
                    </a:lnTo>
                    <a:cubicBezTo>
                      <a:pt x="3533" y="2050"/>
                      <a:pt x="3533" y="2038"/>
                      <a:pt x="3544" y="2038"/>
                    </a:cubicBezTo>
                    <a:cubicBezTo>
                      <a:pt x="3556" y="2038"/>
                      <a:pt x="3544" y="2061"/>
                      <a:pt x="3544" y="2095"/>
                    </a:cubicBezTo>
                    <a:lnTo>
                      <a:pt x="3544" y="2164"/>
                    </a:lnTo>
                    <a:cubicBezTo>
                      <a:pt x="4059" y="4416"/>
                      <a:pt x="6516" y="4633"/>
                      <a:pt x="6516" y="4633"/>
                    </a:cubicBezTo>
                    <a:lnTo>
                      <a:pt x="6516" y="5239"/>
                    </a:lnTo>
                    <a:cubicBezTo>
                      <a:pt x="6587" y="5244"/>
                      <a:pt x="6659" y="5247"/>
                      <a:pt x="6730" y="5247"/>
                    </a:cubicBezTo>
                    <a:cubicBezTo>
                      <a:pt x="6830" y="5247"/>
                      <a:pt x="6930" y="5241"/>
                      <a:pt x="7031" y="5228"/>
                    </a:cubicBezTo>
                    <a:cubicBezTo>
                      <a:pt x="7099" y="5228"/>
                      <a:pt x="7157" y="5216"/>
                      <a:pt x="7191" y="5216"/>
                    </a:cubicBezTo>
                    <a:cubicBezTo>
                      <a:pt x="7206" y="5213"/>
                      <a:pt x="7219" y="5211"/>
                      <a:pt x="7229" y="5211"/>
                    </a:cubicBezTo>
                    <a:cubicBezTo>
                      <a:pt x="7249" y="5211"/>
                      <a:pt x="7260" y="5216"/>
                      <a:pt x="7260" y="5216"/>
                    </a:cubicBezTo>
                    <a:cubicBezTo>
                      <a:pt x="7260" y="5216"/>
                      <a:pt x="7237" y="5228"/>
                      <a:pt x="7202" y="5228"/>
                    </a:cubicBezTo>
                    <a:cubicBezTo>
                      <a:pt x="7168" y="5239"/>
                      <a:pt x="7111" y="5262"/>
                      <a:pt x="7042" y="5274"/>
                    </a:cubicBezTo>
                    <a:cubicBezTo>
                      <a:pt x="6859" y="5296"/>
                      <a:pt x="6688" y="5308"/>
                      <a:pt x="6516" y="5308"/>
                    </a:cubicBezTo>
                    <a:lnTo>
                      <a:pt x="6505" y="6188"/>
                    </a:lnTo>
                    <a:cubicBezTo>
                      <a:pt x="6516" y="6131"/>
                      <a:pt x="6528" y="6074"/>
                      <a:pt x="6551" y="6017"/>
                    </a:cubicBezTo>
                    <a:cubicBezTo>
                      <a:pt x="6619" y="5788"/>
                      <a:pt x="6802" y="5617"/>
                      <a:pt x="7042" y="5571"/>
                    </a:cubicBezTo>
                    <a:cubicBezTo>
                      <a:pt x="7058" y="5570"/>
                      <a:pt x="7073" y="5569"/>
                      <a:pt x="7088" y="5569"/>
                    </a:cubicBezTo>
                    <a:cubicBezTo>
                      <a:pt x="7354" y="5569"/>
                      <a:pt x="7582" y="5757"/>
                      <a:pt x="7625" y="6017"/>
                    </a:cubicBezTo>
                    <a:cubicBezTo>
                      <a:pt x="7671" y="6291"/>
                      <a:pt x="7534" y="6565"/>
                      <a:pt x="7305" y="6703"/>
                    </a:cubicBezTo>
                    <a:cubicBezTo>
                      <a:pt x="7168" y="6776"/>
                      <a:pt x="7024" y="6812"/>
                      <a:pt x="6872" y="6812"/>
                    </a:cubicBezTo>
                    <a:cubicBezTo>
                      <a:pt x="6834" y="6812"/>
                      <a:pt x="6795" y="6810"/>
                      <a:pt x="6757" y="6805"/>
                    </a:cubicBezTo>
                    <a:lnTo>
                      <a:pt x="6757" y="6840"/>
                    </a:lnTo>
                    <a:cubicBezTo>
                      <a:pt x="6734" y="6920"/>
                      <a:pt x="6757" y="7011"/>
                      <a:pt x="6802" y="7091"/>
                    </a:cubicBezTo>
                    <a:cubicBezTo>
                      <a:pt x="6859" y="7183"/>
                      <a:pt x="6962" y="7251"/>
                      <a:pt x="7065" y="7263"/>
                    </a:cubicBezTo>
                    <a:cubicBezTo>
                      <a:pt x="7080" y="7264"/>
                      <a:pt x="7094" y="7265"/>
                      <a:pt x="7108" y="7265"/>
                    </a:cubicBezTo>
                    <a:cubicBezTo>
                      <a:pt x="7205" y="7265"/>
                      <a:pt x="7293" y="7231"/>
                      <a:pt x="7362" y="7171"/>
                    </a:cubicBezTo>
                    <a:cubicBezTo>
                      <a:pt x="7431" y="7114"/>
                      <a:pt x="7477" y="7023"/>
                      <a:pt x="7477" y="6943"/>
                    </a:cubicBezTo>
                    <a:cubicBezTo>
                      <a:pt x="7488" y="6851"/>
                      <a:pt x="7465" y="6760"/>
                      <a:pt x="7442" y="6680"/>
                    </a:cubicBezTo>
                    <a:cubicBezTo>
                      <a:pt x="7442" y="6679"/>
                      <a:pt x="7443" y="6679"/>
                      <a:pt x="7443" y="6679"/>
                    </a:cubicBezTo>
                    <a:cubicBezTo>
                      <a:pt x="7454" y="6679"/>
                      <a:pt x="7545" y="6770"/>
                      <a:pt x="7545" y="6943"/>
                    </a:cubicBezTo>
                    <a:cubicBezTo>
                      <a:pt x="7545" y="7046"/>
                      <a:pt x="7500" y="7148"/>
                      <a:pt x="7420" y="7228"/>
                    </a:cubicBezTo>
                    <a:cubicBezTo>
                      <a:pt x="7338" y="7320"/>
                      <a:pt x="7227" y="7363"/>
                      <a:pt x="7117" y="7363"/>
                    </a:cubicBezTo>
                    <a:cubicBezTo>
                      <a:pt x="6965" y="7363"/>
                      <a:pt x="6813" y="7282"/>
                      <a:pt x="6734" y="7137"/>
                    </a:cubicBezTo>
                    <a:cubicBezTo>
                      <a:pt x="6677" y="7034"/>
                      <a:pt x="6665" y="6931"/>
                      <a:pt x="6688" y="6817"/>
                    </a:cubicBezTo>
                    <a:lnTo>
                      <a:pt x="6699" y="6794"/>
                    </a:lnTo>
                    <a:cubicBezTo>
                      <a:pt x="6642" y="6783"/>
                      <a:pt x="6574" y="6771"/>
                      <a:pt x="6516" y="6748"/>
                    </a:cubicBezTo>
                    <a:lnTo>
                      <a:pt x="6505" y="6725"/>
                    </a:lnTo>
                    <a:lnTo>
                      <a:pt x="6471" y="10395"/>
                    </a:lnTo>
                    <a:lnTo>
                      <a:pt x="6494" y="10395"/>
                    </a:lnTo>
                    <a:cubicBezTo>
                      <a:pt x="7820" y="10075"/>
                      <a:pt x="8448" y="8955"/>
                      <a:pt x="8746" y="7789"/>
                    </a:cubicBezTo>
                    <a:cubicBezTo>
                      <a:pt x="8757" y="7709"/>
                      <a:pt x="8780" y="7629"/>
                      <a:pt x="8791" y="7549"/>
                    </a:cubicBezTo>
                    <a:lnTo>
                      <a:pt x="8791" y="7549"/>
                    </a:lnTo>
                    <a:cubicBezTo>
                      <a:pt x="8780" y="7571"/>
                      <a:pt x="8769" y="7594"/>
                      <a:pt x="8757" y="7617"/>
                    </a:cubicBezTo>
                    <a:cubicBezTo>
                      <a:pt x="8677" y="7777"/>
                      <a:pt x="8586" y="7926"/>
                      <a:pt x="8471" y="8074"/>
                    </a:cubicBezTo>
                    <a:cubicBezTo>
                      <a:pt x="8437" y="8120"/>
                      <a:pt x="8391" y="8166"/>
                      <a:pt x="8346" y="8212"/>
                    </a:cubicBezTo>
                    <a:cubicBezTo>
                      <a:pt x="8334" y="8200"/>
                      <a:pt x="8506" y="7983"/>
                      <a:pt x="8700" y="7583"/>
                    </a:cubicBezTo>
                    <a:cubicBezTo>
                      <a:pt x="8757" y="7457"/>
                      <a:pt x="8803" y="7331"/>
                      <a:pt x="8860" y="7194"/>
                    </a:cubicBezTo>
                    <a:cubicBezTo>
                      <a:pt x="8951" y="6531"/>
                      <a:pt x="8986" y="5857"/>
                      <a:pt x="8963" y="5182"/>
                    </a:cubicBezTo>
                    <a:lnTo>
                      <a:pt x="8963" y="5079"/>
                    </a:lnTo>
                    <a:cubicBezTo>
                      <a:pt x="8906" y="4793"/>
                      <a:pt x="8803" y="4519"/>
                      <a:pt x="8677" y="4268"/>
                    </a:cubicBezTo>
                    <a:cubicBezTo>
                      <a:pt x="8483" y="3867"/>
                      <a:pt x="8311" y="3650"/>
                      <a:pt x="8323" y="3639"/>
                    </a:cubicBezTo>
                    <a:lnTo>
                      <a:pt x="8323" y="3639"/>
                    </a:lnTo>
                    <a:cubicBezTo>
                      <a:pt x="8368" y="3685"/>
                      <a:pt x="8414" y="3730"/>
                      <a:pt x="8448" y="3787"/>
                    </a:cubicBezTo>
                    <a:cubicBezTo>
                      <a:pt x="8563" y="3925"/>
                      <a:pt x="8654" y="4073"/>
                      <a:pt x="8734" y="4233"/>
                    </a:cubicBezTo>
                    <a:cubicBezTo>
                      <a:pt x="8826" y="4393"/>
                      <a:pt x="8894" y="4553"/>
                      <a:pt x="8963" y="4725"/>
                    </a:cubicBezTo>
                    <a:lnTo>
                      <a:pt x="8963" y="4553"/>
                    </a:lnTo>
                    <a:lnTo>
                      <a:pt x="8963" y="4496"/>
                    </a:lnTo>
                    <a:cubicBezTo>
                      <a:pt x="8940" y="4279"/>
                      <a:pt x="8906" y="4073"/>
                      <a:pt x="8860" y="3867"/>
                    </a:cubicBezTo>
                    <a:cubicBezTo>
                      <a:pt x="7991" y="598"/>
                      <a:pt x="5179" y="26"/>
                      <a:pt x="4630" y="26"/>
                    </a:cubicBezTo>
                    <a:cubicBezTo>
                      <a:pt x="4463" y="26"/>
                      <a:pt x="4260" y="1"/>
                      <a:pt x="402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0"/>
              <p:cNvSpPr/>
              <p:nvPr/>
            </p:nvSpPr>
            <p:spPr>
              <a:xfrm>
                <a:off x="4548805" y="3348394"/>
                <a:ext cx="51587" cy="66946"/>
              </a:xfrm>
              <a:custGeom>
                <a:avLst/>
                <a:gdLst/>
                <a:ahLst/>
                <a:cxnLst/>
                <a:rect l="l" t="t" r="r" b="b"/>
                <a:pathLst>
                  <a:path w="1498" h="1944" extrusionOk="0">
                    <a:moveTo>
                      <a:pt x="1292" y="102"/>
                    </a:moveTo>
                    <a:lnTo>
                      <a:pt x="1292" y="102"/>
                    </a:lnTo>
                    <a:cubicBezTo>
                      <a:pt x="1302" y="111"/>
                      <a:pt x="1313" y="120"/>
                      <a:pt x="1326" y="127"/>
                    </a:cubicBezTo>
                    <a:lnTo>
                      <a:pt x="1326" y="127"/>
                    </a:lnTo>
                    <a:cubicBezTo>
                      <a:pt x="1311" y="114"/>
                      <a:pt x="1300" y="105"/>
                      <a:pt x="1292" y="102"/>
                    </a:cubicBezTo>
                    <a:close/>
                    <a:moveTo>
                      <a:pt x="1326" y="127"/>
                    </a:moveTo>
                    <a:cubicBezTo>
                      <a:pt x="1341" y="141"/>
                      <a:pt x="1361" y="160"/>
                      <a:pt x="1384" y="183"/>
                    </a:cubicBezTo>
                    <a:lnTo>
                      <a:pt x="1372" y="149"/>
                    </a:lnTo>
                    <a:cubicBezTo>
                      <a:pt x="1356" y="144"/>
                      <a:pt x="1340" y="136"/>
                      <a:pt x="1326" y="127"/>
                    </a:cubicBezTo>
                    <a:close/>
                    <a:moveTo>
                      <a:pt x="1201" y="1"/>
                    </a:moveTo>
                    <a:cubicBezTo>
                      <a:pt x="1132" y="1"/>
                      <a:pt x="1063" y="12"/>
                      <a:pt x="1006" y="23"/>
                    </a:cubicBezTo>
                    <a:cubicBezTo>
                      <a:pt x="926" y="46"/>
                      <a:pt x="846" y="69"/>
                      <a:pt x="766" y="115"/>
                    </a:cubicBezTo>
                    <a:cubicBezTo>
                      <a:pt x="618" y="172"/>
                      <a:pt x="480" y="275"/>
                      <a:pt x="366" y="401"/>
                    </a:cubicBezTo>
                    <a:cubicBezTo>
                      <a:pt x="126" y="641"/>
                      <a:pt x="0" y="972"/>
                      <a:pt x="12" y="1315"/>
                    </a:cubicBezTo>
                    <a:lnTo>
                      <a:pt x="343" y="1189"/>
                    </a:lnTo>
                    <a:lnTo>
                      <a:pt x="343" y="1189"/>
                    </a:lnTo>
                    <a:cubicBezTo>
                      <a:pt x="252" y="1361"/>
                      <a:pt x="195" y="1544"/>
                      <a:pt x="183" y="1738"/>
                    </a:cubicBezTo>
                    <a:cubicBezTo>
                      <a:pt x="366" y="1738"/>
                      <a:pt x="538" y="1658"/>
                      <a:pt x="663" y="1521"/>
                    </a:cubicBezTo>
                    <a:lnTo>
                      <a:pt x="663" y="1521"/>
                    </a:lnTo>
                    <a:cubicBezTo>
                      <a:pt x="640" y="1658"/>
                      <a:pt x="606" y="1807"/>
                      <a:pt x="572" y="1944"/>
                    </a:cubicBezTo>
                    <a:cubicBezTo>
                      <a:pt x="1155" y="1670"/>
                      <a:pt x="1498" y="1041"/>
                      <a:pt x="1418" y="401"/>
                    </a:cubicBezTo>
                    <a:cubicBezTo>
                      <a:pt x="1406" y="355"/>
                      <a:pt x="1395" y="321"/>
                      <a:pt x="1372" y="275"/>
                    </a:cubicBezTo>
                    <a:cubicBezTo>
                      <a:pt x="1315" y="172"/>
                      <a:pt x="1269" y="115"/>
                      <a:pt x="1281" y="103"/>
                    </a:cubicBezTo>
                    <a:cubicBezTo>
                      <a:pt x="1282" y="102"/>
                      <a:pt x="1284" y="101"/>
                      <a:pt x="1286" y="101"/>
                    </a:cubicBezTo>
                    <a:cubicBezTo>
                      <a:pt x="1288" y="101"/>
                      <a:pt x="1290" y="102"/>
                      <a:pt x="1292" y="102"/>
                    </a:cubicBezTo>
                    <a:lnTo>
                      <a:pt x="1292" y="102"/>
                    </a:lnTo>
                    <a:cubicBezTo>
                      <a:pt x="1288" y="99"/>
                      <a:pt x="1284" y="95"/>
                      <a:pt x="1281" y="92"/>
                    </a:cubicBezTo>
                    <a:cubicBezTo>
                      <a:pt x="1246" y="58"/>
                      <a:pt x="1224" y="35"/>
                      <a:pt x="120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0"/>
              <p:cNvSpPr/>
              <p:nvPr/>
            </p:nvSpPr>
            <p:spPr>
              <a:xfrm>
                <a:off x="4588547" y="3345260"/>
                <a:ext cx="11054" cy="9126"/>
              </a:xfrm>
              <a:custGeom>
                <a:avLst/>
                <a:gdLst/>
                <a:ahLst/>
                <a:cxnLst/>
                <a:rect l="l" t="t" r="r" b="b"/>
                <a:pathLst>
                  <a:path w="321" h="265" extrusionOk="0">
                    <a:moveTo>
                      <a:pt x="12" y="0"/>
                    </a:moveTo>
                    <a:cubicBezTo>
                      <a:pt x="1" y="11"/>
                      <a:pt x="12" y="46"/>
                      <a:pt x="47" y="92"/>
                    </a:cubicBezTo>
                    <a:cubicBezTo>
                      <a:pt x="70" y="126"/>
                      <a:pt x="92" y="149"/>
                      <a:pt x="127" y="183"/>
                    </a:cubicBezTo>
                    <a:cubicBezTo>
                      <a:pt x="150" y="206"/>
                      <a:pt x="184" y="217"/>
                      <a:pt x="218" y="240"/>
                    </a:cubicBezTo>
                    <a:cubicBezTo>
                      <a:pt x="246" y="254"/>
                      <a:pt x="275" y="264"/>
                      <a:pt x="295" y="264"/>
                    </a:cubicBezTo>
                    <a:cubicBezTo>
                      <a:pt x="307" y="264"/>
                      <a:pt x="317" y="260"/>
                      <a:pt x="321" y="252"/>
                    </a:cubicBezTo>
                    <a:cubicBezTo>
                      <a:pt x="321" y="240"/>
                      <a:pt x="321" y="229"/>
                      <a:pt x="298" y="217"/>
                    </a:cubicBezTo>
                    <a:cubicBezTo>
                      <a:pt x="287" y="194"/>
                      <a:pt x="264" y="172"/>
                      <a:pt x="241" y="149"/>
                    </a:cubicBezTo>
                    <a:lnTo>
                      <a:pt x="184" y="103"/>
                    </a:lnTo>
                    <a:cubicBezTo>
                      <a:pt x="138" y="69"/>
                      <a:pt x="92" y="34"/>
                      <a:pt x="4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0"/>
              <p:cNvSpPr/>
              <p:nvPr/>
            </p:nvSpPr>
            <p:spPr>
              <a:xfrm>
                <a:off x="4600876" y="3282995"/>
                <a:ext cx="24726" cy="5441"/>
              </a:xfrm>
              <a:custGeom>
                <a:avLst/>
                <a:gdLst/>
                <a:ahLst/>
                <a:cxnLst/>
                <a:rect l="l" t="t" r="r" b="b"/>
                <a:pathLst>
                  <a:path w="718" h="158" extrusionOk="0">
                    <a:moveTo>
                      <a:pt x="225" y="1"/>
                    </a:moveTo>
                    <a:cubicBezTo>
                      <a:pt x="93" y="1"/>
                      <a:pt x="0" y="31"/>
                      <a:pt x="9" y="48"/>
                    </a:cubicBezTo>
                    <a:cubicBezTo>
                      <a:pt x="9" y="70"/>
                      <a:pt x="169" y="82"/>
                      <a:pt x="352" y="105"/>
                    </a:cubicBezTo>
                    <a:cubicBezTo>
                      <a:pt x="502" y="131"/>
                      <a:pt x="625" y="158"/>
                      <a:pt x="678" y="158"/>
                    </a:cubicBezTo>
                    <a:cubicBezTo>
                      <a:pt x="694" y="158"/>
                      <a:pt x="704" y="156"/>
                      <a:pt x="706" y="150"/>
                    </a:cubicBezTo>
                    <a:cubicBezTo>
                      <a:pt x="718" y="128"/>
                      <a:pt x="569" y="36"/>
                      <a:pt x="375" y="13"/>
                    </a:cubicBezTo>
                    <a:cubicBezTo>
                      <a:pt x="322" y="4"/>
                      <a:pt x="271" y="1"/>
                      <a:pt x="22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0"/>
              <p:cNvSpPr/>
              <p:nvPr/>
            </p:nvSpPr>
            <p:spPr>
              <a:xfrm>
                <a:off x="4609038" y="3185327"/>
                <a:ext cx="15738" cy="3616"/>
              </a:xfrm>
              <a:custGeom>
                <a:avLst/>
                <a:gdLst/>
                <a:ahLst/>
                <a:cxnLst/>
                <a:rect l="l" t="t" r="r" b="b"/>
                <a:pathLst>
                  <a:path w="457" h="105" extrusionOk="0">
                    <a:moveTo>
                      <a:pt x="268" y="1"/>
                    </a:moveTo>
                    <a:cubicBezTo>
                      <a:pt x="256" y="1"/>
                      <a:pt x="242" y="1"/>
                      <a:pt x="229" y="3"/>
                    </a:cubicBezTo>
                    <a:cubicBezTo>
                      <a:pt x="92" y="14"/>
                      <a:pt x="0" y="71"/>
                      <a:pt x="12" y="94"/>
                    </a:cubicBezTo>
                    <a:cubicBezTo>
                      <a:pt x="16" y="102"/>
                      <a:pt x="28" y="104"/>
                      <a:pt x="48" y="104"/>
                    </a:cubicBezTo>
                    <a:cubicBezTo>
                      <a:pt x="87" y="104"/>
                      <a:pt x="153" y="94"/>
                      <a:pt x="229" y="94"/>
                    </a:cubicBezTo>
                    <a:cubicBezTo>
                      <a:pt x="343" y="94"/>
                      <a:pt x="446" y="94"/>
                      <a:pt x="446" y="71"/>
                    </a:cubicBezTo>
                    <a:cubicBezTo>
                      <a:pt x="456" y="41"/>
                      <a:pt x="375" y="1"/>
                      <a:pt x="26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0"/>
              <p:cNvSpPr/>
              <p:nvPr/>
            </p:nvSpPr>
            <p:spPr>
              <a:xfrm>
                <a:off x="4597604" y="3094995"/>
                <a:ext cx="25243" cy="7955"/>
              </a:xfrm>
              <a:custGeom>
                <a:avLst/>
                <a:gdLst/>
                <a:ahLst/>
                <a:cxnLst/>
                <a:rect l="l" t="t" r="r" b="b"/>
                <a:pathLst>
                  <a:path w="733" h="231" extrusionOk="0">
                    <a:moveTo>
                      <a:pt x="626" y="0"/>
                    </a:moveTo>
                    <a:cubicBezTo>
                      <a:pt x="555" y="0"/>
                      <a:pt x="454" y="11"/>
                      <a:pt x="344" y="42"/>
                    </a:cubicBezTo>
                    <a:cubicBezTo>
                      <a:pt x="138" y="99"/>
                      <a:pt x="1" y="213"/>
                      <a:pt x="12" y="225"/>
                    </a:cubicBezTo>
                    <a:cubicBezTo>
                      <a:pt x="14" y="229"/>
                      <a:pt x="21" y="231"/>
                      <a:pt x="32" y="231"/>
                    </a:cubicBezTo>
                    <a:cubicBezTo>
                      <a:pt x="81" y="231"/>
                      <a:pt x="218" y="190"/>
                      <a:pt x="378" y="133"/>
                    </a:cubicBezTo>
                    <a:cubicBezTo>
                      <a:pt x="572" y="76"/>
                      <a:pt x="733" y="53"/>
                      <a:pt x="733" y="19"/>
                    </a:cubicBezTo>
                    <a:cubicBezTo>
                      <a:pt x="727" y="9"/>
                      <a:pt x="688" y="0"/>
                      <a:pt x="62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0"/>
              <p:cNvSpPr/>
              <p:nvPr/>
            </p:nvSpPr>
            <p:spPr>
              <a:xfrm>
                <a:off x="4451171" y="2799168"/>
                <a:ext cx="127970" cy="112645"/>
              </a:xfrm>
              <a:custGeom>
                <a:avLst/>
                <a:gdLst/>
                <a:ahLst/>
                <a:cxnLst/>
                <a:rect l="l" t="t" r="r" b="b"/>
                <a:pathLst>
                  <a:path w="3716" h="3271" extrusionOk="0">
                    <a:moveTo>
                      <a:pt x="23" y="1"/>
                    </a:moveTo>
                    <a:cubicBezTo>
                      <a:pt x="23" y="1"/>
                      <a:pt x="23" y="12"/>
                      <a:pt x="12" y="35"/>
                    </a:cubicBezTo>
                    <a:lnTo>
                      <a:pt x="12" y="58"/>
                    </a:lnTo>
                    <a:cubicBezTo>
                      <a:pt x="12" y="92"/>
                      <a:pt x="0" y="149"/>
                      <a:pt x="0" y="218"/>
                    </a:cubicBezTo>
                    <a:cubicBezTo>
                      <a:pt x="0" y="424"/>
                      <a:pt x="12" y="630"/>
                      <a:pt x="57" y="824"/>
                    </a:cubicBezTo>
                    <a:cubicBezTo>
                      <a:pt x="114" y="1121"/>
                      <a:pt x="217" y="1418"/>
                      <a:pt x="366" y="1681"/>
                    </a:cubicBezTo>
                    <a:cubicBezTo>
                      <a:pt x="446" y="1841"/>
                      <a:pt x="549" y="1990"/>
                      <a:pt x="663" y="2139"/>
                    </a:cubicBezTo>
                    <a:cubicBezTo>
                      <a:pt x="777" y="2287"/>
                      <a:pt x="915" y="2424"/>
                      <a:pt x="1052" y="2550"/>
                    </a:cubicBezTo>
                    <a:cubicBezTo>
                      <a:pt x="1200" y="2676"/>
                      <a:pt x="1361" y="2779"/>
                      <a:pt x="1532" y="2882"/>
                    </a:cubicBezTo>
                    <a:cubicBezTo>
                      <a:pt x="1692" y="2962"/>
                      <a:pt x="1852" y="3042"/>
                      <a:pt x="2024" y="3099"/>
                    </a:cubicBezTo>
                    <a:cubicBezTo>
                      <a:pt x="2309" y="3202"/>
                      <a:pt x="2607" y="3259"/>
                      <a:pt x="2915" y="3270"/>
                    </a:cubicBezTo>
                    <a:lnTo>
                      <a:pt x="2995" y="3270"/>
                    </a:lnTo>
                    <a:cubicBezTo>
                      <a:pt x="3167" y="3270"/>
                      <a:pt x="3338" y="3247"/>
                      <a:pt x="3498" y="3225"/>
                    </a:cubicBezTo>
                    <a:cubicBezTo>
                      <a:pt x="3567" y="3213"/>
                      <a:pt x="3624" y="3190"/>
                      <a:pt x="3658" y="3179"/>
                    </a:cubicBezTo>
                    <a:cubicBezTo>
                      <a:pt x="3693" y="3179"/>
                      <a:pt x="3716" y="3167"/>
                      <a:pt x="3716" y="3167"/>
                    </a:cubicBezTo>
                    <a:cubicBezTo>
                      <a:pt x="3716" y="3164"/>
                      <a:pt x="3713" y="3162"/>
                      <a:pt x="3708" y="3162"/>
                    </a:cubicBezTo>
                    <a:cubicBezTo>
                      <a:pt x="3699" y="3162"/>
                      <a:pt x="3681" y="3167"/>
                      <a:pt x="3658" y="3167"/>
                    </a:cubicBezTo>
                    <a:cubicBezTo>
                      <a:pt x="3624" y="3167"/>
                      <a:pt x="3567" y="3179"/>
                      <a:pt x="3498" y="3179"/>
                    </a:cubicBezTo>
                    <a:cubicBezTo>
                      <a:pt x="3398" y="3192"/>
                      <a:pt x="3294" y="3198"/>
                      <a:pt x="3190" y="3198"/>
                    </a:cubicBezTo>
                    <a:cubicBezTo>
                      <a:pt x="3116" y="3198"/>
                      <a:pt x="3043" y="3195"/>
                      <a:pt x="2972" y="3190"/>
                    </a:cubicBezTo>
                    <a:lnTo>
                      <a:pt x="2892" y="3190"/>
                    </a:lnTo>
                    <a:cubicBezTo>
                      <a:pt x="2595" y="3167"/>
                      <a:pt x="2309" y="3110"/>
                      <a:pt x="2035" y="3007"/>
                    </a:cubicBezTo>
                    <a:cubicBezTo>
                      <a:pt x="1864" y="2950"/>
                      <a:pt x="1703" y="2870"/>
                      <a:pt x="1555" y="2790"/>
                    </a:cubicBezTo>
                    <a:cubicBezTo>
                      <a:pt x="1395" y="2699"/>
                      <a:pt x="1246" y="2584"/>
                      <a:pt x="1098" y="2470"/>
                    </a:cubicBezTo>
                    <a:cubicBezTo>
                      <a:pt x="960" y="2344"/>
                      <a:pt x="823" y="2207"/>
                      <a:pt x="709" y="2070"/>
                    </a:cubicBezTo>
                    <a:cubicBezTo>
                      <a:pt x="606" y="1933"/>
                      <a:pt x="503" y="1784"/>
                      <a:pt x="423" y="1636"/>
                    </a:cubicBezTo>
                    <a:cubicBezTo>
                      <a:pt x="183" y="1201"/>
                      <a:pt x="46" y="710"/>
                      <a:pt x="23" y="218"/>
                    </a:cubicBezTo>
                    <a:lnTo>
                      <a:pt x="23" y="127"/>
                    </a:lnTo>
                    <a:lnTo>
                      <a:pt x="23" y="58"/>
                    </a:lnTo>
                    <a:lnTo>
                      <a:pt x="2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0"/>
              <p:cNvSpPr/>
              <p:nvPr/>
            </p:nvSpPr>
            <p:spPr>
              <a:xfrm>
                <a:off x="4614927" y="2853891"/>
                <a:ext cx="29961" cy="157517"/>
              </a:xfrm>
              <a:custGeom>
                <a:avLst/>
                <a:gdLst/>
                <a:ahLst/>
                <a:cxnLst/>
                <a:rect l="l" t="t" r="r" b="b"/>
                <a:pathLst>
                  <a:path w="870" h="4574" extrusionOk="0">
                    <a:moveTo>
                      <a:pt x="12" y="1"/>
                    </a:moveTo>
                    <a:lnTo>
                      <a:pt x="12" y="1"/>
                    </a:lnTo>
                    <a:cubicBezTo>
                      <a:pt x="1" y="12"/>
                      <a:pt x="184" y="229"/>
                      <a:pt x="378" y="630"/>
                    </a:cubicBezTo>
                    <a:cubicBezTo>
                      <a:pt x="504" y="881"/>
                      <a:pt x="595" y="1155"/>
                      <a:pt x="664" y="1441"/>
                    </a:cubicBezTo>
                    <a:cubicBezTo>
                      <a:pt x="733" y="1716"/>
                      <a:pt x="767" y="2001"/>
                      <a:pt x="767" y="2287"/>
                    </a:cubicBezTo>
                    <a:cubicBezTo>
                      <a:pt x="767" y="2722"/>
                      <a:pt x="698" y="3145"/>
                      <a:pt x="550" y="3556"/>
                    </a:cubicBezTo>
                    <a:cubicBezTo>
                      <a:pt x="504" y="3693"/>
                      <a:pt x="458" y="3819"/>
                      <a:pt x="401" y="3945"/>
                    </a:cubicBezTo>
                    <a:cubicBezTo>
                      <a:pt x="207" y="4345"/>
                      <a:pt x="35" y="4562"/>
                      <a:pt x="47" y="4574"/>
                    </a:cubicBezTo>
                    <a:cubicBezTo>
                      <a:pt x="92" y="4539"/>
                      <a:pt x="138" y="4482"/>
                      <a:pt x="172" y="4436"/>
                    </a:cubicBezTo>
                    <a:cubicBezTo>
                      <a:pt x="287" y="4288"/>
                      <a:pt x="378" y="4139"/>
                      <a:pt x="458" y="3979"/>
                    </a:cubicBezTo>
                    <a:cubicBezTo>
                      <a:pt x="470" y="3956"/>
                      <a:pt x="481" y="3933"/>
                      <a:pt x="492" y="3911"/>
                    </a:cubicBezTo>
                    <a:cubicBezTo>
                      <a:pt x="744" y="3408"/>
                      <a:pt x="870" y="2847"/>
                      <a:pt x="870" y="2287"/>
                    </a:cubicBezTo>
                    <a:cubicBezTo>
                      <a:pt x="858" y="1967"/>
                      <a:pt x="813" y="1636"/>
                      <a:pt x="721" y="1327"/>
                    </a:cubicBezTo>
                    <a:cubicBezTo>
                      <a:pt x="698" y="1247"/>
                      <a:pt x="675" y="1167"/>
                      <a:pt x="652" y="1098"/>
                    </a:cubicBezTo>
                    <a:cubicBezTo>
                      <a:pt x="584" y="927"/>
                      <a:pt x="515" y="755"/>
                      <a:pt x="424" y="595"/>
                    </a:cubicBezTo>
                    <a:cubicBezTo>
                      <a:pt x="344" y="435"/>
                      <a:pt x="252" y="287"/>
                      <a:pt x="149" y="149"/>
                    </a:cubicBezTo>
                    <a:cubicBezTo>
                      <a:pt x="104" y="92"/>
                      <a:pt x="69" y="47"/>
                      <a:pt x="1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0"/>
              <p:cNvSpPr/>
              <p:nvPr/>
            </p:nvSpPr>
            <p:spPr>
              <a:xfrm>
                <a:off x="4625568" y="3104293"/>
                <a:ext cx="38604" cy="71182"/>
              </a:xfrm>
              <a:custGeom>
                <a:avLst/>
                <a:gdLst/>
                <a:ahLst/>
                <a:cxnLst/>
                <a:rect l="l" t="t" r="r" b="b"/>
                <a:pathLst>
                  <a:path w="1121" h="2067" extrusionOk="0">
                    <a:moveTo>
                      <a:pt x="309" y="1"/>
                    </a:moveTo>
                    <a:cubicBezTo>
                      <a:pt x="435" y="69"/>
                      <a:pt x="561" y="149"/>
                      <a:pt x="664" y="241"/>
                    </a:cubicBezTo>
                    <a:cubicBezTo>
                      <a:pt x="778" y="344"/>
                      <a:pt x="858" y="458"/>
                      <a:pt x="915" y="595"/>
                    </a:cubicBezTo>
                    <a:lnTo>
                      <a:pt x="915" y="607"/>
                    </a:lnTo>
                    <a:cubicBezTo>
                      <a:pt x="995" y="778"/>
                      <a:pt x="1018" y="972"/>
                      <a:pt x="995" y="1155"/>
                    </a:cubicBezTo>
                    <a:cubicBezTo>
                      <a:pt x="984" y="1224"/>
                      <a:pt x="961" y="1304"/>
                      <a:pt x="938" y="1372"/>
                    </a:cubicBezTo>
                    <a:cubicBezTo>
                      <a:pt x="915" y="1407"/>
                      <a:pt x="904" y="1452"/>
                      <a:pt x="881" y="1487"/>
                    </a:cubicBezTo>
                    <a:cubicBezTo>
                      <a:pt x="846" y="1544"/>
                      <a:pt x="812" y="1601"/>
                      <a:pt x="766" y="1647"/>
                    </a:cubicBezTo>
                    <a:cubicBezTo>
                      <a:pt x="595" y="1841"/>
                      <a:pt x="366" y="1978"/>
                      <a:pt x="115" y="2024"/>
                    </a:cubicBezTo>
                    <a:cubicBezTo>
                      <a:pt x="81" y="2036"/>
                      <a:pt x="46" y="2036"/>
                      <a:pt x="35" y="2047"/>
                    </a:cubicBezTo>
                    <a:cubicBezTo>
                      <a:pt x="12" y="2047"/>
                      <a:pt x="1" y="2047"/>
                      <a:pt x="1" y="2058"/>
                    </a:cubicBezTo>
                    <a:lnTo>
                      <a:pt x="35" y="2058"/>
                    </a:lnTo>
                    <a:cubicBezTo>
                      <a:pt x="46" y="2064"/>
                      <a:pt x="61" y="2067"/>
                      <a:pt x="75" y="2067"/>
                    </a:cubicBezTo>
                    <a:cubicBezTo>
                      <a:pt x="89" y="2067"/>
                      <a:pt x="103" y="2064"/>
                      <a:pt x="115" y="2058"/>
                    </a:cubicBezTo>
                    <a:cubicBezTo>
                      <a:pt x="229" y="2058"/>
                      <a:pt x="332" y="2036"/>
                      <a:pt x="435" y="1990"/>
                    </a:cubicBezTo>
                    <a:cubicBezTo>
                      <a:pt x="561" y="1933"/>
                      <a:pt x="686" y="1853"/>
                      <a:pt x="778" y="1750"/>
                    </a:cubicBezTo>
                    <a:cubicBezTo>
                      <a:pt x="801" y="1738"/>
                      <a:pt x="812" y="1715"/>
                      <a:pt x="835" y="1704"/>
                    </a:cubicBezTo>
                    <a:cubicBezTo>
                      <a:pt x="846" y="1681"/>
                      <a:pt x="858" y="1670"/>
                      <a:pt x="869" y="1658"/>
                    </a:cubicBezTo>
                    <a:lnTo>
                      <a:pt x="881" y="1647"/>
                    </a:lnTo>
                    <a:cubicBezTo>
                      <a:pt x="984" y="1498"/>
                      <a:pt x="1064" y="1338"/>
                      <a:pt x="1098" y="1167"/>
                    </a:cubicBezTo>
                    <a:cubicBezTo>
                      <a:pt x="1121" y="961"/>
                      <a:pt x="1087" y="755"/>
                      <a:pt x="995" y="572"/>
                    </a:cubicBezTo>
                    <a:cubicBezTo>
                      <a:pt x="961" y="481"/>
                      <a:pt x="904" y="401"/>
                      <a:pt x="835" y="321"/>
                    </a:cubicBezTo>
                    <a:cubicBezTo>
                      <a:pt x="801" y="275"/>
                      <a:pt x="755" y="229"/>
                      <a:pt x="721" y="184"/>
                    </a:cubicBezTo>
                    <a:cubicBezTo>
                      <a:pt x="629" y="115"/>
                      <a:pt x="538" y="58"/>
                      <a:pt x="435" y="23"/>
                    </a:cubicBezTo>
                    <a:cubicBezTo>
                      <a:pt x="401" y="12"/>
                      <a:pt x="378" y="1"/>
                      <a:pt x="34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0"/>
              <p:cNvSpPr/>
              <p:nvPr/>
            </p:nvSpPr>
            <p:spPr>
              <a:xfrm>
                <a:off x="4592507" y="3351941"/>
                <a:ext cx="12225" cy="42324"/>
              </a:xfrm>
              <a:custGeom>
                <a:avLst/>
                <a:gdLst/>
                <a:ahLst/>
                <a:cxnLst/>
                <a:rect l="l" t="t" r="r" b="b"/>
                <a:pathLst>
                  <a:path w="355" h="1229" extrusionOk="0">
                    <a:moveTo>
                      <a:pt x="23" y="0"/>
                    </a:moveTo>
                    <a:lnTo>
                      <a:pt x="23" y="0"/>
                    </a:lnTo>
                    <a:cubicBezTo>
                      <a:pt x="0" y="12"/>
                      <a:pt x="57" y="69"/>
                      <a:pt x="103" y="172"/>
                    </a:cubicBezTo>
                    <a:cubicBezTo>
                      <a:pt x="126" y="218"/>
                      <a:pt x="137" y="252"/>
                      <a:pt x="149" y="298"/>
                    </a:cubicBezTo>
                    <a:cubicBezTo>
                      <a:pt x="240" y="538"/>
                      <a:pt x="229" y="812"/>
                      <a:pt x="137" y="1052"/>
                    </a:cubicBezTo>
                    <a:cubicBezTo>
                      <a:pt x="115" y="1098"/>
                      <a:pt x="103" y="1144"/>
                      <a:pt x="80" y="1178"/>
                    </a:cubicBezTo>
                    <a:cubicBezTo>
                      <a:pt x="69" y="1201"/>
                      <a:pt x="69" y="1224"/>
                      <a:pt x="69" y="1224"/>
                    </a:cubicBezTo>
                    <a:cubicBezTo>
                      <a:pt x="72" y="1227"/>
                      <a:pt x="75" y="1228"/>
                      <a:pt x="78" y="1228"/>
                    </a:cubicBezTo>
                    <a:cubicBezTo>
                      <a:pt x="87" y="1228"/>
                      <a:pt x="98" y="1217"/>
                      <a:pt x="115" y="1201"/>
                    </a:cubicBezTo>
                    <a:cubicBezTo>
                      <a:pt x="149" y="1155"/>
                      <a:pt x="183" y="1121"/>
                      <a:pt x="206" y="1075"/>
                    </a:cubicBezTo>
                    <a:cubicBezTo>
                      <a:pt x="355" y="778"/>
                      <a:pt x="343" y="423"/>
                      <a:pt x="160" y="138"/>
                    </a:cubicBezTo>
                    <a:cubicBezTo>
                      <a:pt x="149" y="115"/>
                      <a:pt x="126" y="92"/>
                      <a:pt x="115" y="80"/>
                    </a:cubicBezTo>
                    <a:cubicBezTo>
                      <a:pt x="69" y="23"/>
                      <a:pt x="23" y="0"/>
                      <a:pt x="2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0"/>
              <p:cNvSpPr/>
              <p:nvPr/>
            </p:nvSpPr>
            <p:spPr>
              <a:xfrm>
                <a:off x="4552352" y="2920391"/>
                <a:ext cx="40981" cy="42840"/>
              </a:xfrm>
              <a:custGeom>
                <a:avLst/>
                <a:gdLst/>
                <a:ahLst/>
                <a:cxnLst/>
                <a:rect l="l" t="t" r="r" b="b"/>
                <a:pathLst>
                  <a:path w="1190" h="1244" extrusionOk="0">
                    <a:moveTo>
                      <a:pt x="650" y="288"/>
                    </a:moveTo>
                    <a:cubicBezTo>
                      <a:pt x="707" y="288"/>
                      <a:pt x="765" y="306"/>
                      <a:pt x="812" y="345"/>
                    </a:cubicBezTo>
                    <a:cubicBezTo>
                      <a:pt x="892" y="413"/>
                      <a:pt x="926" y="516"/>
                      <a:pt x="915" y="619"/>
                    </a:cubicBezTo>
                    <a:cubicBezTo>
                      <a:pt x="915" y="711"/>
                      <a:pt x="880" y="802"/>
                      <a:pt x="823" y="882"/>
                    </a:cubicBezTo>
                    <a:cubicBezTo>
                      <a:pt x="766" y="951"/>
                      <a:pt x="698" y="985"/>
                      <a:pt x="617" y="996"/>
                    </a:cubicBezTo>
                    <a:cubicBezTo>
                      <a:pt x="599" y="999"/>
                      <a:pt x="582" y="1001"/>
                      <a:pt x="566" y="1001"/>
                    </a:cubicBezTo>
                    <a:cubicBezTo>
                      <a:pt x="456" y="1001"/>
                      <a:pt x="413" y="939"/>
                      <a:pt x="423" y="939"/>
                    </a:cubicBezTo>
                    <a:cubicBezTo>
                      <a:pt x="426" y="936"/>
                      <a:pt x="432" y="936"/>
                      <a:pt x="440" y="936"/>
                    </a:cubicBezTo>
                    <a:cubicBezTo>
                      <a:pt x="449" y="936"/>
                      <a:pt x="460" y="936"/>
                      <a:pt x="475" y="936"/>
                    </a:cubicBezTo>
                    <a:cubicBezTo>
                      <a:pt x="503" y="936"/>
                      <a:pt x="543" y="934"/>
                      <a:pt x="595" y="916"/>
                    </a:cubicBezTo>
                    <a:cubicBezTo>
                      <a:pt x="720" y="871"/>
                      <a:pt x="800" y="745"/>
                      <a:pt x="800" y="608"/>
                    </a:cubicBezTo>
                    <a:cubicBezTo>
                      <a:pt x="812" y="539"/>
                      <a:pt x="789" y="482"/>
                      <a:pt x="743" y="425"/>
                    </a:cubicBezTo>
                    <a:cubicBezTo>
                      <a:pt x="698" y="391"/>
                      <a:pt x="640" y="379"/>
                      <a:pt x="583" y="379"/>
                    </a:cubicBezTo>
                    <a:cubicBezTo>
                      <a:pt x="505" y="388"/>
                      <a:pt x="447" y="410"/>
                      <a:pt x="418" y="410"/>
                    </a:cubicBezTo>
                    <a:cubicBezTo>
                      <a:pt x="409" y="410"/>
                      <a:pt x="403" y="407"/>
                      <a:pt x="400" y="402"/>
                    </a:cubicBezTo>
                    <a:cubicBezTo>
                      <a:pt x="400" y="391"/>
                      <a:pt x="446" y="345"/>
                      <a:pt x="572" y="299"/>
                    </a:cubicBezTo>
                    <a:cubicBezTo>
                      <a:pt x="597" y="292"/>
                      <a:pt x="624" y="288"/>
                      <a:pt x="650" y="288"/>
                    </a:cubicBezTo>
                    <a:close/>
                    <a:moveTo>
                      <a:pt x="606" y="0"/>
                    </a:moveTo>
                    <a:cubicBezTo>
                      <a:pt x="591" y="0"/>
                      <a:pt x="576" y="1"/>
                      <a:pt x="560" y="2"/>
                    </a:cubicBezTo>
                    <a:cubicBezTo>
                      <a:pt x="332" y="48"/>
                      <a:pt x="137" y="219"/>
                      <a:pt x="69" y="448"/>
                    </a:cubicBezTo>
                    <a:cubicBezTo>
                      <a:pt x="57" y="505"/>
                      <a:pt x="34" y="562"/>
                      <a:pt x="23" y="619"/>
                    </a:cubicBezTo>
                    <a:cubicBezTo>
                      <a:pt x="0" y="791"/>
                      <a:pt x="0" y="974"/>
                      <a:pt x="12" y="1156"/>
                    </a:cubicBezTo>
                    <a:lnTo>
                      <a:pt x="34" y="1179"/>
                    </a:lnTo>
                    <a:cubicBezTo>
                      <a:pt x="92" y="1202"/>
                      <a:pt x="160" y="1214"/>
                      <a:pt x="217" y="1236"/>
                    </a:cubicBezTo>
                    <a:cubicBezTo>
                      <a:pt x="270" y="1090"/>
                      <a:pt x="361" y="1029"/>
                      <a:pt x="375" y="1029"/>
                    </a:cubicBezTo>
                    <a:cubicBezTo>
                      <a:pt x="377" y="1029"/>
                      <a:pt x="377" y="1030"/>
                      <a:pt x="377" y="1031"/>
                    </a:cubicBezTo>
                    <a:cubicBezTo>
                      <a:pt x="377" y="1042"/>
                      <a:pt x="320" y="1111"/>
                      <a:pt x="286" y="1236"/>
                    </a:cubicBezTo>
                    <a:cubicBezTo>
                      <a:pt x="323" y="1241"/>
                      <a:pt x="360" y="1243"/>
                      <a:pt x="397" y="1243"/>
                    </a:cubicBezTo>
                    <a:cubicBezTo>
                      <a:pt x="545" y="1243"/>
                      <a:pt x="695" y="1207"/>
                      <a:pt x="823" y="1134"/>
                    </a:cubicBezTo>
                    <a:cubicBezTo>
                      <a:pt x="1063" y="996"/>
                      <a:pt x="1189" y="722"/>
                      <a:pt x="1155" y="448"/>
                    </a:cubicBezTo>
                    <a:cubicBezTo>
                      <a:pt x="1101" y="188"/>
                      <a:pt x="873" y="0"/>
                      <a:pt x="606"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0"/>
              <p:cNvSpPr/>
              <p:nvPr/>
            </p:nvSpPr>
            <p:spPr>
              <a:xfrm>
                <a:off x="4566127" y="2930310"/>
                <a:ext cx="18149" cy="24588"/>
              </a:xfrm>
              <a:custGeom>
                <a:avLst/>
                <a:gdLst/>
                <a:ahLst/>
                <a:cxnLst/>
                <a:rect l="l" t="t" r="r" b="b"/>
                <a:pathLst>
                  <a:path w="527" h="714" extrusionOk="0">
                    <a:moveTo>
                      <a:pt x="250" y="0"/>
                    </a:moveTo>
                    <a:cubicBezTo>
                      <a:pt x="224" y="0"/>
                      <a:pt x="197" y="4"/>
                      <a:pt x="172" y="11"/>
                    </a:cubicBezTo>
                    <a:cubicBezTo>
                      <a:pt x="46" y="57"/>
                      <a:pt x="0" y="114"/>
                      <a:pt x="0" y="125"/>
                    </a:cubicBezTo>
                    <a:cubicBezTo>
                      <a:pt x="2" y="127"/>
                      <a:pt x="5" y="128"/>
                      <a:pt x="8" y="128"/>
                    </a:cubicBezTo>
                    <a:cubicBezTo>
                      <a:pt x="32" y="128"/>
                      <a:pt x="96" y="101"/>
                      <a:pt x="195" y="91"/>
                    </a:cubicBezTo>
                    <a:cubicBezTo>
                      <a:pt x="240" y="91"/>
                      <a:pt x="298" y="103"/>
                      <a:pt x="343" y="137"/>
                    </a:cubicBezTo>
                    <a:cubicBezTo>
                      <a:pt x="389" y="194"/>
                      <a:pt x="412" y="251"/>
                      <a:pt x="400" y="320"/>
                    </a:cubicBezTo>
                    <a:cubicBezTo>
                      <a:pt x="400" y="457"/>
                      <a:pt x="320" y="583"/>
                      <a:pt x="195" y="628"/>
                    </a:cubicBezTo>
                    <a:cubicBezTo>
                      <a:pt x="159" y="642"/>
                      <a:pt x="127" y="645"/>
                      <a:pt x="101" y="645"/>
                    </a:cubicBezTo>
                    <a:cubicBezTo>
                      <a:pt x="79" y="645"/>
                      <a:pt x="61" y="643"/>
                      <a:pt x="48" y="643"/>
                    </a:cubicBezTo>
                    <a:cubicBezTo>
                      <a:pt x="35" y="643"/>
                      <a:pt x="27" y="644"/>
                      <a:pt x="23" y="651"/>
                    </a:cubicBezTo>
                    <a:cubicBezTo>
                      <a:pt x="13" y="661"/>
                      <a:pt x="63" y="713"/>
                      <a:pt x="164" y="713"/>
                    </a:cubicBezTo>
                    <a:cubicBezTo>
                      <a:pt x="180" y="713"/>
                      <a:pt x="198" y="712"/>
                      <a:pt x="217" y="708"/>
                    </a:cubicBezTo>
                    <a:cubicBezTo>
                      <a:pt x="298" y="697"/>
                      <a:pt x="366" y="663"/>
                      <a:pt x="423" y="594"/>
                    </a:cubicBezTo>
                    <a:cubicBezTo>
                      <a:pt x="480" y="514"/>
                      <a:pt x="515" y="423"/>
                      <a:pt x="515" y="331"/>
                    </a:cubicBezTo>
                    <a:cubicBezTo>
                      <a:pt x="526" y="228"/>
                      <a:pt x="492" y="125"/>
                      <a:pt x="412" y="57"/>
                    </a:cubicBezTo>
                    <a:cubicBezTo>
                      <a:pt x="365" y="18"/>
                      <a:pt x="307" y="0"/>
                      <a:pt x="250" y="0"/>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0"/>
              <p:cNvSpPr/>
              <p:nvPr/>
            </p:nvSpPr>
            <p:spPr>
              <a:xfrm>
                <a:off x="4558654" y="2956207"/>
                <a:ext cx="30339" cy="26104"/>
              </a:xfrm>
              <a:custGeom>
                <a:avLst/>
                <a:gdLst/>
                <a:ahLst/>
                <a:cxnLst/>
                <a:rect l="l" t="t" r="r" b="b"/>
                <a:pathLst>
                  <a:path w="881" h="758" extrusionOk="0">
                    <a:moveTo>
                      <a:pt x="189" y="0"/>
                    </a:moveTo>
                    <a:cubicBezTo>
                      <a:pt x="166" y="0"/>
                      <a:pt x="86" y="52"/>
                      <a:pt x="34" y="196"/>
                    </a:cubicBezTo>
                    <a:lnTo>
                      <a:pt x="23" y="219"/>
                    </a:lnTo>
                    <a:cubicBezTo>
                      <a:pt x="0" y="322"/>
                      <a:pt x="12" y="437"/>
                      <a:pt x="69" y="528"/>
                    </a:cubicBezTo>
                    <a:cubicBezTo>
                      <a:pt x="147" y="678"/>
                      <a:pt x="296" y="757"/>
                      <a:pt x="446" y="757"/>
                    </a:cubicBezTo>
                    <a:cubicBezTo>
                      <a:pt x="558" y="757"/>
                      <a:pt x="671" y="713"/>
                      <a:pt x="755" y="619"/>
                    </a:cubicBezTo>
                    <a:cubicBezTo>
                      <a:pt x="835" y="551"/>
                      <a:pt x="880" y="448"/>
                      <a:pt x="880" y="334"/>
                    </a:cubicBezTo>
                    <a:cubicBezTo>
                      <a:pt x="880" y="151"/>
                      <a:pt x="789" y="71"/>
                      <a:pt x="777" y="71"/>
                    </a:cubicBezTo>
                    <a:lnTo>
                      <a:pt x="777" y="71"/>
                    </a:lnTo>
                    <a:cubicBezTo>
                      <a:pt x="800" y="162"/>
                      <a:pt x="823" y="242"/>
                      <a:pt x="812" y="334"/>
                    </a:cubicBezTo>
                    <a:cubicBezTo>
                      <a:pt x="812" y="425"/>
                      <a:pt x="766" y="505"/>
                      <a:pt x="697" y="562"/>
                    </a:cubicBezTo>
                    <a:cubicBezTo>
                      <a:pt x="628" y="622"/>
                      <a:pt x="540" y="656"/>
                      <a:pt x="443" y="656"/>
                    </a:cubicBezTo>
                    <a:cubicBezTo>
                      <a:pt x="429" y="656"/>
                      <a:pt x="415" y="655"/>
                      <a:pt x="400" y="654"/>
                    </a:cubicBezTo>
                    <a:cubicBezTo>
                      <a:pt x="297" y="642"/>
                      <a:pt x="206" y="574"/>
                      <a:pt x="137" y="482"/>
                    </a:cubicBezTo>
                    <a:cubicBezTo>
                      <a:pt x="92" y="414"/>
                      <a:pt x="80" y="322"/>
                      <a:pt x="92" y="231"/>
                    </a:cubicBezTo>
                    <a:lnTo>
                      <a:pt x="103" y="208"/>
                    </a:lnTo>
                    <a:cubicBezTo>
                      <a:pt x="137" y="71"/>
                      <a:pt x="206" y="2"/>
                      <a:pt x="194" y="2"/>
                    </a:cubicBezTo>
                    <a:cubicBezTo>
                      <a:pt x="193" y="1"/>
                      <a:pt x="192" y="0"/>
                      <a:pt x="18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0"/>
              <p:cNvSpPr/>
              <p:nvPr/>
            </p:nvSpPr>
            <p:spPr>
              <a:xfrm>
                <a:off x="3528631" y="2728534"/>
                <a:ext cx="710721" cy="582097"/>
              </a:xfrm>
              <a:custGeom>
                <a:avLst/>
                <a:gdLst/>
                <a:ahLst/>
                <a:cxnLst/>
                <a:rect l="l" t="t" r="r" b="b"/>
                <a:pathLst>
                  <a:path w="20638" h="16903" extrusionOk="0">
                    <a:moveTo>
                      <a:pt x="8576" y="0"/>
                    </a:moveTo>
                    <a:cubicBezTo>
                      <a:pt x="7842" y="0"/>
                      <a:pt x="6065" y="427"/>
                      <a:pt x="3272" y="6990"/>
                    </a:cubicBezTo>
                    <a:cubicBezTo>
                      <a:pt x="0" y="14679"/>
                      <a:pt x="1382" y="16457"/>
                      <a:pt x="2086" y="16457"/>
                    </a:cubicBezTo>
                    <a:cubicBezTo>
                      <a:pt x="2093" y="16457"/>
                      <a:pt x="2100" y="16457"/>
                      <a:pt x="2106" y="16456"/>
                    </a:cubicBezTo>
                    <a:cubicBezTo>
                      <a:pt x="2748" y="16425"/>
                      <a:pt x="6804" y="15181"/>
                      <a:pt x="9771" y="15181"/>
                    </a:cubicBezTo>
                    <a:cubicBezTo>
                      <a:pt x="10026" y="15181"/>
                      <a:pt x="10273" y="15190"/>
                      <a:pt x="10509" y="15210"/>
                    </a:cubicBezTo>
                    <a:cubicBezTo>
                      <a:pt x="13493" y="15462"/>
                      <a:pt x="17345" y="16902"/>
                      <a:pt x="17345" y="16902"/>
                    </a:cubicBezTo>
                    <a:lnTo>
                      <a:pt x="20638" y="11289"/>
                    </a:lnTo>
                    <a:cubicBezTo>
                      <a:pt x="20638" y="11289"/>
                      <a:pt x="18157" y="10809"/>
                      <a:pt x="14602" y="7573"/>
                    </a:cubicBezTo>
                    <a:cubicBezTo>
                      <a:pt x="11055" y="4358"/>
                      <a:pt x="9306" y="5"/>
                      <a:pt x="8877" y="5"/>
                    </a:cubicBezTo>
                    <a:cubicBezTo>
                      <a:pt x="8876" y="5"/>
                      <a:pt x="8875" y="5"/>
                      <a:pt x="8874" y="5"/>
                    </a:cubicBezTo>
                    <a:lnTo>
                      <a:pt x="8725" y="5"/>
                    </a:lnTo>
                    <a:cubicBezTo>
                      <a:pt x="8682" y="3"/>
                      <a:pt x="8632" y="0"/>
                      <a:pt x="857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0"/>
              <p:cNvSpPr/>
              <p:nvPr/>
            </p:nvSpPr>
            <p:spPr>
              <a:xfrm>
                <a:off x="3569269" y="2728293"/>
                <a:ext cx="669706" cy="582338"/>
              </a:xfrm>
              <a:custGeom>
                <a:avLst/>
                <a:gdLst/>
                <a:ahLst/>
                <a:cxnLst/>
                <a:rect l="l" t="t" r="r" b="b"/>
                <a:pathLst>
                  <a:path w="19447" h="16910" extrusionOk="0">
                    <a:moveTo>
                      <a:pt x="7385" y="1"/>
                    </a:moveTo>
                    <a:cubicBezTo>
                      <a:pt x="6642" y="1"/>
                      <a:pt x="4882" y="447"/>
                      <a:pt x="2092" y="6997"/>
                    </a:cubicBezTo>
                    <a:cubicBezTo>
                      <a:pt x="492" y="10747"/>
                      <a:pt x="0" y="13091"/>
                      <a:pt x="0" y="14508"/>
                    </a:cubicBezTo>
                    <a:cubicBezTo>
                      <a:pt x="0" y="15994"/>
                      <a:pt x="538" y="16452"/>
                      <a:pt x="903" y="16452"/>
                    </a:cubicBezTo>
                    <a:lnTo>
                      <a:pt x="926" y="16452"/>
                    </a:lnTo>
                    <a:cubicBezTo>
                      <a:pt x="1566" y="16429"/>
                      <a:pt x="5613" y="15183"/>
                      <a:pt x="8574" y="15183"/>
                    </a:cubicBezTo>
                    <a:cubicBezTo>
                      <a:pt x="8837" y="15183"/>
                      <a:pt x="9089" y="15194"/>
                      <a:pt x="9317" y="15217"/>
                    </a:cubicBezTo>
                    <a:cubicBezTo>
                      <a:pt x="12301" y="15469"/>
                      <a:pt x="16165" y="16909"/>
                      <a:pt x="16165" y="16909"/>
                    </a:cubicBezTo>
                    <a:lnTo>
                      <a:pt x="19446" y="11296"/>
                    </a:lnTo>
                    <a:cubicBezTo>
                      <a:pt x="19446" y="11296"/>
                      <a:pt x="17697" y="10953"/>
                      <a:pt x="15022" y="8929"/>
                    </a:cubicBezTo>
                    <a:cubicBezTo>
                      <a:pt x="14519" y="8541"/>
                      <a:pt x="13982" y="8095"/>
                      <a:pt x="13410" y="7580"/>
                    </a:cubicBezTo>
                    <a:cubicBezTo>
                      <a:pt x="13010" y="7215"/>
                      <a:pt x="12633" y="6837"/>
                      <a:pt x="12267" y="6449"/>
                    </a:cubicBezTo>
                    <a:cubicBezTo>
                      <a:pt x="12175" y="6346"/>
                      <a:pt x="12095" y="6254"/>
                      <a:pt x="12004" y="6151"/>
                    </a:cubicBezTo>
                    <a:cubicBezTo>
                      <a:pt x="11855" y="5991"/>
                      <a:pt x="11707" y="5820"/>
                      <a:pt x="11570" y="5648"/>
                    </a:cubicBezTo>
                    <a:cubicBezTo>
                      <a:pt x="11067" y="5043"/>
                      <a:pt x="10609" y="4425"/>
                      <a:pt x="10198" y="3831"/>
                    </a:cubicBezTo>
                    <a:cubicBezTo>
                      <a:pt x="9569" y="2916"/>
                      <a:pt x="9054" y="2070"/>
                      <a:pt x="8666" y="1407"/>
                    </a:cubicBezTo>
                    <a:cubicBezTo>
                      <a:pt x="8163" y="561"/>
                      <a:pt x="7843" y="12"/>
                      <a:pt x="7683" y="12"/>
                    </a:cubicBezTo>
                    <a:lnTo>
                      <a:pt x="7374" y="12"/>
                    </a:lnTo>
                    <a:lnTo>
                      <a:pt x="73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0"/>
              <p:cNvSpPr/>
              <p:nvPr/>
            </p:nvSpPr>
            <p:spPr>
              <a:xfrm>
                <a:off x="4107853" y="3080668"/>
                <a:ext cx="333079" cy="308181"/>
              </a:xfrm>
              <a:custGeom>
                <a:avLst/>
                <a:gdLst/>
                <a:ahLst/>
                <a:cxnLst/>
                <a:rect l="l" t="t" r="r" b="b"/>
                <a:pathLst>
                  <a:path w="9672" h="8949" extrusionOk="0">
                    <a:moveTo>
                      <a:pt x="2870" y="1"/>
                    </a:moveTo>
                    <a:lnTo>
                      <a:pt x="0" y="7100"/>
                    </a:lnTo>
                    <a:lnTo>
                      <a:pt x="5328" y="8781"/>
                    </a:lnTo>
                    <a:cubicBezTo>
                      <a:pt x="5594" y="8894"/>
                      <a:pt x="5872" y="8949"/>
                      <a:pt x="6146" y="8949"/>
                    </a:cubicBezTo>
                    <a:cubicBezTo>
                      <a:pt x="6916" y="8949"/>
                      <a:pt x="7652" y="8520"/>
                      <a:pt x="8014" y="7786"/>
                    </a:cubicBezTo>
                    <a:lnTo>
                      <a:pt x="8369" y="7054"/>
                    </a:lnTo>
                    <a:lnTo>
                      <a:pt x="9157" y="5442"/>
                    </a:lnTo>
                    <a:cubicBezTo>
                      <a:pt x="9672" y="4402"/>
                      <a:pt x="9249" y="3167"/>
                      <a:pt x="8220" y="2653"/>
                    </a:cubicBezTo>
                    <a:lnTo>
                      <a:pt x="287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0"/>
              <p:cNvSpPr/>
              <p:nvPr/>
            </p:nvSpPr>
            <p:spPr>
              <a:xfrm>
                <a:off x="3996823" y="3322392"/>
                <a:ext cx="324436" cy="303601"/>
              </a:xfrm>
              <a:custGeom>
                <a:avLst/>
                <a:gdLst/>
                <a:ahLst/>
                <a:cxnLst/>
                <a:rect l="l" t="t" r="r" b="b"/>
                <a:pathLst>
                  <a:path w="9421" h="8816" extrusionOk="0">
                    <a:moveTo>
                      <a:pt x="5122" y="1"/>
                    </a:moveTo>
                    <a:lnTo>
                      <a:pt x="3636" y="1773"/>
                    </a:lnTo>
                    <a:cubicBezTo>
                      <a:pt x="3636" y="1773"/>
                      <a:pt x="4333" y="2013"/>
                      <a:pt x="3773" y="3191"/>
                    </a:cubicBezTo>
                    <a:cubicBezTo>
                      <a:pt x="3213" y="4368"/>
                      <a:pt x="0" y="5854"/>
                      <a:pt x="0" y="5854"/>
                    </a:cubicBezTo>
                    <a:lnTo>
                      <a:pt x="1624" y="8815"/>
                    </a:lnTo>
                    <a:lnTo>
                      <a:pt x="6985" y="4197"/>
                    </a:lnTo>
                    <a:lnTo>
                      <a:pt x="7831" y="4402"/>
                    </a:lnTo>
                    <a:lnTo>
                      <a:pt x="9421" y="1064"/>
                    </a:lnTo>
                    <a:lnTo>
                      <a:pt x="5122"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0"/>
              <p:cNvSpPr/>
              <p:nvPr/>
            </p:nvSpPr>
            <p:spPr>
              <a:xfrm>
                <a:off x="3567306" y="2746856"/>
                <a:ext cx="282697" cy="526239"/>
              </a:xfrm>
              <a:custGeom>
                <a:avLst/>
                <a:gdLst/>
                <a:ahLst/>
                <a:cxnLst/>
                <a:rect l="l" t="t" r="r" b="b"/>
                <a:pathLst>
                  <a:path w="8209" h="15281" extrusionOk="0">
                    <a:moveTo>
                      <a:pt x="7114" y="1"/>
                    </a:moveTo>
                    <a:cubicBezTo>
                      <a:pt x="6121" y="1"/>
                      <a:pt x="4085" y="2981"/>
                      <a:pt x="2435" y="6939"/>
                    </a:cubicBezTo>
                    <a:cubicBezTo>
                      <a:pt x="675" y="11146"/>
                      <a:pt x="0" y="14861"/>
                      <a:pt x="926" y="15250"/>
                    </a:cubicBezTo>
                    <a:cubicBezTo>
                      <a:pt x="977" y="15271"/>
                      <a:pt x="1033" y="15281"/>
                      <a:pt x="1091" y="15281"/>
                    </a:cubicBezTo>
                    <a:cubicBezTo>
                      <a:pt x="2092" y="15281"/>
                      <a:pt x="4121" y="12307"/>
                      <a:pt x="5773" y="8333"/>
                    </a:cubicBezTo>
                    <a:cubicBezTo>
                      <a:pt x="7534" y="4138"/>
                      <a:pt x="8208" y="422"/>
                      <a:pt x="7282" y="34"/>
                    </a:cubicBezTo>
                    <a:cubicBezTo>
                      <a:pt x="7230" y="11"/>
                      <a:pt x="7174" y="1"/>
                      <a:pt x="7114"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0"/>
              <p:cNvSpPr/>
              <p:nvPr/>
            </p:nvSpPr>
            <p:spPr>
              <a:xfrm>
                <a:off x="4391696" y="3273972"/>
                <a:ext cx="66189" cy="72870"/>
              </a:xfrm>
              <a:custGeom>
                <a:avLst/>
                <a:gdLst/>
                <a:ahLst/>
                <a:cxnLst/>
                <a:rect l="l" t="t" r="r" b="b"/>
                <a:pathLst>
                  <a:path w="1922" h="2116" extrusionOk="0">
                    <a:moveTo>
                      <a:pt x="835" y="1"/>
                    </a:moveTo>
                    <a:lnTo>
                      <a:pt x="1" y="1704"/>
                    </a:lnTo>
                    <a:lnTo>
                      <a:pt x="1441" y="2116"/>
                    </a:lnTo>
                    <a:lnTo>
                      <a:pt x="1921" y="641"/>
                    </a:lnTo>
                    <a:lnTo>
                      <a:pt x="835"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0"/>
              <p:cNvSpPr/>
              <p:nvPr/>
            </p:nvSpPr>
            <p:spPr>
              <a:xfrm>
                <a:off x="4155482" y="3343262"/>
                <a:ext cx="150423" cy="80756"/>
              </a:xfrm>
              <a:custGeom>
                <a:avLst/>
                <a:gdLst/>
                <a:ahLst/>
                <a:cxnLst/>
                <a:rect l="l" t="t" r="r" b="b"/>
                <a:pathLst>
                  <a:path w="4368" h="2345" extrusionOk="0">
                    <a:moveTo>
                      <a:pt x="1" y="1"/>
                    </a:moveTo>
                    <a:lnTo>
                      <a:pt x="3922" y="2344"/>
                    </a:lnTo>
                    <a:lnTo>
                      <a:pt x="4368" y="1384"/>
                    </a:lnTo>
                    <a:lnTo>
                      <a:pt x="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0"/>
              <p:cNvSpPr/>
              <p:nvPr/>
            </p:nvSpPr>
            <p:spPr>
              <a:xfrm>
                <a:off x="4391696" y="3273972"/>
                <a:ext cx="33129" cy="61850"/>
              </a:xfrm>
              <a:custGeom>
                <a:avLst/>
                <a:gdLst/>
                <a:ahLst/>
                <a:cxnLst/>
                <a:rect l="l" t="t" r="r" b="b"/>
                <a:pathLst>
                  <a:path w="962" h="1796" extrusionOk="0">
                    <a:moveTo>
                      <a:pt x="835" y="1"/>
                    </a:moveTo>
                    <a:lnTo>
                      <a:pt x="1" y="1704"/>
                    </a:lnTo>
                    <a:lnTo>
                      <a:pt x="298" y="1796"/>
                    </a:lnTo>
                    <a:lnTo>
                      <a:pt x="961" y="81"/>
                    </a:lnTo>
                    <a:lnTo>
                      <a:pt x="835"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0"/>
              <p:cNvSpPr/>
              <p:nvPr/>
            </p:nvSpPr>
            <p:spPr>
              <a:xfrm>
                <a:off x="4081473" y="3098783"/>
                <a:ext cx="116158" cy="207899"/>
              </a:xfrm>
              <a:custGeom>
                <a:avLst/>
                <a:gdLst/>
                <a:ahLst/>
                <a:cxnLst/>
                <a:rect l="l" t="t" r="r" b="b"/>
                <a:pathLst>
                  <a:path w="3373" h="6037" extrusionOk="0">
                    <a:moveTo>
                      <a:pt x="3133" y="1"/>
                    </a:moveTo>
                    <a:cubicBezTo>
                      <a:pt x="3133" y="1"/>
                      <a:pt x="41" y="5705"/>
                      <a:pt x="1" y="5705"/>
                    </a:cubicBezTo>
                    <a:cubicBezTo>
                      <a:pt x="0" y="5705"/>
                      <a:pt x="0" y="5705"/>
                      <a:pt x="0" y="5705"/>
                    </a:cubicBezTo>
                    <a:lnTo>
                      <a:pt x="0" y="5705"/>
                    </a:lnTo>
                    <a:lnTo>
                      <a:pt x="984" y="6037"/>
                    </a:lnTo>
                    <a:lnTo>
                      <a:pt x="1075" y="5854"/>
                    </a:lnTo>
                    <a:lnTo>
                      <a:pt x="3373" y="115"/>
                    </a:lnTo>
                    <a:lnTo>
                      <a:pt x="3133"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0"/>
              <p:cNvSpPr/>
              <p:nvPr/>
            </p:nvSpPr>
            <p:spPr>
              <a:xfrm>
                <a:off x="4277532" y="3242702"/>
                <a:ext cx="109890" cy="46043"/>
              </a:xfrm>
              <a:custGeom>
                <a:avLst/>
                <a:gdLst/>
                <a:ahLst/>
                <a:cxnLst/>
                <a:rect l="l" t="t" r="r" b="b"/>
                <a:pathLst>
                  <a:path w="3191" h="1337" extrusionOk="0">
                    <a:moveTo>
                      <a:pt x="41" y="1"/>
                    </a:moveTo>
                    <a:cubicBezTo>
                      <a:pt x="31" y="1"/>
                      <a:pt x="25" y="2"/>
                      <a:pt x="23" y="6"/>
                    </a:cubicBezTo>
                    <a:cubicBezTo>
                      <a:pt x="1" y="63"/>
                      <a:pt x="698" y="394"/>
                      <a:pt x="1567" y="760"/>
                    </a:cubicBezTo>
                    <a:cubicBezTo>
                      <a:pt x="2369" y="1088"/>
                      <a:pt x="3045" y="1337"/>
                      <a:pt x="3162" y="1337"/>
                    </a:cubicBezTo>
                    <a:cubicBezTo>
                      <a:pt x="3171" y="1337"/>
                      <a:pt x="3177" y="1335"/>
                      <a:pt x="3179" y="1332"/>
                    </a:cubicBezTo>
                    <a:cubicBezTo>
                      <a:pt x="3190" y="1275"/>
                      <a:pt x="2504" y="943"/>
                      <a:pt x="1635" y="577"/>
                    </a:cubicBezTo>
                    <a:cubicBezTo>
                      <a:pt x="833" y="250"/>
                      <a:pt x="157" y="1"/>
                      <a:pt x="4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0"/>
              <p:cNvSpPr/>
              <p:nvPr/>
            </p:nvSpPr>
            <p:spPr>
              <a:xfrm>
                <a:off x="4302328" y="3208435"/>
                <a:ext cx="99662" cy="45285"/>
              </a:xfrm>
              <a:custGeom>
                <a:avLst/>
                <a:gdLst/>
                <a:ahLst/>
                <a:cxnLst/>
                <a:rect l="l" t="t" r="r" b="b"/>
                <a:pathLst>
                  <a:path w="2894" h="1315" extrusionOk="0">
                    <a:moveTo>
                      <a:pt x="41" y="1"/>
                    </a:moveTo>
                    <a:cubicBezTo>
                      <a:pt x="31" y="1"/>
                      <a:pt x="25" y="3"/>
                      <a:pt x="24" y="6"/>
                    </a:cubicBezTo>
                    <a:cubicBezTo>
                      <a:pt x="1" y="52"/>
                      <a:pt x="618" y="372"/>
                      <a:pt x="1407" y="738"/>
                    </a:cubicBezTo>
                    <a:cubicBezTo>
                      <a:pt x="2134" y="1075"/>
                      <a:pt x="2744" y="1315"/>
                      <a:pt x="2853" y="1315"/>
                    </a:cubicBezTo>
                    <a:cubicBezTo>
                      <a:pt x="2863" y="1315"/>
                      <a:pt x="2868" y="1313"/>
                      <a:pt x="2870" y="1309"/>
                    </a:cubicBezTo>
                    <a:cubicBezTo>
                      <a:pt x="2893" y="1264"/>
                      <a:pt x="2264" y="944"/>
                      <a:pt x="1487" y="578"/>
                    </a:cubicBezTo>
                    <a:cubicBezTo>
                      <a:pt x="760" y="241"/>
                      <a:pt x="150" y="1"/>
                      <a:pt x="41"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0"/>
              <p:cNvSpPr/>
              <p:nvPr/>
            </p:nvSpPr>
            <p:spPr>
              <a:xfrm>
                <a:off x="4269267" y="3284441"/>
                <a:ext cx="99628" cy="40981"/>
              </a:xfrm>
              <a:custGeom>
                <a:avLst/>
                <a:gdLst/>
                <a:ahLst/>
                <a:cxnLst/>
                <a:rect l="l" t="t" r="r" b="b"/>
                <a:pathLst>
                  <a:path w="2893" h="1190" extrusionOk="0">
                    <a:moveTo>
                      <a:pt x="38" y="0"/>
                    </a:moveTo>
                    <a:cubicBezTo>
                      <a:pt x="29" y="0"/>
                      <a:pt x="24" y="2"/>
                      <a:pt x="23" y="6"/>
                    </a:cubicBezTo>
                    <a:cubicBezTo>
                      <a:pt x="0" y="40"/>
                      <a:pt x="606" y="383"/>
                      <a:pt x="1395" y="726"/>
                    </a:cubicBezTo>
                    <a:cubicBezTo>
                      <a:pt x="1601" y="806"/>
                      <a:pt x="1784" y="897"/>
                      <a:pt x="1967" y="954"/>
                    </a:cubicBezTo>
                    <a:cubicBezTo>
                      <a:pt x="2138" y="1012"/>
                      <a:pt x="2298" y="1057"/>
                      <a:pt x="2436" y="1092"/>
                    </a:cubicBezTo>
                    <a:cubicBezTo>
                      <a:pt x="2654" y="1155"/>
                      <a:pt x="2807" y="1190"/>
                      <a:pt x="2866" y="1190"/>
                    </a:cubicBezTo>
                    <a:cubicBezTo>
                      <a:pt x="2881" y="1190"/>
                      <a:pt x="2890" y="1188"/>
                      <a:pt x="2893" y="1183"/>
                    </a:cubicBezTo>
                    <a:cubicBezTo>
                      <a:pt x="2893" y="1160"/>
                      <a:pt x="2744" y="1080"/>
                      <a:pt x="2481" y="977"/>
                    </a:cubicBezTo>
                    <a:cubicBezTo>
                      <a:pt x="2356" y="920"/>
                      <a:pt x="2195" y="863"/>
                      <a:pt x="2024" y="794"/>
                    </a:cubicBezTo>
                    <a:cubicBezTo>
                      <a:pt x="1852" y="726"/>
                      <a:pt x="1670" y="634"/>
                      <a:pt x="1475" y="554"/>
                    </a:cubicBezTo>
                    <a:cubicBezTo>
                      <a:pt x="749" y="238"/>
                      <a:pt x="139" y="0"/>
                      <a:pt x="3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0"/>
              <p:cNvSpPr/>
              <p:nvPr/>
            </p:nvSpPr>
            <p:spPr>
              <a:xfrm>
                <a:off x="3631844" y="2940917"/>
                <a:ext cx="150044" cy="181141"/>
              </a:xfrm>
              <a:custGeom>
                <a:avLst/>
                <a:gdLst/>
                <a:ahLst/>
                <a:cxnLst/>
                <a:rect l="l" t="t" r="r" b="b"/>
                <a:pathLst>
                  <a:path w="4357" h="5260" extrusionOk="0">
                    <a:moveTo>
                      <a:pt x="3272" y="1"/>
                    </a:moveTo>
                    <a:cubicBezTo>
                      <a:pt x="2565" y="1"/>
                      <a:pt x="1669" y="365"/>
                      <a:pt x="1087" y="1932"/>
                    </a:cubicBezTo>
                    <a:cubicBezTo>
                      <a:pt x="1" y="4859"/>
                      <a:pt x="2265" y="5259"/>
                      <a:pt x="2265" y="5259"/>
                    </a:cubicBezTo>
                    <a:cubicBezTo>
                      <a:pt x="3191" y="3704"/>
                      <a:pt x="3899" y="2024"/>
                      <a:pt x="4357" y="275"/>
                    </a:cubicBezTo>
                    <a:cubicBezTo>
                      <a:pt x="4357" y="275"/>
                      <a:pt x="3886" y="1"/>
                      <a:pt x="327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0"/>
              <p:cNvSpPr/>
              <p:nvPr/>
            </p:nvSpPr>
            <p:spPr>
              <a:xfrm>
                <a:off x="3658224" y="2829508"/>
                <a:ext cx="198463" cy="440559"/>
              </a:xfrm>
              <a:custGeom>
                <a:avLst/>
                <a:gdLst/>
                <a:ahLst/>
                <a:cxnLst/>
                <a:rect l="l" t="t" r="r" b="b"/>
                <a:pathLst>
                  <a:path w="5763" h="12793" extrusionOk="0">
                    <a:moveTo>
                      <a:pt x="5763" y="0"/>
                    </a:moveTo>
                    <a:lnTo>
                      <a:pt x="5763" y="0"/>
                    </a:lnTo>
                    <a:cubicBezTo>
                      <a:pt x="5706" y="172"/>
                      <a:pt x="5660" y="354"/>
                      <a:pt x="5625" y="537"/>
                    </a:cubicBezTo>
                    <a:cubicBezTo>
                      <a:pt x="5557" y="903"/>
                      <a:pt x="5443" y="1406"/>
                      <a:pt x="5317" y="2035"/>
                    </a:cubicBezTo>
                    <a:cubicBezTo>
                      <a:pt x="5225" y="2344"/>
                      <a:pt x="5134" y="2675"/>
                      <a:pt x="5031" y="3041"/>
                    </a:cubicBezTo>
                    <a:cubicBezTo>
                      <a:pt x="4974" y="3224"/>
                      <a:pt x="4928" y="3407"/>
                      <a:pt x="4871" y="3601"/>
                    </a:cubicBezTo>
                    <a:cubicBezTo>
                      <a:pt x="4848" y="3693"/>
                      <a:pt x="4825" y="3795"/>
                      <a:pt x="4791" y="3898"/>
                    </a:cubicBezTo>
                    <a:cubicBezTo>
                      <a:pt x="4757" y="3990"/>
                      <a:pt x="4722" y="4093"/>
                      <a:pt x="4688" y="4184"/>
                    </a:cubicBezTo>
                    <a:lnTo>
                      <a:pt x="4231" y="5442"/>
                    </a:lnTo>
                    <a:cubicBezTo>
                      <a:pt x="4196" y="5545"/>
                      <a:pt x="4151" y="5659"/>
                      <a:pt x="4116" y="5762"/>
                    </a:cubicBezTo>
                    <a:cubicBezTo>
                      <a:pt x="4071" y="5876"/>
                      <a:pt x="4014" y="5979"/>
                      <a:pt x="3968" y="6093"/>
                    </a:cubicBezTo>
                    <a:cubicBezTo>
                      <a:pt x="3865" y="6311"/>
                      <a:pt x="3773" y="6528"/>
                      <a:pt x="3671" y="6745"/>
                    </a:cubicBezTo>
                    <a:cubicBezTo>
                      <a:pt x="3568" y="6974"/>
                      <a:pt x="3465" y="7191"/>
                      <a:pt x="3373" y="7408"/>
                    </a:cubicBezTo>
                    <a:cubicBezTo>
                      <a:pt x="3328" y="7511"/>
                      <a:pt x="3293" y="7625"/>
                      <a:pt x="3225" y="7728"/>
                    </a:cubicBezTo>
                    <a:cubicBezTo>
                      <a:pt x="3168" y="7831"/>
                      <a:pt x="3122" y="7934"/>
                      <a:pt x="3065" y="8037"/>
                    </a:cubicBezTo>
                    <a:lnTo>
                      <a:pt x="2425" y="9203"/>
                    </a:lnTo>
                    <a:cubicBezTo>
                      <a:pt x="2379" y="9294"/>
                      <a:pt x="2333" y="9386"/>
                      <a:pt x="2276" y="9477"/>
                    </a:cubicBezTo>
                    <a:lnTo>
                      <a:pt x="2104" y="9729"/>
                    </a:lnTo>
                    <a:lnTo>
                      <a:pt x="1796" y="10220"/>
                    </a:lnTo>
                    <a:cubicBezTo>
                      <a:pt x="1590" y="10529"/>
                      <a:pt x="1396" y="10838"/>
                      <a:pt x="1224" y="11101"/>
                    </a:cubicBezTo>
                    <a:cubicBezTo>
                      <a:pt x="847" y="11615"/>
                      <a:pt x="538" y="12027"/>
                      <a:pt x="310" y="12324"/>
                    </a:cubicBezTo>
                    <a:cubicBezTo>
                      <a:pt x="195" y="12472"/>
                      <a:pt x="92" y="12621"/>
                      <a:pt x="1" y="12793"/>
                    </a:cubicBezTo>
                    <a:cubicBezTo>
                      <a:pt x="138" y="12655"/>
                      <a:pt x="264" y="12518"/>
                      <a:pt x="367" y="12370"/>
                    </a:cubicBezTo>
                    <a:cubicBezTo>
                      <a:pt x="595" y="12095"/>
                      <a:pt x="927" y="11695"/>
                      <a:pt x="1327" y="11181"/>
                    </a:cubicBezTo>
                    <a:lnTo>
                      <a:pt x="1910" y="10312"/>
                    </a:lnTo>
                    <a:lnTo>
                      <a:pt x="2242" y="9820"/>
                    </a:lnTo>
                    <a:lnTo>
                      <a:pt x="2402" y="9569"/>
                    </a:lnTo>
                    <a:cubicBezTo>
                      <a:pt x="2459" y="9477"/>
                      <a:pt x="2505" y="9386"/>
                      <a:pt x="2550" y="9294"/>
                    </a:cubicBezTo>
                    <a:lnTo>
                      <a:pt x="3202" y="8117"/>
                    </a:lnTo>
                    <a:cubicBezTo>
                      <a:pt x="3259" y="8014"/>
                      <a:pt x="3316" y="7911"/>
                      <a:pt x="3373" y="7808"/>
                    </a:cubicBezTo>
                    <a:cubicBezTo>
                      <a:pt x="3431" y="7705"/>
                      <a:pt x="3476" y="7602"/>
                      <a:pt x="3522" y="7488"/>
                    </a:cubicBezTo>
                    <a:lnTo>
                      <a:pt x="3831" y="6825"/>
                    </a:lnTo>
                    <a:cubicBezTo>
                      <a:pt x="3934" y="6596"/>
                      <a:pt x="4025" y="6379"/>
                      <a:pt x="4128" y="6162"/>
                    </a:cubicBezTo>
                    <a:cubicBezTo>
                      <a:pt x="4174" y="6048"/>
                      <a:pt x="4231" y="5945"/>
                      <a:pt x="4265" y="5830"/>
                    </a:cubicBezTo>
                    <a:lnTo>
                      <a:pt x="4391" y="5499"/>
                    </a:lnTo>
                    <a:lnTo>
                      <a:pt x="4837" y="4241"/>
                    </a:lnTo>
                    <a:cubicBezTo>
                      <a:pt x="4871" y="4150"/>
                      <a:pt x="4917" y="4047"/>
                      <a:pt x="4940" y="3944"/>
                    </a:cubicBezTo>
                    <a:cubicBezTo>
                      <a:pt x="4962" y="3853"/>
                      <a:pt x="4997" y="3750"/>
                      <a:pt x="5020" y="3647"/>
                    </a:cubicBezTo>
                    <a:lnTo>
                      <a:pt x="5168" y="3075"/>
                    </a:lnTo>
                    <a:cubicBezTo>
                      <a:pt x="5271" y="2709"/>
                      <a:pt x="5351" y="2366"/>
                      <a:pt x="5431" y="2058"/>
                    </a:cubicBezTo>
                    <a:cubicBezTo>
                      <a:pt x="5557" y="1429"/>
                      <a:pt x="5637" y="915"/>
                      <a:pt x="5694" y="560"/>
                    </a:cubicBezTo>
                    <a:cubicBezTo>
                      <a:pt x="5728" y="377"/>
                      <a:pt x="5751" y="183"/>
                      <a:pt x="576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0"/>
              <p:cNvSpPr/>
              <p:nvPr/>
            </p:nvSpPr>
            <p:spPr>
              <a:xfrm>
                <a:off x="4052338" y="3401532"/>
                <a:ext cx="687028" cy="273503"/>
              </a:xfrm>
              <a:custGeom>
                <a:avLst/>
                <a:gdLst/>
                <a:ahLst/>
                <a:cxnLst/>
                <a:rect l="l" t="t" r="r" b="b"/>
                <a:pathLst>
                  <a:path w="19950" h="7942" extrusionOk="0">
                    <a:moveTo>
                      <a:pt x="15811" y="1"/>
                    </a:moveTo>
                    <a:cubicBezTo>
                      <a:pt x="15811" y="1"/>
                      <a:pt x="13707" y="3888"/>
                      <a:pt x="13147" y="3945"/>
                    </a:cubicBezTo>
                    <a:cubicBezTo>
                      <a:pt x="12727" y="3990"/>
                      <a:pt x="12302" y="4010"/>
                      <a:pt x="11879" y="4010"/>
                    </a:cubicBezTo>
                    <a:cubicBezTo>
                      <a:pt x="9175" y="4010"/>
                      <a:pt x="6540" y="3193"/>
                      <a:pt x="5522" y="2847"/>
                    </a:cubicBezTo>
                    <a:cubicBezTo>
                      <a:pt x="5408" y="2710"/>
                      <a:pt x="5271" y="2550"/>
                      <a:pt x="5122" y="2344"/>
                    </a:cubicBezTo>
                    <a:cubicBezTo>
                      <a:pt x="4996" y="2173"/>
                      <a:pt x="4893" y="1979"/>
                      <a:pt x="4825" y="1773"/>
                    </a:cubicBezTo>
                    <a:cubicBezTo>
                      <a:pt x="4733" y="1521"/>
                      <a:pt x="4676" y="1258"/>
                      <a:pt x="4665" y="984"/>
                    </a:cubicBezTo>
                    <a:cubicBezTo>
                      <a:pt x="4665" y="823"/>
                      <a:pt x="4537" y="714"/>
                      <a:pt x="4411" y="714"/>
                    </a:cubicBezTo>
                    <a:cubicBezTo>
                      <a:pt x="4349" y="714"/>
                      <a:pt x="4287" y="741"/>
                      <a:pt x="4242" y="801"/>
                    </a:cubicBezTo>
                    <a:cubicBezTo>
                      <a:pt x="4105" y="973"/>
                      <a:pt x="4070" y="1658"/>
                      <a:pt x="4379" y="2390"/>
                    </a:cubicBezTo>
                    <a:cubicBezTo>
                      <a:pt x="4497" y="2659"/>
                      <a:pt x="4423" y="2752"/>
                      <a:pt x="4262" y="2752"/>
                    </a:cubicBezTo>
                    <a:cubicBezTo>
                      <a:pt x="3986" y="2752"/>
                      <a:pt x="3454" y="2479"/>
                      <a:pt x="3201" y="2356"/>
                    </a:cubicBezTo>
                    <a:cubicBezTo>
                      <a:pt x="2828" y="2164"/>
                      <a:pt x="1696" y="1662"/>
                      <a:pt x="1418" y="1662"/>
                    </a:cubicBezTo>
                    <a:cubicBezTo>
                      <a:pt x="1398" y="1662"/>
                      <a:pt x="1383" y="1665"/>
                      <a:pt x="1372" y="1670"/>
                    </a:cubicBezTo>
                    <a:cubicBezTo>
                      <a:pt x="1144" y="1784"/>
                      <a:pt x="1212" y="2059"/>
                      <a:pt x="1612" y="2253"/>
                    </a:cubicBezTo>
                    <a:cubicBezTo>
                      <a:pt x="2024" y="2436"/>
                      <a:pt x="3201" y="3110"/>
                      <a:pt x="3076" y="3316"/>
                    </a:cubicBezTo>
                    <a:cubicBezTo>
                      <a:pt x="3065" y="3334"/>
                      <a:pt x="3040" y="3343"/>
                      <a:pt x="3002" y="3343"/>
                    </a:cubicBezTo>
                    <a:cubicBezTo>
                      <a:pt x="2617" y="3343"/>
                      <a:pt x="938" y="2470"/>
                      <a:pt x="938" y="2470"/>
                    </a:cubicBezTo>
                    <a:cubicBezTo>
                      <a:pt x="938" y="2470"/>
                      <a:pt x="735" y="2319"/>
                      <a:pt x="568" y="2319"/>
                    </a:cubicBezTo>
                    <a:cubicBezTo>
                      <a:pt x="501" y="2319"/>
                      <a:pt x="440" y="2344"/>
                      <a:pt x="401" y="2413"/>
                    </a:cubicBezTo>
                    <a:cubicBezTo>
                      <a:pt x="138" y="2847"/>
                      <a:pt x="2378" y="3808"/>
                      <a:pt x="2596" y="3888"/>
                    </a:cubicBezTo>
                    <a:cubicBezTo>
                      <a:pt x="2715" y="3948"/>
                      <a:pt x="2652" y="4129"/>
                      <a:pt x="2528" y="4129"/>
                    </a:cubicBezTo>
                    <a:cubicBezTo>
                      <a:pt x="2510" y="4129"/>
                      <a:pt x="2490" y="4125"/>
                      <a:pt x="2470" y="4116"/>
                    </a:cubicBezTo>
                    <a:cubicBezTo>
                      <a:pt x="2337" y="4060"/>
                      <a:pt x="1057" y="3347"/>
                      <a:pt x="468" y="3347"/>
                    </a:cubicBezTo>
                    <a:cubicBezTo>
                      <a:pt x="345" y="3347"/>
                      <a:pt x="252" y="3378"/>
                      <a:pt x="206" y="3453"/>
                    </a:cubicBezTo>
                    <a:cubicBezTo>
                      <a:pt x="0" y="3796"/>
                      <a:pt x="2035" y="4265"/>
                      <a:pt x="2298" y="4688"/>
                    </a:cubicBezTo>
                    <a:cubicBezTo>
                      <a:pt x="2349" y="4772"/>
                      <a:pt x="2324" y="4804"/>
                      <a:pt x="2249" y="4804"/>
                    </a:cubicBezTo>
                    <a:cubicBezTo>
                      <a:pt x="1997" y="4804"/>
                      <a:pt x="1176" y="4433"/>
                      <a:pt x="798" y="4433"/>
                    </a:cubicBezTo>
                    <a:cubicBezTo>
                      <a:pt x="709" y="4433"/>
                      <a:pt x="644" y="4454"/>
                      <a:pt x="618" y="4505"/>
                    </a:cubicBezTo>
                    <a:cubicBezTo>
                      <a:pt x="549" y="4631"/>
                      <a:pt x="515" y="4734"/>
                      <a:pt x="1612" y="5122"/>
                    </a:cubicBezTo>
                    <a:cubicBezTo>
                      <a:pt x="2413" y="5374"/>
                      <a:pt x="3224" y="5580"/>
                      <a:pt x="4047" y="5740"/>
                    </a:cubicBezTo>
                    <a:lnTo>
                      <a:pt x="4047" y="5751"/>
                    </a:lnTo>
                    <a:cubicBezTo>
                      <a:pt x="4047" y="5751"/>
                      <a:pt x="8744" y="7941"/>
                      <a:pt x="12685" y="7941"/>
                    </a:cubicBezTo>
                    <a:cubicBezTo>
                      <a:pt x="14643" y="7941"/>
                      <a:pt x="16414" y="7401"/>
                      <a:pt x="17331" y="5785"/>
                    </a:cubicBezTo>
                    <a:cubicBezTo>
                      <a:pt x="19149" y="2596"/>
                      <a:pt x="19309" y="2196"/>
                      <a:pt x="19949" y="401"/>
                    </a:cubicBezTo>
                    <a:lnTo>
                      <a:pt x="15811"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0"/>
              <p:cNvSpPr/>
              <p:nvPr/>
            </p:nvSpPr>
            <p:spPr>
              <a:xfrm>
                <a:off x="3113750" y="3630652"/>
                <a:ext cx="746467" cy="305977"/>
              </a:xfrm>
              <a:custGeom>
                <a:avLst/>
                <a:gdLst/>
                <a:ahLst/>
                <a:cxnLst/>
                <a:rect l="l" t="t" r="r" b="b"/>
                <a:pathLst>
                  <a:path w="21676" h="8885" extrusionOk="0">
                    <a:moveTo>
                      <a:pt x="21032" y="1"/>
                    </a:moveTo>
                    <a:cubicBezTo>
                      <a:pt x="21026" y="1"/>
                      <a:pt x="21019" y="1"/>
                      <a:pt x="21013" y="1"/>
                    </a:cubicBezTo>
                    <a:lnTo>
                      <a:pt x="526" y="1"/>
                    </a:lnTo>
                    <a:cubicBezTo>
                      <a:pt x="240" y="1"/>
                      <a:pt x="0" y="230"/>
                      <a:pt x="12" y="516"/>
                    </a:cubicBezTo>
                    <a:lnTo>
                      <a:pt x="12" y="6518"/>
                    </a:lnTo>
                    <a:cubicBezTo>
                      <a:pt x="12" y="6815"/>
                      <a:pt x="240" y="7043"/>
                      <a:pt x="526" y="7043"/>
                    </a:cubicBezTo>
                    <a:lnTo>
                      <a:pt x="17674" y="7043"/>
                    </a:lnTo>
                    <a:lnTo>
                      <a:pt x="19515" y="8884"/>
                    </a:lnTo>
                    <a:lnTo>
                      <a:pt x="19515" y="7009"/>
                    </a:lnTo>
                    <a:cubicBezTo>
                      <a:pt x="21527" y="6872"/>
                      <a:pt x="21676" y="6426"/>
                      <a:pt x="21527" y="4666"/>
                    </a:cubicBezTo>
                    <a:lnTo>
                      <a:pt x="21527" y="516"/>
                    </a:lnTo>
                    <a:cubicBezTo>
                      <a:pt x="21527" y="237"/>
                      <a:pt x="21309" y="1"/>
                      <a:pt x="21032" y="1"/>
                    </a:cubicBezTo>
                    <a:close/>
                  </a:path>
                </a:pathLst>
              </a:custGeom>
              <a:solidFill>
                <a:srgbClr val="A4C1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0"/>
              <p:cNvSpPr/>
              <p:nvPr/>
            </p:nvSpPr>
            <p:spPr>
              <a:xfrm>
                <a:off x="3346830" y="3706279"/>
                <a:ext cx="373234" cy="16151"/>
              </a:xfrm>
              <a:custGeom>
                <a:avLst/>
                <a:gdLst/>
                <a:ahLst/>
                <a:cxnLst/>
                <a:rect l="l" t="t" r="r" b="b"/>
                <a:pathLst>
                  <a:path w="10838" h="469" extrusionOk="0">
                    <a:moveTo>
                      <a:pt x="0" y="0"/>
                    </a:moveTo>
                    <a:lnTo>
                      <a:pt x="0" y="469"/>
                    </a:lnTo>
                    <a:lnTo>
                      <a:pt x="10838" y="469"/>
                    </a:lnTo>
                    <a:lnTo>
                      <a:pt x="10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0"/>
              <p:cNvSpPr/>
              <p:nvPr/>
            </p:nvSpPr>
            <p:spPr>
              <a:xfrm>
                <a:off x="3346830" y="3740132"/>
                <a:ext cx="373234" cy="15772"/>
              </a:xfrm>
              <a:custGeom>
                <a:avLst/>
                <a:gdLst/>
                <a:ahLst/>
                <a:cxnLst/>
                <a:rect l="l" t="t" r="r" b="b"/>
                <a:pathLst>
                  <a:path w="10838" h="458" extrusionOk="0">
                    <a:moveTo>
                      <a:pt x="0" y="0"/>
                    </a:moveTo>
                    <a:lnTo>
                      <a:pt x="0" y="458"/>
                    </a:lnTo>
                    <a:lnTo>
                      <a:pt x="10838" y="458"/>
                    </a:lnTo>
                    <a:lnTo>
                      <a:pt x="10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0"/>
              <p:cNvSpPr/>
              <p:nvPr/>
            </p:nvSpPr>
            <p:spPr>
              <a:xfrm>
                <a:off x="3346830" y="3775948"/>
                <a:ext cx="189372" cy="16186"/>
              </a:xfrm>
              <a:custGeom>
                <a:avLst/>
                <a:gdLst/>
                <a:ahLst/>
                <a:cxnLst/>
                <a:rect l="l" t="t" r="r" b="b"/>
                <a:pathLst>
                  <a:path w="5499" h="470" extrusionOk="0">
                    <a:moveTo>
                      <a:pt x="0" y="1"/>
                    </a:moveTo>
                    <a:lnTo>
                      <a:pt x="0" y="469"/>
                    </a:lnTo>
                    <a:lnTo>
                      <a:pt x="5499" y="469"/>
                    </a:lnTo>
                    <a:lnTo>
                      <a:pt x="54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0"/>
              <p:cNvSpPr/>
              <p:nvPr/>
            </p:nvSpPr>
            <p:spPr>
              <a:xfrm>
                <a:off x="3209799" y="3699185"/>
                <a:ext cx="104380" cy="104346"/>
              </a:xfrm>
              <a:custGeom>
                <a:avLst/>
                <a:gdLst/>
                <a:ahLst/>
                <a:cxnLst/>
                <a:rect l="l" t="t" r="r" b="b"/>
                <a:pathLst>
                  <a:path w="3031" h="3030" extrusionOk="0">
                    <a:moveTo>
                      <a:pt x="1" y="0"/>
                    </a:moveTo>
                    <a:lnTo>
                      <a:pt x="1" y="3030"/>
                    </a:lnTo>
                    <a:lnTo>
                      <a:pt x="3030" y="3030"/>
                    </a:lnTo>
                    <a:lnTo>
                      <a:pt x="30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0"/>
              <p:cNvSpPr/>
              <p:nvPr/>
            </p:nvSpPr>
            <p:spPr>
              <a:xfrm>
                <a:off x="4768488" y="2545252"/>
                <a:ext cx="844511" cy="402781"/>
              </a:xfrm>
              <a:custGeom>
                <a:avLst/>
                <a:gdLst/>
                <a:ahLst/>
                <a:cxnLst/>
                <a:rect l="l" t="t" r="r" b="b"/>
                <a:pathLst>
                  <a:path w="24523" h="11696" extrusionOk="0">
                    <a:moveTo>
                      <a:pt x="23573" y="0"/>
                    </a:moveTo>
                    <a:lnTo>
                      <a:pt x="915" y="114"/>
                    </a:lnTo>
                    <a:cubicBezTo>
                      <a:pt x="400" y="114"/>
                      <a:pt x="0" y="526"/>
                      <a:pt x="0" y="1029"/>
                    </a:cubicBezTo>
                    <a:lnTo>
                      <a:pt x="35" y="8174"/>
                    </a:lnTo>
                    <a:cubicBezTo>
                      <a:pt x="35" y="8670"/>
                      <a:pt x="435" y="9077"/>
                      <a:pt x="929" y="9077"/>
                    </a:cubicBezTo>
                    <a:cubicBezTo>
                      <a:pt x="936" y="9077"/>
                      <a:pt x="942" y="9077"/>
                      <a:pt x="949" y="9077"/>
                    </a:cubicBezTo>
                    <a:lnTo>
                      <a:pt x="1441" y="9077"/>
                    </a:lnTo>
                    <a:lnTo>
                      <a:pt x="1452" y="11695"/>
                    </a:lnTo>
                    <a:lnTo>
                      <a:pt x="4013" y="9066"/>
                    </a:lnTo>
                    <a:lnTo>
                      <a:pt x="23619" y="8974"/>
                    </a:lnTo>
                    <a:cubicBezTo>
                      <a:pt x="24122" y="8974"/>
                      <a:pt x="24522" y="8563"/>
                      <a:pt x="24522" y="8060"/>
                    </a:cubicBezTo>
                    <a:lnTo>
                      <a:pt x="24499" y="915"/>
                    </a:lnTo>
                    <a:cubicBezTo>
                      <a:pt x="24488" y="400"/>
                      <a:pt x="24076" y="0"/>
                      <a:pt x="23573"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0"/>
              <p:cNvSpPr/>
              <p:nvPr/>
            </p:nvSpPr>
            <p:spPr>
              <a:xfrm>
                <a:off x="5285411" y="2570978"/>
                <a:ext cx="318237" cy="240821"/>
              </a:xfrm>
              <a:custGeom>
                <a:avLst/>
                <a:gdLst/>
                <a:ahLst/>
                <a:cxnLst/>
                <a:rect l="l" t="t" r="r" b="b"/>
                <a:pathLst>
                  <a:path w="9241" h="6993" extrusionOk="0">
                    <a:moveTo>
                      <a:pt x="4702" y="1"/>
                    </a:moveTo>
                    <a:cubicBezTo>
                      <a:pt x="4319" y="1"/>
                      <a:pt x="3922" y="61"/>
                      <a:pt x="3522" y="190"/>
                    </a:cubicBezTo>
                    <a:cubicBezTo>
                      <a:pt x="447" y="1197"/>
                      <a:pt x="1" y="5358"/>
                      <a:pt x="2790" y="6993"/>
                    </a:cubicBezTo>
                    <a:cubicBezTo>
                      <a:pt x="2607" y="6352"/>
                      <a:pt x="2550" y="5678"/>
                      <a:pt x="2619" y="5026"/>
                    </a:cubicBezTo>
                    <a:cubicBezTo>
                      <a:pt x="2607" y="4615"/>
                      <a:pt x="2607" y="4009"/>
                      <a:pt x="2619" y="3472"/>
                    </a:cubicBezTo>
                    <a:cubicBezTo>
                      <a:pt x="2367" y="2831"/>
                      <a:pt x="2527" y="2100"/>
                      <a:pt x="3019" y="1620"/>
                    </a:cubicBezTo>
                    <a:cubicBezTo>
                      <a:pt x="3606" y="1009"/>
                      <a:pt x="4060" y="915"/>
                      <a:pt x="4391" y="915"/>
                    </a:cubicBezTo>
                    <a:cubicBezTo>
                      <a:pt x="4537" y="915"/>
                      <a:pt x="4658" y="934"/>
                      <a:pt x="4756" y="934"/>
                    </a:cubicBezTo>
                    <a:cubicBezTo>
                      <a:pt x="5088" y="945"/>
                      <a:pt x="6608" y="1299"/>
                      <a:pt x="7043" y="3106"/>
                    </a:cubicBezTo>
                    <a:cubicBezTo>
                      <a:pt x="7066" y="3220"/>
                      <a:pt x="7089" y="3334"/>
                      <a:pt x="7100" y="3460"/>
                    </a:cubicBezTo>
                    <a:cubicBezTo>
                      <a:pt x="7100" y="3552"/>
                      <a:pt x="7111" y="3632"/>
                      <a:pt x="7123" y="3689"/>
                    </a:cubicBezTo>
                    <a:cubicBezTo>
                      <a:pt x="7157" y="4352"/>
                      <a:pt x="7534" y="4946"/>
                      <a:pt x="8117" y="5255"/>
                    </a:cubicBezTo>
                    <a:cubicBezTo>
                      <a:pt x="9241" y="2680"/>
                      <a:pt x="7260" y="1"/>
                      <a:pt x="470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0"/>
              <p:cNvSpPr/>
              <p:nvPr/>
            </p:nvSpPr>
            <p:spPr>
              <a:xfrm>
                <a:off x="5485017" y="2698401"/>
                <a:ext cx="79585" cy="125215"/>
              </a:xfrm>
              <a:custGeom>
                <a:avLst/>
                <a:gdLst/>
                <a:ahLst/>
                <a:cxnLst/>
                <a:rect l="l" t="t" r="r" b="b"/>
                <a:pathLst>
                  <a:path w="2311" h="3636" extrusionOk="0">
                    <a:moveTo>
                      <a:pt x="1315" y="0"/>
                    </a:moveTo>
                    <a:lnTo>
                      <a:pt x="1315" y="12"/>
                    </a:lnTo>
                    <a:lnTo>
                      <a:pt x="1304" y="12"/>
                    </a:lnTo>
                    <a:cubicBezTo>
                      <a:pt x="1304" y="720"/>
                      <a:pt x="1224" y="3201"/>
                      <a:pt x="1" y="3636"/>
                    </a:cubicBezTo>
                    <a:cubicBezTo>
                      <a:pt x="1041" y="3315"/>
                      <a:pt x="1887" y="2549"/>
                      <a:pt x="2310" y="1555"/>
                    </a:cubicBezTo>
                    <a:cubicBezTo>
                      <a:pt x="1738" y="1246"/>
                      <a:pt x="1361" y="652"/>
                      <a:pt x="1315"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0"/>
              <p:cNvSpPr/>
              <p:nvPr/>
            </p:nvSpPr>
            <p:spPr>
              <a:xfrm>
                <a:off x="5373229" y="2744066"/>
                <a:ext cx="35057" cy="79929"/>
              </a:xfrm>
              <a:custGeom>
                <a:avLst/>
                <a:gdLst/>
                <a:ahLst/>
                <a:cxnLst/>
                <a:rect l="l" t="t" r="r" b="b"/>
                <a:pathLst>
                  <a:path w="1018" h="2321" extrusionOk="0">
                    <a:moveTo>
                      <a:pt x="69" y="0"/>
                    </a:moveTo>
                    <a:cubicBezTo>
                      <a:pt x="0" y="652"/>
                      <a:pt x="57" y="1326"/>
                      <a:pt x="240" y="1967"/>
                    </a:cubicBezTo>
                    <a:cubicBezTo>
                      <a:pt x="480" y="2115"/>
                      <a:pt x="743" y="2230"/>
                      <a:pt x="1017" y="2321"/>
                    </a:cubicBezTo>
                    <a:cubicBezTo>
                      <a:pt x="1006" y="1795"/>
                      <a:pt x="960" y="1052"/>
                      <a:pt x="960" y="1052"/>
                    </a:cubicBezTo>
                    <a:cubicBezTo>
                      <a:pt x="960" y="1052"/>
                      <a:pt x="114" y="961"/>
                      <a:pt x="69" y="80"/>
                    </a:cubicBezTo>
                    <a:lnTo>
                      <a:pt x="69"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0"/>
              <p:cNvSpPr/>
              <p:nvPr/>
            </p:nvSpPr>
            <p:spPr>
              <a:xfrm>
                <a:off x="5374779" y="2641680"/>
                <a:ext cx="109098" cy="187857"/>
              </a:xfrm>
              <a:custGeom>
                <a:avLst/>
                <a:gdLst/>
                <a:ahLst/>
                <a:cxnLst/>
                <a:rect l="l" t="t" r="r" b="b"/>
                <a:pathLst>
                  <a:path w="3168" h="5455" extrusionOk="0">
                    <a:moveTo>
                      <a:pt x="351" y="1404"/>
                    </a:moveTo>
                    <a:cubicBezTo>
                      <a:pt x="398" y="1404"/>
                      <a:pt x="445" y="1425"/>
                      <a:pt x="492" y="1453"/>
                    </a:cubicBezTo>
                    <a:cubicBezTo>
                      <a:pt x="527" y="1476"/>
                      <a:pt x="538" y="1510"/>
                      <a:pt x="538" y="1510"/>
                    </a:cubicBezTo>
                    <a:cubicBezTo>
                      <a:pt x="537" y="1511"/>
                      <a:pt x="535" y="1511"/>
                      <a:pt x="533" y="1511"/>
                    </a:cubicBezTo>
                    <a:cubicBezTo>
                      <a:pt x="512" y="1511"/>
                      <a:pt x="441" y="1474"/>
                      <a:pt x="352" y="1474"/>
                    </a:cubicBezTo>
                    <a:cubicBezTo>
                      <a:pt x="342" y="1474"/>
                      <a:pt x="331" y="1475"/>
                      <a:pt x="321" y="1476"/>
                    </a:cubicBezTo>
                    <a:cubicBezTo>
                      <a:pt x="217" y="1486"/>
                      <a:pt x="141" y="1534"/>
                      <a:pt x="111" y="1534"/>
                    </a:cubicBezTo>
                    <a:cubicBezTo>
                      <a:pt x="108" y="1534"/>
                      <a:pt x="106" y="1534"/>
                      <a:pt x="104" y="1533"/>
                    </a:cubicBezTo>
                    <a:cubicBezTo>
                      <a:pt x="92" y="1521"/>
                      <a:pt x="115" y="1499"/>
                      <a:pt x="149" y="1476"/>
                    </a:cubicBezTo>
                    <a:cubicBezTo>
                      <a:pt x="195" y="1430"/>
                      <a:pt x="252" y="1407"/>
                      <a:pt x="321" y="1407"/>
                    </a:cubicBezTo>
                    <a:cubicBezTo>
                      <a:pt x="331" y="1405"/>
                      <a:pt x="341" y="1404"/>
                      <a:pt x="351" y="1404"/>
                    </a:cubicBezTo>
                    <a:close/>
                    <a:moveTo>
                      <a:pt x="1601" y="1419"/>
                    </a:moveTo>
                    <a:cubicBezTo>
                      <a:pt x="1658" y="1419"/>
                      <a:pt x="1727" y="1430"/>
                      <a:pt x="1773" y="1464"/>
                    </a:cubicBezTo>
                    <a:cubicBezTo>
                      <a:pt x="1807" y="1499"/>
                      <a:pt x="1830" y="1521"/>
                      <a:pt x="1818" y="1533"/>
                    </a:cubicBezTo>
                    <a:cubicBezTo>
                      <a:pt x="1818" y="1533"/>
                      <a:pt x="1716" y="1487"/>
                      <a:pt x="1601" y="1487"/>
                    </a:cubicBezTo>
                    <a:cubicBezTo>
                      <a:pt x="1496" y="1498"/>
                      <a:pt x="1419" y="1557"/>
                      <a:pt x="1399" y="1557"/>
                    </a:cubicBezTo>
                    <a:cubicBezTo>
                      <a:pt x="1398" y="1557"/>
                      <a:pt x="1396" y="1557"/>
                      <a:pt x="1395" y="1556"/>
                    </a:cubicBezTo>
                    <a:cubicBezTo>
                      <a:pt x="1384" y="1533"/>
                      <a:pt x="1395" y="1521"/>
                      <a:pt x="1430" y="1487"/>
                    </a:cubicBezTo>
                    <a:cubicBezTo>
                      <a:pt x="1476" y="1441"/>
                      <a:pt x="1544" y="1419"/>
                      <a:pt x="1601" y="1419"/>
                    </a:cubicBezTo>
                    <a:close/>
                    <a:moveTo>
                      <a:pt x="319" y="1539"/>
                    </a:moveTo>
                    <a:cubicBezTo>
                      <a:pt x="378" y="1539"/>
                      <a:pt x="435" y="1579"/>
                      <a:pt x="424" y="1659"/>
                    </a:cubicBezTo>
                    <a:cubicBezTo>
                      <a:pt x="424" y="1716"/>
                      <a:pt x="378" y="1761"/>
                      <a:pt x="321" y="1773"/>
                    </a:cubicBezTo>
                    <a:cubicBezTo>
                      <a:pt x="252" y="1761"/>
                      <a:pt x="207" y="1716"/>
                      <a:pt x="207" y="1659"/>
                    </a:cubicBezTo>
                    <a:cubicBezTo>
                      <a:pt x="201" y="1579"/>
                      <a:pt x="261" y="1539"/>
                      <a:pt x="319" y="1539"/>
                    </a:cubicBezTo>
                    <a:close/>
                    <a:moveTo>
                      <a:pt x="1567" y="1567"/>
                    </a:moveTo>
                    <a:cubicBezTo>
                      <a:pt x="1618" y="1567"/>
                      <a:pt x="1670" y="1601"/>
                      <a:pt x="1670" y="1670"/>
                    </a:cubicBezTo>
                    <a:cubicBezTo>
                      <a:pt x="1670" y="1744"/>
                      <a:pt x="1618" y="1781"/>
                      <a:pt x="1567" y="1781"/>
                    </a:cubicBezTo>
                    <a:cubicBezTo>
                      <a:pt x="1516" y="1781"/>
                      <a:pt x="1464" y="1744"/>
                      <a:pt x="1464" y="1670"/>
                    </a:cubicBezTo>
                    <a:cubicBezTo>
                      <a:pt x="1464" y="1601"/>
                      <a:pt x="1516" y="1567"/>
                      <a:pt x="1567" y="1567"/>
                    </a:cubicBezTo>
                    <a:close/>
                    <a:moveTo>
                      <a:pt x="995" y="1510"/>
                    </a:moveTo>
                    <a:lnTo>
                      <a:pt x="995" y="1510"/>
                    </a:lnTo>
                    <a:cubicBezTo>
                      <a:pt x="950" y="1727"/>
                      <a:pt x="892" y="1944"/>
                      <a:pt x="812" y="2150"/>
                    </a:cubicBezTo>
                    <a:cubicBezTo>
                      <a:pt x="778" y="2242"/>
                      <a:pt x="755" y="2322"/>
                      <a:pt x="732" y="2402"/>
                    </a:cubicBezTo>
                    <a:cubicBezTo>
                      <a:pt x="710" y="2425"/>
                      <a:pt x="710" y="2459"/>
                      <a:pt x="710" y="2493"/>
                    </a:cubicBezTo>
                    <a:cubicBezTo>
                      <a:pt x="710" y="2516"/>
                      <a:pt x="744" y="2527"/>
                      <a:pt x="778" y="2527"/>
                    </a:cubicBezTo>
                    <a:cubicBezTo>
                      <a:pt x="835" y="2527"/>
                      <a:pt x="904" y="2539"/>
                      <a:pt x="961" y="2550"/>
                    </a:cubicBezTo>
                    <a:cubicBezTo>
                      <a:pt x="932" y="2556"/>
                      <a:pt x="901" y="2559"/>
                      <a:pt x="868" y="2559"/>
                    </a:cubicBezTo>
                    <a:cubicBezTo>
                      <a:pt x="835" y="2559"/>
                      <a:pt x="801" y="2556"/>
                      <a:pt x="767" y="2550"/>
                    </a:cubicBezTo>
                    <a:cubicBezTo>
                      <a:pt x="759" y="2550"/>
                      <a:pt x="746" y="2555"/>
                      <a:pt x="735" y="2555"/>
                    </a:cubicBezTo>
                    <a:cubicBezTo>
                      <a:pt x="730" y="2555"/>
                      <a:pt x="725" y="2554"/>
                      <a:pt x="721" y="2550"/>
                    </a:cubicBezTo>
                    <a:cubicBezTo>
                      <a:pt x="698" y="2550"/>
                      <a:pt x="675" y="2527"/>
                      <a:pt x="675" y="2505"/>
                    </a:cubicBezTo>
                    <a:cubicBezTo>
                      <a:pt x="664" y="2470"/>
                      <a:pt x="664" y="2425"/>
                      <a:pt x="687" y="2379"/>
                    </a:cubicBezTo>
                    <a:lnTo>
                      <a:pt x="767" y="2139"/>
                    </a:lnTo>
                    <a:cubicBezTo>
                      <a:pt x="824" y="1922"/>
                      <a:pt x="904" y="1716"/>
                      <a:pt x="995" y="1510"/>
                    </a:cubicBezTo>
                    <a:close/>
                    <a:moveTo>
                      <a:pt x="1368" y="2661"/>
                    </a:moveTo>
                    <a:cubicBezTo>
                      <a:pt x="1370" y="2661"/>
                      <a:pt x="1364" y="2666"/>
                      <a:pt x="1350" y="2676"/>
                    </a:cubicBezTo>
                    <a:cubicBezTo>
                      <a:pt x="1373" y="2813"/>
                      <a:pt x="1293" y="2939"/>
                      <a:pt x="1167" y="2973"/>
                    </a:cubicBezTo>
                    <a:lnTo>
                      <a:pt x="1167" y="2985"/>
                    </a:lnTo>
                    <a:cubicBezTo>
                      <a:pt x="1127" y="3001"/>
                      <a:pt x="1086" y="3009"/>
                      <a:pt x="1045" y="3009"/>
                    </a:cubicBezTo>
                    <a:cubicBezTo>
                      <a:pt x="943" y="3009"/>
                      <a:pt x="843" y="2960"/>
                      <a:pt x="778" y="2870"/>
                    </a:cubicBezTo>
                    <a:cubicBezTo>
                      <a:pt x="988" y="2870"/>
                      <a:pt x="1354" y="2661"/>
                      <a:pt x="1368" y="2661"/>
                    </a:cubicBezTo>
                    <a:close/>
                    <a:moveTo>
                      <a:pt x="915" y="4025"/>
                    </a:moveTo>
                    <a:lnTo>
                      <a:pt x="927" y="4242"/>
                    </a:lnTo>
                    <a:cubicBezTo>
                      <a:pt x="927" y="4242"/>
                      <a:pt x="928" y="4242"/>
                      <a:pt x="928" y="4242"/>
                    </a:cubicBezTo>
                    <a:lnTo>
                      <a:pt x="928" y="4242"/>
                    </a:lnTo>
                    <a:cubicBezTo>
                      <a:pt x="921" y="4110"/>
                      <a:pt x="915" y="4025"/>
                      <a:pt x="915" y="4025"/>
                    </a:cubicBezTo>
                    <a:close/>
                    <a:moveTo>
                      <a:pt x="1544" y="1"/>
                    </a:moveTo>
                    <a:lnTo>
                      <a:pt x="1544" y="12"/>
                    </a:lnTo>
                    <a:cubicBezTo>
                      <a:pt x="1464" y="207"/>
                      <a:pt x="1315" y="630"/>
                      <a:pt x="1407" y="973"/>
                    </a:cubicBezTo>
                    <a:lnTo>
                      <a:pt x="172" y="1281"/>
                    </a:lnTo>
                    <a:lnTo>
                      <a:pt x="24" y="1419"/>
                    </a:lnTo>
                    <a:cubicBezTo>
                      <a:pt x="12" y="1956"/>
                      <a:pt x="1" y="2562"/>
                      <a:pt x="24" y="2973"/>
                    </a:cubicBezTo>
                    <a:lnTo>
                      <a:pt x="24" y="3065"/>
                    </a:lnTo>
                    <a:cubicBezTo>
                      <a:pt x="69" y="3922"/>
                      <a:pt x="915" y="4025"/>
                      <a:pt x="915" y="4025"/>
                    </a:cubicBezTo>
                    <a:cubicBezTo>
                      <a:pt x="1315" y="4014"/>
                      <a:pt x="1704" y="3888"/>
                      <a:pt x="2036" y="3659"/>
                    </a:cubicBezTo>
                    <a:lnTo>
                      <a:pt x="2036" y="3659"/>
                    </a:lnTo>
                    <a:cubicBezTo>
                      <a:pt x="2036" y="3659"/>
                      <a:pt x="1791" y="4245"/>
                      <a:pt x="1014" y="4245"/>
                    </a:cubicBezTo>
                    <a:cubicBezTo>
                      <a:pt x="986" y="4245"/>
                      <a:pt x="957" y="4244"/>
                      <a:pt x="928" y="4242"/>
                    </a:cubicBezTo>
                    <a:lnTo>
                      <a:pt x="928" y="4242"/>
                    </a:lnTo>
                    <a:cubicBezTo>
                      <a:pt x="942" y="4502"/>
                      <a:pt x="965" y="4946"/>
                      <a:pt x="972" y="5294"/>
                    </a:cubicBezTo>
                    <a:cubicBezTo>
                      <a:pt x="1338" y="5397"/>
                      <a:pt x="1716" y="5454"/>
                      <a:pt x="2104" y="5454"/>
                    </a:cubicBezTo>
                    <a:cubicBezTo>
                      <a:pt x="2424" y="5454"/>
                      <a:pt x="2744" y="5408"/>
                      <a:pt x="3053" y="5328"/>
                    </a:cubicBezTo>
                    <a:lnTo>
                      <a:pt x="3167" y="1453"/>
                    </a:lnTo>
                    <a:cubicBezTo>
                      <a:pt x="3167" y="1453"/>
                      <a:pt x="1773" y="1304"/>
                      <a:pt x="1544" y="1"/>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0"/>
              <p:cNvSpPr/>
              <p:nvPr/>
            </p:nvSpPr>
            <p:spPr>
              <a:xfrm>
                <a:off x="5381667" y="2694647"/>
                <a:ext cx="8127" cy="8093"/>
              </a:xfrm>
              <a:custGeom>
                <a:avLst/>
                <a:gdLst/>
                <a:ahLst/>
                <a:cxnLst/>
                <a:rect l="l" t="t" r="r" b="b"/>
                <a:pathLst>
                  <a:path w="236" h="235" extrusionOk="0">
                    <a:moveTo>
                      <a:pt x="119" y="1"/>
                    </a:moveTo>
                    <a:cubicBezTo>
                      <a:pt x="61" y="1"/>
                      <a:pt x="1" y="41"/>
                      <a:pt x="7" y="121"/>
                    </a:cubicBezTo>
                    <a:cubicBezTo>
                      <a:pt x="7" y="178"/>
                      <a:pt x="52" y="235"/>
                      <a:pt x="121" y="235"/>
                    </a:cubicBezTo>
                    <a:cubicBezTo>
                      <a:pt x="178" y="235"/>
                      <a:pt x="224" y="178"/>
                      <a:pt x="224" y="121"/>
                    </a:cubicBezTo>
                    <a:cubicBezTo>
                      <a:pt x="235" y="41"/>
                      <a:pt x="178" y="1"/>
                      <a:pt x="119"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0"/>
              <p:cNvSpPr/>
              <p:nvPr/>
            </p:nvSpPr>
            <p:spPr>
              <a:xfrm>
                <a:off x="5378326" y="2690032"/>
                <a:ext cx="15015" cy="4511"/>
              </a:xfrm>
              <a:custGeom>
                <a:avLst/>
                <a:gdLst/>
                <a:ahLst/>
                <a:cxnLst/>
                <a:rect l="l" t="t" r="r" b="b"/>
                <a:pathLst>
                  <a:path w="436" h="131" extrusionOk="0">
                    <a:moveTo>
                      <a:pt x="248" y="0"/>
                    </a:moveTo>
                    <a:cubicBezTo>
                      <a:pt x="238" y="0"/>
                      <a:pt x="228" y="1"/>
                      <a:pt x="218" y="3"/>
                    </a:cubicBezTo>
                    <a:cubicBezTo>
                      <a:pt x="149" y="3"/>
                      <a:pt x="92" y="26"/>
                      <a:pt x="46" y="60"/>
                    </a:cubicBezTo>
                    <a:cubicBezTo>
                      <a:pt x="12" y="95"/>
                      <a:pt x="1" y="129"/>
                      <a:pt x="1" y="129"/>
                    </a:cubicBezTo>
                    <a:cubicBezTo>
                      <a:pt x="2" y="130"/>
                      <a:pt x="3" y="130"/>
                      <a:pt x="5" y="130"/>
                    </a:cubicBezTo>
                    <a:cubicBezTo>
                      <a:pt x="26" y="130"/>
                      <a:pt x="112" y="72"/>
                      <a:pt x="218" y="72"/>
                    </a:cubicBezTo>
                    <a:cubicBezTo>
                      <a:pt x="313" y="72"/>
                      <a:pt x="393" y="111"/>
                      <a:pt x="423" y="111"/>
                    </a:cubicBezTo>
                    <a:cubicBezTo>
                      <a:pt x="429" y="111"/>
                      <a:pt x="433" y="110"/>
                      <a:pt x="435" y="106"/>
                    </a:cubicBezTo>
                    <a:cubicBezTo>
                      <a:pt x="435" y="106"/>
                      <a:pt x="424" y="72"/>
                      <a:pt x="389" y="49"/>
                    </a:cubicBezTo>
                    <a:cubicBezTo>
                      <a:pt x="342" y="21"/>
                      <a:pt x="295" y="0"/>
                      <a:pt x="248"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0"/>
              <p:cNvSpPr/>
              <p:nvPr/>
            </p:nvSpPr>
            <p:spPr>
              <a:xfrm>
                <a:off x="5425197" y="2695645"/>
                <a:ext cx="7094" cy="7404"/>
              </a:xfrm>
              <a:custGeom>
                <a:avLst/>
                <a:gdLst/>
                <a:ahLst/>
                <a:cxnLst/>
                <a:rect l="l" t="t" r="r" b="b"/>
                <a:pathLst>
                  <a:path w="206" h="215" extrusionOk="0">
                    <a:moveTo>
                      <a:pt x="103" y="0"/>
                    </a:moveTo>
                    <a:cubicBezTo>
                      <a:pt x="52" y="0"/>
                      <a:pt x="0" y="34"/>
                      <a:pt x="0" y="103"/>
                    </a:cubicBezTo>
                    <a:cubicBezTo>
                      <a:pt x="0" y="177"/>
                      <a:pt x="52" y="214"/>
                      <a:pt x="103" y="214"/>
                    </a:cubicBezTo>
                    <a:cubicBezTo>
                      <a:pt x="154" y="214"/>
                      <a:pt x="206" y="177"/>
                      <a:pt x="206" y="103"/>
                    </a:cubicBezTo>
                    <a:cubicBezTo>
                      <a:pt x="206" y="34"/>
                      <a:pt x="154" y="0"/>
                      <a:pt x="103"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0"/>
              <p:cNvSpPr/>
              <p:nvPr/>
            </p:nvSpPr>
            <p:spPr>
              <a:xfrm>
                <a:off x="5422442" y="2690514"/>
                <a:ext cx="14980" cy="4408"/>
              </a:xfrm>
              <a:custGeom>
                <a:avLst/>
                <a:gdLst/>
                <a:ahLst/>
                <a:cxnLst/>
                <a:rect l="l" t="t" r="r" b="b"/>
                <a:pathLst>
                  <a:path w="435" h="128" extrusionOk="0">
                    <a:moveTo>
                      <a:pt x="217" y="1"/>
                    </a:moveTo>
                    <a:cubicBezTo>
                      <a:pt x="160" y="1"/>
                      <a:pt x="92" y="23"/>
                      <a:pt x="46" y="69"/>
                    </a:cubicBezTo>
                    <a:cubicBezTo>
                      <a:pt x="11" y="103"/>
                      <a:pt x="0" y="126"/>
                      <a:pt x="11" y="126"/>
                    </a:cubicBezTo>
                    <a:cubicBezTo>
                      <a:pt x="13" y="127"/>
                      <a:pt x="14" y="128"/>
                      <a:pt x="16" y="128"/>
                    </a:cubicBezTo>
                    <a:cubicBezTo>
                      <a:pt x="38" y="128"/>
                      <a:pt x="113" y="79"/>
                      <a:pt x="217" y="69"/>
                    </a:cubicBezTo>
                    <a:cubicBezTo>
                      <a:pt x="321" y="69"/>
                      <a:pt x="406" y="116"/>
                      <a:pt x="429" y="116"/>
                    </a:cubicBezTo>
                    <a:cubicBezTo>
                      <a:pt x="432" y="116"/>
                      <a:pt x="433" y="116"/>
                      <a:pt x="434" y="115"/>
                    </a:cubicBezTo>
                    <a:cubicBezTo>
                      <a:pt x="434" y="115"/>
                      <a:pt x="423" y="81"/>
                      <a:pt x="389" y="46"/>
                    </a:cubicBezTo>
                    <a:cubicBezTo>
                      <a:pt x="343" y="12"/>
                      <a:pt x="274" y="1"/>
                      <a:pt x="21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0"/>
              <p:cNvSpPr/>
              <p:nvPr/>
            </p:nvSpPr>
            <p:spPr>
              <a:xfrm>
                <a:off x="5397612" y="2693648"/>
                <a:ext cx="11468" cy="36159"/>
              </a:xfrm>
              <a:custGeom>
                <a:avLst/>
                <a:gdLst/>
                <a:ahLst/>
                <a:cxnLst/>
                <a:rect l="l" t="t" r="r" b="b"/>
                <a:pathLst>
                  <a:path w="333" h="1050" extrusionOk="0">
                    <a:moveTo>
                      <a:pt x="332" y="1"/>
                    </a:moveTo>
                    <a:cubicBezTo>
                      <a:pt x="241" y="207"/>
                      <a:pt x="161" y="413"/>
                      <a:pt x="104" y="630"/>
                    </a:cubicBezTo>
                    <a:lnTo>
                      <a:pt x="24" y="881"/>
                    </a:lnTo>
                    <a:cubicBezTo>
                      <a:pt x="1" y="916"/>
                      <a:pt x="1" y="961"/>
                      <a:pt x="12" y="1007"/>
                    </a:cubicBezTo>
                    <a:cubicBezTo>
                      <a:pt x="12" y="1018"/>
                      <a:pt x="35" y="1041"/>
                      <a:pt x="58" y="1041"/>
                    </a:cubicBezTo>
                    <a:cubicBezTo>
                      <a:pt x="64" y="1047"/>
                      <a:pt x="72" y="1050"/>
                      <a:pt x="81" y="1050"/>
                    </a:cubicBezTo>
                    <a:cubicBezTo>
                      <a:pt x="89" y="1050"/>
                      <a:pt x="98" y="1047"/>
                      <a:pt x="104" y="1041"/>
                    </a:cubicBezTo>
                    <a:cubicBezTo>
                      <a:pt x="138" y="1047"/>
                      <a:pt x="172" y="1050"/>
                      <a:pt x="205" y="1050"/>
                    </a:cubicBezTo>
                    <a:cubicBezTo>
                      <a:pt x="238" y="1050"/>
                      <a:pt x="269" y="1047"/>
                      <a:pt x="298" y="1041"/>
                    </a:cubicBezTo>
                    <a:cubicBezTo>
                      <a:pt x="241" y="1030"/>
                      <a:pt x="172" y="1018"/>
                      <a:pt x="115" y="1018"/>
                    </a:cubicBezTo>
                    <a:cubicBezTo>
                      <a:pt x="81" y="1018"/>
                      <a:pt x="58" y="1018"/>
                      <a:pt x="47" y="984"/>
                    </a:cubicBezTo>
                    <a:cubicBezTo>
                      <a:pt x="47" y="950"/>
                      <a:pt x="47" y="916"/>
                      <a:pt x="69" y="893"/>
                    </a:cubicBezTo>
                    <a:cubicBezTo>
                      <a:pt x="92" y="813"/>
                      <a:pt x="115" y="733"/>
                      <a:pt x="149" y="641"/>
                    </a:cubicBezTo>
                    <a:cubicBezTo>
                      <a:pt x="229" y="435"/>
                      <a:pt x="287" y="218"/>
                      <a:pt x="332"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0"/>
              <p:cNvSpPr/>
              <p:nvPr/>
            </p:nvSpPr>
            <p:spPr>
              <a:xfrm>
                <a:off x="5401572" y="2732908"/>
                <a:ext cx="20904" cy="12019"/>
              </a:xfrm>
              <a:custGeom>
                <a:avLst/>
                <a:gdLst/>
                <a:ahLst/>
                <a:cxnLst/>
                <a:rect l="l" t="t" r="r" b="b"/>
                <a:pathLst>
                  <a:path w="607" h="349" extrusionOk="0">
                    <a:moveTo>
                      <a:pt x="590" y="1"/>
                    </a:moveTo>
                    <a:cubicBezTo>
                      <a:pt x="576" y="1"/>
                      <a:pt x="210" y="210"/>
                      <a:pt x="0" y="210"/>
                    </a:cubicBezTo>
                    <a:cubicBezTo>
                      <a:pt x="65" y="300"/>
                      <a:pt x="165" y="349"/>
                      <a:pt x="267" y="349"/>
                    </a:cubicBezTo>
                    <a:cubicBezTo>
                      <a:pt x="308" y="349"/>
                      <a:pt x="349" y="341"/>
                      <a:pt x="389" y="324"/>
                    </a:cubicBezTo>
                    <a:cubicBezTo>
                      <a:pt x="526" y="290"/>
                      <a:pt x="606" y="153"/>
                      <a:pt x="572" y="16"/>
                    </a:cubicBezTo>
                    <a:cubicBezTo>
                      <a:pt x="586" y="5"/>
                      <a:pt x="592" y="1"/>
                      <a:pt x="5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0"/>
              <p:cNvSpPr/>
              <p:nvPr/>
            </p:nvSpPr>
            <p:spPr>
              <a:xfrm>
                <a:off x="5406290" y="2767691"/>
                <a:ext cx="38604" cy="20180"/>
              </a:xfrm>
              <a:custGeom>
                <a:avLst/>
                <a:gdLst/>
                <a:ahLst/>
                <a:cxnLst/>
                <a:rect l="l" t="t" r="r" b="b"/>
                <a:pathLst>
                  <a:path w="1121" h="586" extrusionOk="0">
                    <a:moveTo>
                      <a:pt x="1121" y="0"/>
                    </a:moveTo>
                    <a:cubicBezTo>
                      <a:pt x="789" y="229"/>
                      <a:pt x="400" y="355"/>
                      <a:pt x="0" y="366"/>
                    </a:cubicBezTo>
                    <a:lnTo>
                      <a:pt x="12" y="583"/>
                    </a:lnTo>
                    <a:cubicBezTo>
                      <a:pt x="41" y="585"/>
                      <a:pt x="70" y="586"/>
                      <a:pt x="99" y="586"/>
                    </a:cubicBezTo>
                    <a:cubicBezTo>
                      <a:pt x="876" y="586"/>
                      <a:pt x="1121" y="0"/>
                      <a:pt x="1121"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0"/>
              <p:cNvSpPr/>
              <p:nvPr/>
            </p:nvSpPr>
            <p:spPr>
              <a:xfrm>
                <a:off x="5366927" y="2602696"/>
                <a:ext cx="163406" cy="222501"/>
              </a:xfrm>
              <a:custGeom>
                <a:avLst/>
                <a:gdLst/>
                <a:ahLst/>
                <a:cxnLst/>
                <a:rect l="l" t="t" r="r" b="b"/>
                <a:pathLst>
                  <a:path w="4745" h="6461" extrusionOk="0">
                    <a:moveTo>
                      <a:pt x="2027" y="1"/>
                    </a:moveTo>
                    <a:cubicBezTo>
                      <a:pt x="1697" y="1"/>
                      <a:pt x="1237" y="101"/>
                      <a:pt x="652" y="710"/>
                    </a:cubicBezTo>
                    <a:cubicBezTo>
                      <a:pt x="149" y="1179"/>
                      <a:pt x="0" y="1910"/>
                      <a:pt x="252" y="2551"/>
                    </a:cubicBezTo>
                    <a:lnTo>
                      <a:pt x="389" y="2413"/>
                    </a:lnTo>
                    <a:lnTo>
                      <a:pt x="1623" y="2105"/>
                    </a:lnTo>
                    <a:cubicBezTo>
                      <a:pt x="1532" y="1762"/>
                      <a:pt x="1681" y="1339"/>
                      <a:pt x="1772" y="1144"/>
                    </a:cubicBezTo>
                    <a:cubicBezTo>
                      <a:pt x="2001" y="2436"/>
                      <a:pt x="3384" y="2585"/>
                      <a:pt x="3384" y="2585"/>
                    </a:cubicBezTo>
                    <a:lnTo>
                      <a:pt x="3270" y="6460"/>
                    </a:lnTo>
                    <a:cubicBezTo>
                      <a:pt x="3327" y="6449"/>
                      <a:pt x="3373" y="6437"/>
                      <a:pt x="3430" y="6415"/>
                    </a:cubicBezTo>
                    <a:cubicBezTo>
                      <a:pt x="4642" y="5980"/>
                      <a:pt x="4733" y="3499"/>
                      <a:pt x="4733" y="2791"/>
                    </a:cubicBezTo>
                    <a:lnTo>
                      <a:pt x="4744" y="2791"/>
                    </a:lnTo>
                    <a:lnTo>
                      <a:pt x="4744" y="2779"/>
                    </a:lnTo>
                    <a:cubicBezTo>
                      <a:pt x="4744" y="2711"/>
                      <a:pt x="4733" y="2631"/>
                      <a:pt x="4722" y="2539"/>
                    </a:cubicBezTo>
                    <a:cubicBezTo>
                      <a:pt x="4710" y="2425"/>
                      <a:pt x="4699" y="2299"/>
                      <a:pt x="4676" y="2185"/>
                    </a:cubicBezTo>
                    <a:cubicBezTo>
                      <a:pt x="4241" y="378"/>
                      <a:pt x="2698" y="24"/>
                      <a:pt x="2389" y="24"/>
                    </a:cubicBezTo>
                    <a:cubicBezTo>
                      <a:pt x="2294" y="20"/>
                      <a:pt x="2173" y="1"/>
                      <a:pt x="202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0"/>
              <p:cNvSpPr/>
              <p:nvPr/>
            </p:nvSpPr>
            <p:spPr>
              <a:xfrm>
                <a:off x="4864159" y="2637754"/>
                <a:ext cx="405915" cy="24451"/>
              </a:xfrm>
              <a:custGeom>
                <a:avLst/>
                <a:gdLst/>
                <a:ahLst/>
                <a:cxnLst/>
                <a:rect l="l" t="t" r="r" b="b"/>
                <a:pathLst>
                  <a:path w="11787" h="710" extrusionOk="0">
                    <a:moveTo>
                      <a:pt x="11787" y="1"/>
                    </a:moveTo>
                    <a:lnTo>
                      <a:pt x="0" y="58"/>
                    </a:lnTo>
                    <a:lnTo>
                      <a:pt x="12" y="709"/>
                    </a:lnTo>
                    <a:lnTo>
                      <a:pt x="11787" y="652"/>
                    </a:lnTo>
                    <a:lnTo>
                      <a:pt x="1178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0"/>
              <p:cNvSpPr/>
              <p:nvPr/>
            </p:nvSpPr>
            <p:spPr>
              <a:xfrm>
                <a:off x="4864537" y="2695232"/>
                <a:ext cx="405949" cy="24451"/>
              </a:xfrm>
              <a:custGeom>
                <a:avLst/>
                <a:gdLst/>
                <a:ahLst/>
                <a:cxnLst/>
                <a:rect l="l" t="t" r="r" b="b"/>
                <a:pathLst>
                  <a:path w="11788" h="710" extrusionOk="0">
                    <a:moveTo>
                      <a:pt x="11787" y="1"/>
                    </a:moveTo>
                    <a:lnTo>
                      <a:pt x="1" y="58"/>
                    </a:lnTo>
                    <a:lnTo>
                      <a:pt x="1" y="709"/>
                    </a:lnTo>
                    <a:lnTo>
                      <a:pt x="11787" y="652"/>
                    </a:lnTo>
                    <a:lnTo>
                      <a:pt x="11787"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0"/>
              <p:cNvSpPr/>
              <p:nvPr/>
            </p:nvSpPr>
            <p:spPr>
              <a:xfrm>
                <a:off x="4864951" y="2752331"/>
                <a:ext cx="201218" cy="23245"/>
              </a:xfrm>
              <a:custGeom>
                <a:avLst/>
                <a:gdLst/>
                <a:ahLst/>
                <a:cxnLst/>
                <a:rect l="l" t="t" r="r" b="b"/>
                <a:pathLst>
                  <a:path w="5843" h="675" extrusionOk="0">
                    <a:moveTo>
                      <a:pt x="5842" y="0"/>
                    </a:moveTo>
                    <a:lnTo>
                      <a:pt x="0" y="23"/>
                    </a:lnTo>
                    <a:lnTo>
                      <a:pt x="0" y="675"/>
                    </a:lnTo>
                    <a:lnTo>
                      <a:pt x="5842" y="641"/>
                    </a:lnTo>
                    <a:lnTo>
                      <a:pt x="5842" y="0"/>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9" name="Google Shape;1079;p30"/>
            <p:cNvSpPr/>
            <p:nvPr/>
          </p:nvSpPr>
          <p:spPr>
            <a:xfrm>
              <a:off x="3577913" y="4331855"/>
              <a:ext cx="1997" cy="31132"/>
            </a:xfrm>
            <a:custGeom>
              <a:avLst/>
              <a:gdLst/>
              <a:ahLst/>
              <a:cxnLst/>
              <a:rect l="l" t="t" r="r" b="b"/>
              <a:pathLst>
                <a:path w="58" h="904" extrusionOk="0">
                  <a:moveTo>
                    <a:pt x="1" y="1"/>
                  </a:moveTo>
                  <a:lnTo>
                    <a:pt x="35" y="904"/>
                  </a:lnTo>
                  <a:lnTo>
                    <a:pt x="58" y="904"/>
                  </a:lnTo>
                  <a:lnTo>
                    <a:pt x="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0"/>
            <p:cNvSpPr/>
            <p:nvPr/>
          </p:nvSpPr>
          <p:spPr>
            <a:xfrm>
              <a:off x="4327158" y="4449600"/>
              <a:ext cx="96873" cy="69701"/>
            </a:xfrm>
            <a:custGeom>
              <a:avLst/>
              <a:gdLst/>
              <a:ahLst/>
              <a:cxnLst/>
              <a:rect l="l" t="t" r="r" b="b"/>
              <a:pathLst>
                <a:path w="2813" h="2024" extrusionOk="0">
                  <a:moveTo>
                    <a:pt x="0" y="0"/>
                  </a:moveTo>
                  <a:lnTo>
                    <a:pt x="160" y="2024"/>
                  </a:lnTo>
                  <a:lnTo>
                    <a:pt x="2778" y="2024"/>
                  </a:lnTo>
                  <a:cubicBezTo>
                    <a:pt x="2778" y="1978"/>
                    <a:pt x="2767" y="1932"/>
                    <a:pt x="2767" y="1875"/>
                  </a:cubicBezTo>
                  <a:cubicBezTo>
                    <a:pt x="2732" y="1486"/>
                    <a:pt x="2721" y="1098"/>
                    <a:pt x="2755" y="709"/>
                  </a:cubicBezTo>
                  <a:cubicBezTo>
                    <a:pt x="2755" y="594"/>
                    <a:pt x="2778" y="492"/>
                    <a:pt x="2789" y="389"/>
                  </a:cubicBezTo>
                  <a:cubicBezTo>
                    <a:pt x="2801" y="354"/>
                    <a:pt x="2801" y="320"/>
                    <a:pt x="2812" y="286"/>
                  </a:cubicBezTo>
                  <a:cubicBezTo>
                    <a:pt x="2126" y="217"/>
                    <a:pt x="1520" y="149"/>
                    <a:pt x="1006" y="103"/>
                  </a:cubicBezTo>
                  <a:lnTo>
                    <a:pt x="0"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0"/>
            <p:cNvSpPr/>
            <p:nvPr/>
          </p:nvSpPr>
          <p:spPr>
            <a:xfrm>
              <a:off x="4423207" y="4459829"/>
              <a:ext cx="200805" cy="59095"/>
            </a:xfrm>
            <a:custGeom>
              <a:avLst/>
              <a:gdLst/>
              <a:ahLst/>
              <a:cxnLst/>
              <a:rect l="l" t="t" r="r" b="b"/>
              <a:pathLst>
                <a:path w="5831" h="1716" extrusionOk="0">
                  <a:moveTo>
                    <a:pt x="35" y="0"/>
                  </a:moveTo>
                  <a:cubicBezTo>
                    <a:pt x="35" y="35"/>
                    <a:pt x="23" y="172"/>
                    <a:pt x="12" y="412"/>
                  </a:cubicBezTo>
                  <a:cubicBezTo>
                    <a:pt x="0" y="801"/>
                    <a:pt x="23" y="1189"/>
                    <a:pt x="69" y="1578"/>
                  </a:cubicBezTo>
                  <a:cubicBezTo>
                    <a:pt x="69" y="1624"/>
                    <a:pt x="80" y="1669"/>
                    <a:pt x="80" y="1715"/>
                  </a:cubicBezTo>
                  <a:lnTo>
                    <a:pt x="5831" y="1681"/>
                  </a:lnTo>
                  <a:cubicBezTo>
                    <a:pt x="5659" y="1132"/>
                    <a:pt x="5545" y="789"/>
                    <a:pt x="5545" y="720"/>
                  </a:cubicBezTo>
                  <a:cubicBezTo>
                    <a:pt x="5545" y="698"/>
                    <a:pt x="5545" y="675"/>
                    <a:pt x="5545" y="652"/>
                  </a:cubicBezTo>
                  <a:lnTo>
                    <a:pt x="5213" y="618"/>
                  </a:lnTo>
                  <a:cubicBezTo>
                    <a:pt x="4310" y="503"/>
                    <a:pt x="3076" y="343"/>
                    <a:pt x="1715" y="183"/>
                  </a:cubicBezTo>
                  <a:cubicBezTo>
                    <a:pt x="1121" y="115"/>
                    <a:pt x="561" y="57"/>
                    <a:pt x="35"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0"/>
            <p:cNvSpPr/>
            <p:nvPr/>
          </p:nvSpPr>
          <p:spPr>
            <a:xfrm>
              <a:off x="4420831" y="4459829"/>
              <a:ext cx="5166" cy="59474"/>
            </a:xfrm>
            <a:custGeom>
              <a:avLst/>
              <a:gdLst/>
              <a:ahLst/>
              <a:cxnLst/>
              <a:rect l="l" t="t" r="r" b="b"/>
              <a:pathLst>
                <a:path w="150" h="1727" extrusionOk="0">
                  <a:moveTo>
                    <a:pt x="92" y="0"/>
                  </a:moveTo>
                  <a:cubicBezTo>
                    <a:pt x="81" y="35"/>
                    <a:pt x="81" y="69"/>
                    <a:pt x="69" y="103"/>
                  </a:cubicBezTo>
                  <a:cubicBezTo>
                    <a:pt x="58" y="206"/>
                    <a:pt x="35" y="309"/>
                    <a:pt x="35" y="412"/>
                  </a:cubicBezTo>
                  <a:cubicBezTo>
                    <a:pt x="1" y="801"/>
                    <a:pt x="12" y="1189"/>
                    <a:pt x="47" y="1578"/>
                  </a:cubicBezTo>
                  <a:cubicBezTo>
                    <a:pt x="47" y="1624"/>
                    <a:pt x="58" y="1669"/>
                    <a:pt x="58" y="1727"/>
                  </a:cubicBezTo>
                  <a:lnTo>
                    <a:pt x="149" y="1727"/>
                  </a:lnTo>
                  <a:cubicBezTo>
                    <a:pt x="149" y="1681"/>
                    <a:pt x="138" y="1624"/>
                    <a:pt x="138" y="1578"/>
                  </a:cubicBezTo>
                  <a:cubicBezTo>
                    <a:pt x="92" y="1201"/>
                    <a:pt x="69" y="801"/>
                    <a:pt x="81" y="412"/>
                  </a:cubicBezTo>
                  <a:cubicBezTo>
                    <a:pt x="81" y="172"/>
                    <a:pt x="104" y="35"/>
                    <a:pt x="104" y="0"/>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0"/>
            <p:cNvSpPr/>
            <p:nvPr/>
          </p:nvSpPr>
          <p:spPr>
            <a:xfrm>
              <a:off x="4651948" y="4371631"/>
              <a:ext cx="25243" cy="112232"/>
            </a:xfrm>
            <a:custGeom>
              <a:avLst/>
              <a:gdLst/>
              <a:ahLst/>
              <a:cxnLst/>
              <a:rect l="l" t="t" r="r" b="b"/>
              <a:pathLst>
                <a:path w="733" h="3259" extrusionOk="0">
                  <a:moveTo>
                    <a:pt x="0" y="0"/>
                  </a:moveTo>
                  <a:cubicBezTo>
                    <a:pt x="0" y="686"/>
                    <a:pt x="12" y="1269"/>
                    <a:pt x="23" y="1750"/>
                  </a:cubicBezTo>
                  <a:cubicBezTo>
                    <a:pt x="23" y="2230"/>
                    <a:pt x="35" y="2607"/>
                    <a:pt x="35" y="2870"/>
                  </a:cubicBezTo>
                  <a:lnTo>
                    <a:pt x="35" y="3156"/>
                  </a:lnTo>
                  <a:lnTo>
                    <a:pt x="35" y="3259"/>
                  </a:lnTo>
                  <a:cubicBezTo>
                    <a:pt x="35" y="3259"/>
                    <a:pt x="343" y="1978"/>
                    <a:pt x="732" y="12"/>
                  </a:cubicBezTo>
                  <a:lnTo>
                    <a:pt x="0" y="0"/>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0"/>
            <p:cNvSpPr/>
            <p:nvPr/>
          </p:nvSpPr>
          <p:spPr>
            <a:xfrm>
              <a:off x="4526764" y="4368876"/>
              <a:ext cx="126386" cy="115400"/>
            </a:xfrm>
            <a:custGeom>
              <a:avLst/>
              <a:gdLst/>
              <a:ahLst/>
              <a:cxnLst/>
              <a:rect l="l" t="t" r="r" b="b"/>
              <a:pathLst>
                <a:path w="3670" h="3351" extrusionOk="0">
                  <a:moveTo>
                    <a:pt x="0" y="0"/>
                  </a:moveTo>
                  <a:cubicBezTo>
                    <a:pt x="0" y="526"/>
                    <a:pt x="12" y="1006"/>
                    <a:pt x="12" y="1395"/>
                  </a:cubicBezTo>
                  <a:cubicBezTo>
                    <a:pt x="23" y="1887"/>
                    <a:pt x="23" y="2264"/>
                    <a:pt x="34" y="2527"/>
                  </a:cubicBezTo>
                  <a:lnTo>
                    <a:pt x="34" y="2824"/>
                  </a:lnTo>
                  <a:lnTo>
                    <a:pt x="34" y="2893"/>
                  </a:lnTo>
                  <a:cubicBezTo>
                    <a:pt x="800" y="2984"/>
                    <a:pt x="1498" y="3087"/>
                    <a:pt x="2069" y="3179"/>
                  </a:cubicBezTo>
                  <a:lnTo>
                    <a:pt x="2527" y="3224"/>
                  </a:lnTo>
                  <a:lnTo>
                    <a:pt x="3670" y="3350"/>
                  </a:lnTo>
                  <a:lnTo>
                    <a:pt x="3670" y="3247"/>
                  </a:lnTo>
                  <a:cubicBezTo>
                    <a:pt x="3670" y="3190"/>
                    <a:pt x="3658" y="3076"/>
                    <a:pt x="3658" y="2950"/>
                  </a:cubicBezTo>
                  <a:cubicBezTo>
                    <a:pt x="3647" y="2687"/>
                    <a:pt x="3635" y="2310"/>
                    <a:pt x="3624" y="1830"/>
                  </a:cubicBezTo>
                  <a:cubicBezTo>
                    <a:pt x="3601" y="1349"/>
                    <a:pt x="3590" y="766"/>
                    <a:pt x="3578" y="92"/>
                  </a:cubicBezTo>
                  <a:cubicBezTo>
                    <a:pt x="2584" y="69"/>
                    <a:pt x="1360" y="35"/>
                    <a:pt x="0" y="0"/>
                  </a:cubicBez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0"/>
            <p:cNvSpPr/>
            <p:nvPr/>
          </p:nvSpPr>
          <p:spPr>
            <a:xfrm>
              <a:off x="4306288" y="4362953"/>
              <a:ext cx="221674" cy="105551"/>
            </a:xfrm>
            <a:custGeom>
              <a:avLst/>
              <a:gdLst/>
              <a:ahLst/>
              <a:cxnLst/>
              <a:rect l="l" t="t" r="r" b="b"/>
              <a:pathLst>
                <a:path w="6437" h="3065" extrusionOk="0">
                  <a:moveTo>
                    <a:pt x="0" y="1"/>
                  </a:moveTo>
                  <a:lnTo>
                    <a:pt x="0" y="1"/>
                  </a:lnTo>
                  <a:cubicBezTo>
                    <a:pt x="240" y="1807"/>
                    <a:pt x="309" y="2459"/>
                    <a:pt x="309" y="2459"/>
                  </a:cubicBezTo>
                  <a:lnTo>
                    <a:pt x="503" y="2482"/>
                  </a:lnTo>
                  <a:lnTo>
                    <a:pt x="560" y="2482"/>
                  </a:lnTo>
                  <a:cubicBezTo>
                    <a:pt x="812" y="2493"/>
                    <a:pt x="1178" y="2516"/>
                    <a:pt x="1623" y="2562"/>
                  </a:cubicBezTo>
                  <a:cubicBezTo>
                    <a:pt x="2527" y="2630"/>
                    <a:pt x="3761" y="2745"/>
                    <a:pt x="5122" y="2905"/>
                  </a:cubicBezTo>
                  <a:cubicBezTo>
                    <a:pt x="5579" y="2950"/>
                    <a:pt x="6013" y="3008"/>
                    <a:pt x="6436" y="3065"/>
                  </a:cubicBezTo>
                  <a:lnTo>
                    <a:pt x="6436" y="2996"/>
                  </a:lnTo>
                  <a:cubicBezTo>
                    <a:pt x="6436" y="2928"/>
                    <a:pt x="6425" y="2825"/>
                    <a:pt x="6414" y="2699"/>
                  </a:cubicBezTo>
                  <a:cubicBezTo>
                    <a:pt x="6414" y="2436"/>
                    <a:pt x="6402" y="2059"/>
                    <a:pt x="6379" y="1567"/>
                  </a:cubicBezTo>
                  <a:cubicBezTo>
                    <a:pt x="6368" y="1178"/>
                    <a:pt x="6356" y="698"/>
                    <a:pt x="6345" y="172"/>
                  </a:cubicBezTo>
                  <a:lnTo>
                    <a:pt x="3110" y="92"/>
                  </a:lnTo>
                  <a:lnTo>
                    <a:pt x="1521" y="47"/>
                  </a:lnTo>
                  <a:cubicBezTo>
                    <a:pt x="1521" y="230"/>
                    <a:pt x="1509" y="413"/>
                    <a:pt x="1509" y="573"/>
                  </a:cubicBezTo>
                  <a:cubicBezTo>
                    <a:pt x="1486" y="1053"/>
                    <a:pt x="1463" y="1430"/>
                    <a:pt x="1452" y="1693"/>
                  </a:cubicBezTo>
                  <a:cubicBezTo>
                    <a:pt x="1452" y="1819"/>
                    <a:pt x="1441" y="1910"/>
                    <a:pt x="1441" y="1979"/>
                  </a:cubicBezTo>
                  <a:cubicBezTo>
                    <a:pt x="1441" y="2013"/>
                    <a:pt x="1429" y="2036"/>
                    <a:pt x="1429" y="2070"/>
                  </a:cubicBezTo>
                  <a:lnTo>
                    <a:pt x="1429" y="1979"/>
                  </a:lnTo>
                  <a:lnTo>
                    <a:pt x="1429" y="1693"/>
                  </a:lnTo>
                  <a:cubicBezTo>
                    <a:pt x="1429" y="1430"/>
                    <a:pt x="1452" y="1053"/>
                    <a:pt x="1463" y="573"/>
                  </a:cubicBezTo>
                  <a:cubicBezTo>
                    <a:pt x="1463" y="413"/>
                    <a:pt x="1475" y="230"/>
                    <a:pt x="1486" y="47"/>
                  </a:cubicBezTo>
                  <a:lnTo>
                    <a:pt x="0" y="1"/>
                  </a:lnTo>
                  <a:close/>
                </a:path>
              </a:pathLst>
            </a:custGeom>
            <a:solidFill>
              <a:srgbClr val="879A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0"/>
            <p:cNvSpPr/>
            <p:nvPr/>
          </p:nvSpPr>
          <p:spPr>
            <a:xfrm>
              <a:off x="4524767" y="4368876"/>
              <a:ext cx="3203" cy="97286"/>
            </a:xfrm>
            <a:custGeom>
              <a:avLst/>
              <a:gdLst/>
              <a:ahLst/>
              <a:cxnLst/>
              <a:rect l="l" t="t" r="r" b="b"/>
              <a:pathLst>
                <a:path w="93" h="2825" extrusionOk="0">
                  <a:moveTo>
                    <a:pt x="1" y="0"/>
                  </a:moveTo>
                  <a:cubicBezTo>
                    <a:pt x="12" y="526"/>
                    <a:pt x="24" y="1006"/>
                    <a:pt x="35" y="1395"/>
                  </a:cubicBezTo>
                  <a:cubicBezTo>
                    <a:pt x="47" y="1887"/>
                    <a:pt x="58" y="2264"/>
                    <a:pt x="70" y="2527"/>
                  </a:cubicBezTo>
                  <a:cubicBezTo>
                    <a:pt x="70" y="2653"/>
                    <a:pt x="81" y="2756"/>
                    <a:pt x="81" y="2824"/>
                  </a:cubicBezTo>
                  <a:cubicBezTo>
                    <a:pt x="92" y="2744"/>
                    <a:pt x="92" y="2653"/>
                    <a:pt x="92" y="2527"/>
                  </a:cubicBezTo>
                  <a:cubicBezTo>
                    <a:pt x="92" y="2264"/>
                    <a:pt x="81" y="1887"/>
                    <a:pt x="70" y="1395"/>
                  </a:cubicBezTo>
                  <a:cubicBezTo>
                    <a:pt x="70" y="995"/>
                    <a:pt x="58" y="526"/>
                    <a:pt x="47"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0"/>
            <p:cNvSpPr/>
            <p:nvPr/>
          </p:nvSpPr>
          <p:spPr>
            <a:xfrm>
              <a:off x="4649985" y="4372010"/>
              <a:ext cx="3168" cy="108306"/>
            </a:xfrm>
            <a:custGeom>
              <a:avLst/>
              <a:gdLst/>
              <a:ahLst/>
              <a:cxnLst/>
              <a:rect l="l" t="t" r="r" b="b"/>
              <a:pathLst>
                <a:path w="92" h="3145" extrusionOk="0">
                  <a:moveTo>
                    <a:pt x="0" y="1"/>
                  </a:moveTo>
                  <a:cubicBezTo>
                    <a:pt x="12" y="675"/>
                    <a:pt x="23" y="1258"/>
                    <a:pt x="46" y="1739"/>
                  </a:cubicBezTo>
                  <a:cubicBezTo>
                    <a:pt x="57" y="2219"/>
                    <a:pt x="69" y="2596"/>
                    <a:pt x="80" y="2859"/>
                  </a:cubicBezTo>
                  <a:cubicBezTo>
                    <a:pt x="80" y="2985"/>
                    <a:pt x="80" y="3088"/>
                    <a:pt x="92" y="3145"/>
                  </a:cubicBezTo>
                  <a:cubicBezTo>
                    <a:pt x="92" y="3088"/>
                    <a:pt x="92" y="2985"/>
                    <a:pt x="92" y="2859"/>
                  </a:cubicBezTo>
                  <a:cubicBezTo>
                    <a:pt x="92" y="2596"/>
                    <a:pt x="80" y="2219"/>
                    <a:pt x="80" y="1739"/>
                  </a:cubicBezTo>
                  <a:cubicBezTo>
                    <a:pt x="69" y="1258"/>
                    <a:pt x="57" y="675"/>
                    <a:pt x="57"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0"/>
            <p:cNvSpPr/>
            <p:nvPr/>
          </p:nvSpPr>
          <p:spPr>
            <a:xfrm>
              <a:off x="4355501" y="4364537"/>
              <a:ext cx="3547" cy="69736"/>
            </a:xfrm>
            <a:custGeom>
              <a:avLst/>
              <a:gdLst/>
              <a:ahLst/>
              <a:cxnLst/>
              <a:rect l="l" t="t" r="r" b="b"/>
              <a:pathLst>
                <a:path w="103" h="2025" extrusionOk="0">
                  <a:moveTo>
                    <a:pt x="57" y="1"/>
                  </a:moveTo>
                  <a:cubicBezTo>
                    <a:pt x="46" y="184"/>
                    <a:pt x="46" y="367"/>
                    <a:pt x="34" y="527"/>
                  </a:cubicBezTo>
                  <a:cubicBezTo>
                    <a:pt x="23" y="1007"/>
                    <a:pt x="12" y="1384"/>
                    <a:pt x="0" y="1647"/>
                  </a:cubicBezTo>
                  <a:lnTo>
                    <a:pt x="0" y="1933"/>
                  </a:lnTo>
                  <a:lnTo>
                    <a:pt x="0" y="2024"/>
                  </a:lnTo>
                  <a:cubicBezTo>
                    <a:pt x="12" y="1990"/>
                    <a:pt x="12" y="1956"/>
                    <a:pt x="12" y="1933"/>
                  </a:cubicBezTo>
                  <a:cubicBezTo>
                    <a:pt x="12" y="1864"/>
                    <a:pt x="23" y="1761"/>
                    <a:pt x="23" y="1647"/>
                  </a:cubicBezTo>
                  <a:cubicBezTo>
                    <a:pt x="34" y="1384"/>
                    <a:pt x="57" y="1007"/>
                    <a:pt x="80" y="527"/>
                  </a:cubicBezTo>
                  <a:cubicBezTo>
                    <a:pt x="80" y="367"/>
                    <a:pt x="92" y="184"/>
                    <a:pt x="103" y="1"/>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0"/>
            <p:cNvSpPr/>
            <p:nvPr/>
          </p:nvSpPr>
          <p:spPr>
            <a:xfrm>
              <a:off x="4305875" y="4359819"/>
              <a:ext cx="371684" cy="12639"/>
            </a:xfrm>
            <a:custGeom>
              <a:avLst/>
              <a:gdLst/>
              <a:ahLst/>
              <a:cxnLst/>
              <a:rect l="l" t="t" r="r" b="b"/>
              <a:pathLst>
                <a:path w="10793" h="367" extrusionOk="0">
                  <a:moveTo>
                    <a:pt x="1" y="1"/>
                  </a:moveTo>
                  <a:cubicBezTo>
                    <a:pt x="1" y="35"/>
                    <a:pt x="1" y="69"/>
                    <a:pt x="12" y="92"/>
                  </a:cubicBezTo>
                  <a:lnTo>
                    <a:pt x="1498" y="138"/>
                  </a:lnTo>
                  <a:lnTo>
                    <a:pt x="1533" y="138"/>
                  </a:lnTo>
                  <a:lnTo>
                    <a:pt x="3122" y="183"/>
                  </a:lnTo>
                  <a:lnTo>
                    <a:pt x="6357" y="263"/>
                  </a:lnTo>
                  <a:lnTo>
                    <a:pt x="6414" y="263"/>
                  </a:lnTo>
                  <a:cubicBezTo>
                    <a:pt x="7774" y="298"/>
                    <a:pt x="8998" y="321"/>
                    <a:pt x="9992" y="343"/>
                  </a:cubicBezTo>
                  <a:lnTo>
                    <a:pt x="10049" y="343"/>
                  </a:lnTo>
                  <a:lnTo>
                    <a:pt x="10781" y="366"/>
                  </a:lnTo>
                  <a:cubicBezTo>
                    <a:pt x="10781" y="343"/>
                    <a:pt x="10781" y="321"/>
                    <a:pt x="10793" y="309"/>
                  </a:cubicBezTo>
                  <a:lnTo>
                    <a:pt x="10049" y="275"/>
                  </a:lnTo>
                  <a:lnTo>
                    <a:pt x="9992" y="275"/>
                  </a:lnTo>
                  <a:cubicBezTo>
                    <a:pt x="8998" y="252"/>
                    <a:pt x="7774" y="206"/>
                    <a:pt x="6414" y="172"/>
                  </a:cubicBezTo>
                  <a:lnTo>
                    <a:pt x="6357" y="172"/>
                  </a:lnTo>
                  <a:lnTo>
                    <a:pt x="3122" y="81"/>
                  </a:lnTo>
                  <a:lnTo>
                    <a:pt x="1533" y="46"/>
                  </a:lnTo>
                  <a:lnTo>
                    <a:pt x="1498" y="46"/>
                  </a:lnTo>
                  <a:lnTo>
                    <a:pt x="1" y="1"/>
                  </a:ln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0"/>
            <p:cNvSpPr/>
            <p:nvPr/>
          </p:nvSpPr>
          <p:spPr>
            <a:xfrm>
              <a:off x="4312177" y="4447327"/>
              <a:ext cx="340174" cy="39706"/>
            </a:xfrm>
            <a:custGeom>
              <a:avLst/>
              <a:gdLst/>
              <a:ahLst/>
              <a:cxnLst/>
              <a:rect l="l" t="t" r="r" b="b"/>
              <a:pathLst>
                <a:path w="9878" h="1153" extrusionOk="0">
                  <a:moveTo>
                    <a:pt x="52" y="0"/>
                  </a:moveTo>
                  <a:cubicBezTo>
                    <a:pt x="35" y="0"/>
                    <a:pt x="18" y="3"/>
                    <a:pt x="1" y="9"/>
                  </a:cubicBezTo>
                  <a:cubicBezTo>
                    <a:pt x="35" y="9"/>
                    <a:pt x="69" y="20"/>
                    <a:pt x="103" y="20"/>
                  </a:cubicBezTo>
                  <a:lnTo>
                    <a:pt x="389" y="55"/>
                  </a:lnTo>
                  <a:lnTo>
                    <a:pt x="435" y="55"/>
                  </a:lnTo>
                  <a:lnTo>
                    <a:pt x="1441" y="157"/>
                  </a:lnTo>
                  <a:cubicBezTo>
                    <a:pt x="1955" y="226"/>
                    <a:pt x="2561" y="283"/>
                    <a:pt x="3247" y="363"/>
                  </a:cubicBezTo>
                  <a:lnTo>
                    <a:pt x="3259" y="363"/>
                  </a:lnTo>
                  <a:cubicBezTo>
                    <a:pt x="3785" y="420"/>
                    <a:pt x="4356" y="478"/>
                    <a:pt x="4951" y="546"/>
                  </a:cubicBezTo>
                  <a:cubicBezTo>
                    <a:pt x="6311" y="706"/>
                    <a:pt x="7534" y="866"/>
                    <a:pt x="8426" y="981"/>
                  </a:cubicBezTo>
                  <a:lnTo>
                    <a:pt x="8758" y="1015"/>
                  </a:lnTo>
                  <a:lnTo>
                    <a:pt x="9489" y="1118"/>
                  </a:lnTo>
                  <a:lnTo>
                    <a:pt x="9775" y="1152"/>
                  </a:lnTo>
                  <a:lnTo>
                    <a:pt x="9878" y="1152"/>
                  </a:lnTo>
                  <a:cubicBezTo>
                    <a:pt x="9844" y="1129"/>
                    <a:pt x="9809" y="1129"/>
                    <a:pt x="9775" y="1118"/>
                  </a:cubicBezTo>
                  <a:lnTo>
                    <a:pt x="9489" y="1072"/>
                  </a:lnTo>
                  <a:cubicBezTo>
                    <a:pt x="9306" y="1038"/>
                    <a:pt x="9066" y="1003"/>
                    <a:pt x="8758" y="958"/>
                  </a:cubicBezTo>
                  <a:lnTo>
                    <a:pt x="8437" y="901"/>
                  </a:lnTo>
                  <a:lnTo>
                    <a:pt x="8300" y="889"/>
                  </a:lnTo>
                  <a:cubicBezTo>
                    <a:pt x="7729" y="798"/>
                    <a:pt x="7031" y="706"/>
                    <a:pt x="6254" y="603"/>
                  </a:cubicBezTo>
                  <a:cubicBezTo>
                    <a:pt x="5842" y="546"/>
                    <a:pt x="5397" y="489"/>
                    <a:pt x="4951" y="443"/>
                  </a:cubicBezTo>
                  <a:cubicBezTo>
                    <a:pt x="3590" y="283"/>
                    <a:pt x="2344" y="169"/>
                    <a:pt x="1452" y="89"/>
                  </a:cubicBezTo>
                  <a:cubicBezTo>
                    <a:pt x="1007" y="55"/>
                    <a:pt x="641" y="32"/>
                    <a:pt x="389" y="20"/>
                  </a:cubicBezTo>
                  <a:lnTo>
                    <a:pt x="321" y="20"/>
                  </a:lnTo>
                  <a:lnTo>
                    <a:pt x="103" y="9"/>
                  </a:lnTo>
                  <a:cubicBezTo>
                    <a:pt x="86" y="3"/>
                    <a:pt x="69" y="0"/>
                    <a:pt x="52" y="0"/>
                  </a:cubicBezTo>
                  <a:close/>
                </a:path>
              </a:pathLst>
            </a:custGeom>
            <a:solidFill>
              <a:srgbClr val="0A1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 name="Google Shape;1091;p30"/>
          <p:cNvSpPr txBox="1">
            <a:spLocks noGrp="1"/>
          </p:cNvSpPr>
          <p:nvPr>
            <p:ph type="title" idx="2"/>
          </p:nvPr>
        </p:nvSpPr>
        <p:spPr>
          <a:xfrm>
            <a:off x="5010078" y="1316500"/>
            <a:ext cx="3181800" cy="1503300"/>
          </a:xfrm>
          <a:prstGeom prst="rect">
            <a:avLst/>
          </a:prstGeom>
        </p:spPr>
        <p:txBody>
          <a:bodyPr spcFirstLastPara="1" wrap="square" lIns="91425" tIns="91425" rIns="91425" bIns="91425" anchor="t" anchorCtr="0">
            <a:noAutofit/>
          </a:bodyPr>
          <a:lstStyle/>
          <a:p>
            <a:pPr algn="l"/>
            <a:r>
              <a:rPr lang="en-US" sz="1800" b="0" i="0" u="none" strike="noStrike" baseline="0" dirty="0">
                <a:latin typeface="Nanum Gothic Coding" panose="020B0604020202020204" charset="-127"/>
                <a:ea typeface="Nanum Gothic Coding" panose="020B0604020202020204" charset="-127"/>
              </a:rPr>
              <a:t>“VR is an advanced human-computer interface that simulates a realistic</a:t>
            </a:r>
            <a:br>
              <a:rPr lang="en-US" sz="1800" b="0" i="0" u="none" strike="noStrike" baseline="0" dirty="0">
                <a:latin typeface="Nanum Gothic Coding" panose="020B0604020202020204" charset="-127"/>
                <a:ea typeface="Nanum Gothic Coding" panose="020B0604020202020204" charset="-127"/>
              </a:rPr>
            </a:br>
            <a:r>
              <a:rPr lang="en-US" sz="1800" b="0" i="0" u="none" strike="noStrike" baseline="0" dirty="0">
                <a:latin typeface="Nanum Gothic Coding" panose="020B0604020202020204" charset="-127"/>
                <a:ea typeface="Nanum Gothic Coding" panose="020B0604020202020204" charset="-127"/>
              </a:rPr>
              <a:t>environment and allows participants to interact with it”</a:t>
            </a:r>
            <a:endParaRPr lang="en-US" dirty="0">
              <a:latin typeface="Nanum Gothic Coding" panose="020B0604020202020204" charset="-127"/>
              <a:ea typeface="Nanum Gothic Coding" panose="020B0604020202020204" charset="-127"/>
            </a:endParaRP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theme/theme1.xml><?xml version="1.0" encoding="utf-8"?>
<a:theme xmlns:a="http://schemas.openxmlformats.org/drawingml/2006/main" name="Use of Technology Thesis by Slidesgo ">
  <a:themeElements>
    <a:clrScheme name="Simple Light">
      <a:dk1>
        <a:srgbClr val="FFFFFF"/>
      </a:dk1>
      <a:lt1>
        <a:srgbClr val="133B96"/>
      </a:lt1>
      <a:dk2>
        <a:srgbClr val="595959"/>
      </a:dk2>
      <a:lt2>
        <a:srgbClr val="EEEEEE"/>
      </a:lt2>
      <a:accent1>
        <a:srgbClr val="407BFF"/>
      </a:accent1>
      <a:accent2>
        <a:srgbClr val="A4C1FF"/>
      </a:accent2>
      <a:accent3>
        <a:srgbClr val="0A1F4F"/>
      </a:accent3>
      <a:accent4>
        <a:srgbClr val="3D6FE0"/>
      </a:accent4>
      <a:accent5>
        <a:srgbClr val="407BFF"/>
      </a:accent5>
      <a:accent6>
        <a:srgbClr val="407B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TotalTime>
  <Words>1172</Words>
  <Application>Microsoft Office PowerPoint</Application>
  <PresentationFormat>Affichage à l'écran (16:9)</PresentationFormat>
  <Paragraphs>124</Paragraphs>
  <Slides>31</Slides>
  <Notes>19</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31</vt:i4>
      </vt:variant>
    </vt:vector>
  </HeadingPairs>
  <TitlesOfParts>
    <vt:vector size="38" baseType="lpstr">
      <vt:lpstr>Fira Sans Extra Condensed Medium</vt:lpstr>
      <vt:lpstr>Nanum Gothic Coding</vt:lpstr>
      <vt:lpstr>Arial</vt:lpstr>
      <vt:lpstr>Roboto Slab Regular</vt:lpstr>
      <vt:lpstr>Fira Sans Condensed Medium</vt:lpstr>
      <vt:lpstr>Teko</vt:lpstr>
      <vt:lpstr>Use of Technology Thesis by Slidesgo </vt:lpstr>
      <vt:lpstr>Second Life</vt:lpstr>
      <vt:lpstr>TABLE OF CONTENTS</vt:lpstr>
      <vt:lpstr>Second Life in education systems</vt:lpstr>
      <vt:lpstr>Introduction</vt:lpstr>
      <vt:lpstr>What is second life?</vt:lpstr>
      <vt:lpstr>Some definitions</vt:lpstr>
      <vt:lpstr>Memberships</vt:lpstr>
      <vt:lpstr>Deffirence between SL and VR</vt:lpstr>
      <vt:lpstr>Ellis</vt:lpstr>
      <vt:lpstr>Deffirence between SL &amp; VR :</vt:lpstr>
      <vt:lpstr>Second life APIs and Language</vt:lpstr>
      <vt:lpstr>LSL – Linden Sripting Language</vt:lpstr>
      <vt:lpstr>Register</vt:lpstr>
      <vt:lpstr>OpenSimulator : </vt:lpstr>
      <vt:lpstr>OpenSimulator</vt:lpstr>
      <vt:lpstr>Second life in education systems</vt:lpstr>
      <vt:lpstr>Second Life in education systems:</vt:lpstr>
      <vt:lpstr>Chemistry : </vt:lpstr>
      <vt:lpstr>Medicine : </vt:lpstr>
      <vt:lpstr>Sloodle : </vt:lpstr>
      <vt:lpstr>Sloodle : </vt:lpstr>
      <vt:lpstr>Sloodle : </vt:lpstr>
      <vt:lpstr>Second life in real life</vt:lpstr>
      <vt:lpstr>SL in real life</vt:lpstr>
      <vt:lpstr>Architecture, challanges     and pitfalls in SL</vt:lpstr>
      <vt:lpstr>Architecture of Second life</vt:lpstr>
      <vt:lpstr>Challenges and pitfalls: </vt:lpstr>
      <vt:lpstr>FUN FACT</vt:lpstr>
      <vt:lpstr>Conclusion</vt:lpstr>
      <vt:lpstr>Conclusion: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Second Life</dc:title>
  <cp:lastModifiedBy>Bilel DAOUDI</cp:lastModifiedBy>
  <cp:revision>19</cp:revision>
  <dcterms:modified xsi:type="dcterms:W3CDTF">2021-01-20T07:53:38Z</dcterms:modified>
</cp:coreProperties>
</file>